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Leakage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8241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2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Data Leakage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Leakage </dc:title>
  <dc:creator>Andrea</dc:creator>
  <cp:lastModifiedBy>Andrea</cp:lastModifiedBy>
  <cp:revision>1</cp:revision>
  <dcterms:created xsi:type="dcterms:W3CDTF">2018-09-09T07:11:25Z</dcterms:created>
  <dcterms:modified xsi:type="dcterms:W3CDTF">2018-09-09T07:14:08Z</dcterms:modified>
</cp:coreProperties>
</file>