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7" r:id="rId2"/>
    <p:sldId id="258" r:id="rId3"/>
    <p:sldId id="259" r:id="rId4"/>
    <p:sldId id="260" r:id="rId5"/>
    <p:sldId id="267" r:id="rId6"/>
    <p:sldId id="270" r:id="rId7"/>
    <p:sldId id="271" r:id="rId8"/>
    <p:sldId id="272" r:id="rId9"/>
    <p:sldId id="277" r:id="rId10"/>
    <p:sldId id="288" r:id="rId11"/>
    <p:sldId id="281" r:id="rId12"/>
    <p:sldId id="286" r:id="rId13"/>
    <p:sldId id="287" r:id="rId14"/>
    <p:sldId id="285" r:id="rId15"/>
    <p:sldId id="284" r:id="rId16"/>
    <p:sldId id="282" r:id="rId17"/>
    <p:sldId id="280" r:id="rId18"/>
  </p:sldIdLst>
  <p:sldSz cx="9144000" cy="6858000" type="screen4x3"/>
  <p:notesSz cx="6858000" cy="9144000"/>
  <p:embeddedFontLst>
    <p:embeddedFont>
      <p:font typeface="Merriweather" panose="020B0604020202020204" charset="0"/>
      <p:regular r:id="rId20"/>
      <p:bold r:id="rId21"/>
      <p:italic r:id="rId22"/>
      <p:boldItalic r:id="rId23"/>
    </p:embeddedFont>
    <p:embeddedFont>
      <p:font typeface="Amatic SC" panose="020B0604020202020204" charset="-79"/>
      <p:regular r:id="rId24"/>
      <p:bold r:id="rId25"/>
    </p:embeddedFont>
    <p:embeddedFont>
      <p:font typeface="Lucida Calligraphy" panose="03010101010101010101" pitchFamily="66"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D0DFC3A-2EBD-4765-BD1F-BEE30B835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687"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68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7358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049637" name="Google Shape;1816;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638" name="Google Shape;181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16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1049685" name="Google Shape;2106;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686" name="Google Shape;210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877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55D4B"/>
        </a:solidFill>
        <a:effectLst/>
      </p:bgPr>
    </p:bg>
    <p:spTree>
      <p:nvGrpSpPr>
        <p:cNvPr id="1" name="Shape 9"/>
        <p:cNvGrpSpPr/>
        <p:nvPr/>
      </p:nvGrpSpPr>
      <p:grpSpPr>
        <a:xfrm>
          <a:off x="0" y="0"/>
          <a:ext cx="0" cy="0"/>
          <a:chOff x="0" y="0"/>
          <a:chExt cx="0" cy="0"/>
        </a:xfrm>
      </p:grpSpPr>
      <p:grpSp>
        <p:nvGrpSpPr>
          <p:cNvPr id="51" name="Google Shape;10;p2"/>
          <p:cNvGrpSpPr/>
          <p:nvPr/>
        </p:nvGrpSpPr>
        <p:grpSpPr>
          <a:xfrm>
            <a:off x="-7997" y="-6007"/>
            <a:ext cx="9159995" cy="6870013"/>
            <a:chOff x="328725" y="2891150"/>
            <a:chExt cx="3447625" cy="2585725"/>
          </a:xfrm>
        </p:grpSpPr>
        <p:sp>
          <p:nvSpPr>
            <p:cNvPr id="1049440" name="Google Shape;11;p2"/>
            <p:cNvSpPr/>
            <p:nvPr/>
          </p:nvSpPr>
          <p:spPr>
            <a:xfrm>
              <a:off x="1720050" y="5007200"/>
              <a:ext cx="58100" cy="55575"/>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1" name="Google Shape;12;p2"/>
            <p:cNvSpPr/>
            <p:nvPr/>
          </p:nvSpPr>
          <p:spPr>
            <a:xfrm>
              <a:off x="328725" y="4577925"/>
              <a:ext cx="118700" cy="33700"/>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2" name="Google Shape;13;p2"/>
            <p:cNvSpPr/>
            <p:nvPr/>
          </p:nvSpPr>
          <p:spPr>
            <a:xfrm>
              <a:off x="1679650" y="4953325"/>
              <a:ext cx="58100" cy="57250"/>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3" name="Google Shape;14;p2"/>
            <p:cNvSpPr/>
            <p:nvPr/>
          </p:nvSpPr>
          <p:spPr>
            <a:xfrm>
              <a:off x="328725" y="4540050"/>
              <a:ext cx="117000" cy="36225"/>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4" name="Google Shape;15;p2"/>
            <p:cNvSpPr/>
            <p:nvPr/>
          </p:nvSpPr>
          <p:spPr>
            <a:xfrm>
              <a:off x="328725" y="4469350"/>
              <a:ext cx="96800" cy="23600"/>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5" name="Google Shape;16;p2"/>
            <p:cNvSpPr/>
            <p:nvPr/>
          </p:nvSpPr>
          <p:spPr>
            <a:xfrm>
              <a:off x="328725" y="4488700"/>
              <a:ext cx="98500" cy="32025"/>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6" name="Google Shape;17;p2"/>
            <p:cNvSpPr/>
            <p:nvPr/>
          </p:nvSpPr>
          <p:spPr>
            <a:xfrm>
              <a:off x="1618200" y="5157850"/>
              <a:ext cx="15175" cy="14350"/>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7" name="Google Shape;18;p2"/>
            <p:cNvSpPr/>
            <p:nvPr/>
          </p:nvSpPr>
          <p:spPr>
            <a:xfrm>
              <a:off x="1741075" y="5063575"/>
              <a:ext cx="55600" cy="57275"/>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8" name="Google Shape;19;p2"/>
            <p:cNvSpPr/>
            <p:nvPr/>
          </p:nvSpPr>
          <p:spPr>
            <a:xfrm>
              <a:off x="1678800" y="5072850"/>
              <a:ext cx="59775" cy="56425"/>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49" name="Google Shape;20;p2"/>
            <p:cNvSpPr/>
            <p:nvPr/>
          </p:nvSpPr>
          <p:spPr>
            <a:xfrm>
              <a:off x="1659450" y="5014775"/>
              <a:ext cx="58100" cy="63150"/>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0" name="Google Shape;21;p2"/>
            <p:cNvSpPr/>
            <p:nvPr/>
          </p:nvSpPr>
          <p:spPr>
            <a:xfrm>
              <a:off x="328725" y="4637675"/>
              <a:ext cx="140575" cy="3707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1" name="Google Shape;22;p2"/>
            <p:cNvSpPr/>
            <p:nvPr/>
          </p:nvSpPr>
          <p:spPr>
            <a:xfrm>
              <a:off x="1583700" y="5002975"/>
              <a:ext cx="12650" cy="1687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2" name="Google Shape;23;p2"/>
            <p:cNvSpPr/>
            <p:nvPr/>
          </p:nvSpPr>
          <p:spPr>
            <a:xfrm>
              <a:off x="1558450" y="4970150"/>
              <a:ext cx="57250" cy="63150"/>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3" name="Google Shape;24;p2"/>
            <p:cNvSpPr/>
            <p:nvPr/>
          </p:nvSpPr>
          <p:spPr>
            <a:xfrm>
              <a:off x="1318550" y="5127550"/>
              <a:ext cx="52225" cy="57275"/>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4" name="Google Shape;25;p2"/>
            <p:cNvSpPr/>
            <p:nvPr/>
          </p:nvSpPr>
          <p:spPr>
            <a:xfrm>
              <a:off x="328725" y="4609075"/>
              <a:ext cx="85025" cy="26100"/>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5" name="Google Shape;26;p2"/>
            <p:cNvSpPr/>
            <p:nvPr/>
          </p:nvSpPr>
          <p:spPr>
            <a:xfrm>
              <a:off x="328725" y="4657050"/>
              <a:ext cx="143950" cy="35375"/>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6" name="Google Shape;27;p2"/>
            <p:cNvSpPr/>
            <p:nvPr/>
          </p:nvSpPr>
          <p:spPr>
            <a:xfrm>
              <a:off x="955775" y="4552675"/>
              <a:ext cx="143950" cy="126275"/>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7" name="Google Shape;28;p2"/>
            <p:cNvSpPr/>
            <p:nvPr/>
          </p:nvSpPr>
          <p:spPr>
            <a:xfrm>
              <a:off x="328725" y="4675575"/>
              <a:ext cx="141425" cy="38725"/>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8" name="Google Shape;29;p2"/>
            <p:cNvSpPr/>
            <p:nvPr/>
          </p:nvSpPr>
          <p:spPr>
            <a:xfrm>
              <a:off x="1320225" y="5209200"/>
              <a:ext cx="16875" cy="13500"/>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59" name="Google Shape;30;p2"/>
            <p:cNvSpPr/>
            <p:nvPr/>
          </p:nvSpPr>
          <p:spPr>
            <a:xfrm>
              <a:off x="328725" y="4393600"/>
              <a:ext cx="81650" cy="27800"/>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0" name="Google Shape;31;p2"/>
            <p:cNvSpPr/>
            <p:nvPr/>
          </p:nvSpPr>
          <p:spPr>
            <a:xfrm>
              <a:off x="1261325" y="5218450"/>
              <a:ext cx="13475" cy="13500"/>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1" name="Google Shape;32;p2"/>
            <p:cNvSpPr/>
            <p:nvPr/>
          </p:nvSpPr>
          <p:spPr>
            <a:xfrm>
              <a:off x="328725" y="4558575"/>
              <a:ext cx="122050" cy="35375"/>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2" name="Google Shape;33;p2"/>
            <p:cNvSpPr/>
            <p:nvPr/>
          </p:nvSpPr>
          <p:spPr>
            <a:xfrm>
              <a:off x="1298350" y="5189850"/>
              <a:ext cx="59800" cy="55575"/>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3" name="Google Shape;34;p2"/>
            <p:cNvSpPr/>
            <p:nvPr/>
          </p:nvSpPr>
          <p:spPr>
            <a:xfrm>
              <a:off x="1241950" y="5199100"/>
              <a:ext cx="54750" cy="55575"/>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4" name="Google Shape;35;p2"/>
            <p:cNvSpPr/>
            <p:nvPr/>
          </p:nvSpPr>
          <p:spPr>
            <a:xfrm>
              <a:off x="1238600" y="5205825"/>
              <a:ext cx="11800" cy="50525"/>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5" name="Google Shape;36;p2"/>
            <p:cNvSpPr/>
            <p:nvPr/>
          </p:nvSpPr>
          <p:spPr>
            <a:xfrm>
              <a:off x="1279825" y="5156175"/>
              <a:ext cx="16025" cy="23600"/>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6" name="Google Shape;37;p2"/>
            <p:cNvSpPr/>
            <p:nvPr/>
          </p:nvSpPr>
          <p:spPr>
            <a:xfrm>
              <a:off x="1257100" y="5134300"/>
              <a:ext cx="58950" cy="58925"/>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7" name="Google Shape;38;p2"/>
            <p:cNvSpPr/>
            <p:nvPr/>
          </p:nvSpPr>
          <p:spPr>
            <a:xfrm>
              <a:off x="1010500" y="2891150"/>
              <a:ext cx="2237250" cy="272750"/>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8" name="Google Shape;39;p2"/>
            <p:cNvSpPr/>
            <p:nvPr/>
          </p:nvSpPr>
          <p:spPr>
            <a:xfrm>
              <a:off x="328725" y="4410425"/>
              <a:ext cx="81650" cy="25275"/>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69" name="Google Shape;40;p2"/>
            <p:cNvSpPr/>
            <p:nvPr/>
          </p:nvSpPr>
          <p:spPr>
            <a:xfrm>
              <a:off x="328725" y="4446625"/>
              <a:ext cx="90075" cy="27800"/>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0" name="Google Shape;41;p2"/>
            <p:cNvSpPr/>
            <p:nvPr/>
          </p:nvSpPr>
          <p:spPr>
            <a:xfrm>
              <a:off x="328725" y="4515650"/>
              <a:ext cx="53875" cy="20225"/>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1" name="Google Shape;42;p2"/>
            <p:cNvSpPr/>
            <p:nvPr/>
          </p:nvSpPr>
          <p:spPr>
            <a:xfrm>
              <a:off x="1480150" y="5161225"/>
              <a:ext cx="58950" cy="58100"/>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2" name="Google Shape;43;p2"/>
            <p:cNvSpPr/>
            <p:nvPr/>
          </p:nvSpPr>
          <p:spPr>
            <a:xfrm>
              <a:off x="1599675" y="5145225"/>
              <a:ext cx="59800" cy="54750"/>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3" name="Google Shape;44;p2"/>
            <p:cNvSpPr/>
            <p:nvPr/>
          </p:nvSpPr>
          <p:spPr>
            <a:xfrm>
              <a:off x="1358950" y="5178900"/>
              <a:ext cx="57275" cy="63150"/>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4" name="Google Shape;45;p2"/>
            <p:cNvSpPr/>
            <p:nvPr/>
          </p:nvSpPr>
          <p:spPr>
            <a:xfrm>
              <a:off x="328725" y="4427250"/>
              <a:ext cx="93450" cy="34550"/>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5" name="Google Shape;46;p2"/>
            <p:cNvSpPr/>
            <p:nvPr/>
          </p:nvSpPr>
          <p:spPr>
            <a:xfrm>
              <a:off x="1379150" y="5199100"/>
              <a:ext cx="16025" cy="19375"/>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6" name="Google Shape;47;p2"/>
            <p:cNvSpPr/>
            <p:nvPr/>
          </p:nvSpPr>
          <p:spPr>
            <a:xfrm>
              <a:off x="1618200" y="4963425"/>
              <a:ext cx="58100" cy="54725"/>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7" name="Google Shape;48;p2"/>
            <p:cNvSpPr/>
            <p:nvPr/>
          </p:nvSpPr>
          <p:spPr>
            <a:xfrm>
              <a:off x="1077825" y="5125025"/>
              <a:ext cx="18550" cy="21075"/>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8" name="Google Shape;49;p2"/>
            <p:cNvSpPr/>
            <p:nvPr/>
          </p:nvSpPr>
          <p:spPr>
            <a:xfrm>
              <a:off x="2853825" y="4795925"/>
              <a:ext cx="42100" cy="569025"/>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79" name="Google Shape;50;p2"/>
            <p:cNvSpPr/>
            <p:nvPr/>
          </p:nvSpPr>
          <p:spPr>
            <a:xfrm>
              <a:off x="3628175" y="4015675"/>
              <a:ext cx="10125" cy="1265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0" name="Google Shape;51;p2"/>
            <p:cNvSpPr/>
            <p:nvPr/>
          </p:nvSpPr>
          <p:spPr>
            <a:xfrm>
              <a:off x="1049200" y="5284950"/>
              <a:ext cx="58950" cy="70725"/>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1" name="Google Shape;52;p2"/>
            <p:cNvSpPr/>
            <p:nvPr/>
          </p:nvSpPr>
          <p:spPr>
            <a:xfrm>
              <a:off x="3599550" y="4372550"/>
              <a:ext cx="38750" cy="44625"/>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2" name="Google Shape;53;p2"/>
            <p:cNvSpPr/>
            <p:nvPr/>
          </p:nvSpPr>
          <p:spPr>
            <a:xfrm>
              <a:off x="1076150" y="5162900"/>
              <a:ext cx="59775" cy="56425"/>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3" name="Google Shape;54;p2"/>
            <p:cNvSpPr/>
            <p:nvPr/>
          </p:nvSpPr>
          <p:spPr>
            <a:xfrm>
              <a:off x="2762075" y="4700825"/>
              <a:ext cx="125425" cy="712925"/>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4" name="Google Shape;55;p2"/>
            <p:cNvSpPr/>
            <p:nvPr/>
          </p:nvSpPr>
          <p:spPr>
            <a:xfrm>
              <a:off x="1056775" y="5104825"/>
              <a:ext cx="57275" cy="63150"/>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5" name="Google Shape;56;p2"/>
            <p:cNvSpPr/>
            <p:nvPr/>
          </p:nvSpPr>
          <p:spPr>
            <a:xfrm>
              <a:off x="3645850" y="4022400"/>
              <a:ext cx="40425" cy="10125"/>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6" name="Google Shape;57;p2"/>
            <p:cNvSpPr/>
            <p:nvPr/>
          </p:nvSpPr>
          <p:spPr>
            <a:xfrm>
              <a:off x="3509500" y="3976950"/>
              <a:ext cx="259275" cy="457900"/>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7" name="Google Shape;58;p2"/>
            <p:cNvSpPr/>
            <p:nvPr/>
          </p:nvSpPr>
          <p:spPr>
            <a:xfrm>
              <a:off x="725150" y="2891150"/>
              <a:ext cx="2679175" cy="790400"/>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8" name="Google Shape;59;p2"/>
            <p:cNvSpPr/>
            <p:nvPr/>
          </p:nvSpPr>
          <p:spPr>
            <a:xfrm>
              <a:off x="475175" y="4197475"/>
              <a:ext cx="269375" cy="75775"/>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89" name="Google Shape;60;p2"/>
            <p:cNvSpPr/>
            <p:nvPr/>
          </p:nvSpPr>
          <p:spPr>
            <a:xfrm>
              <a:off x="733575" y="4522375"/>
              <a:ext cx="19375" cy="10125"/>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0" name="Google Shape;61;p2"/>
            <p:cNvSpPr/>
            <p:nvPr/>
          </p:nvSpPr>
          <p:spPr>
            <a:xfrm>
              <a:off x="1440600" y="4990350"/>
              <a:ext cx="55575" cy="55575"/>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1" name="Google Shape;62;p2"/>
            <p:cNvSpPr/>
            <p:nvPr/>
          </p:nvSpPr>
          <p:spPr>
            <a:xfrm>
              <a:off x="3530550" y="4035875"/>
              <a:ext cx="219700" cy="344275"/>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2" name="Google Shape;63;p2"/>
            <p:cNvSpPr/>
            <p:nvPr/>
          </p:nvSpPr>
          <p:spPr>
            <a:xfrm>
              <a:off x="988600" y="5295900"/>
              <a:ext cx="60625" cy="64000"/>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3" name="Google Shape;64;p2"/>
            <p:cNvSpPr/>
            <p:nvPr/>
          </p:nvSpPr>
          <p:spPr>
            <a:xfrm>
              <a:off x="1100550" y="4580450"/>
              <a:ext cx="24425" cy="9275"/>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4" name="Google Shape;65;p2"/>
            <p:cNvSpPr/>
            <p:nvPr/>
          </p:nvSpPr>
          <p:spPr>
            <a:xfrm>
              <a:off x="1938050" y="4972675"/>
              <a:ext cx="222225" cy="368700"/>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5" name="Google Shape;66;p2"/>
            <p:cNvSpPr/>
            <p:nvPr/>
          </p:nvSpPr>
          <p:spPr>
            <a:xfrm>
              <a:off x="1257100" y="5015600"/>
              <a:ext cx="57275" cy="62325"/>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6" name="Google Shape;67;p2"/>
            <p:cNvSpPr/>
            <p:nvPr/>
          </p:nvSpPr>
          <p:spPr>
            <a:xfrm>
              <a:off x="830375" y="2891150"/>
              <a:ext cx="183500" cy="267700"/>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7" name="Google Shape;68;p2"/>
            <p:cNvSpPr/>
            <p:nvPr/>
          </p:nvSpPr>
          <p:spPr>
            <a:xfrm>
              <a:off x="1316875" y="5008025"/>
              <a:ext cx="58100" cy="55575"/>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8" name="Google Shape;69;p2"/>
            <p:cNvSpPr/>
            <p:nvPr/>
          </p:nvSpPr>
          <p:spPr>
            <a:xfrm>
              <a:off x="1138425" y="5119150"/>
              <a:ext cx="19400" cy="1600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99" name="Google Shape;70;p2"/>
            <p:cNvSpPr/>
            <p:nvPr/>
          </p:nvSpPr>
          <p:spPr>
            <a:xfrm>
              <a:off x="3384075" y="4763100"/>
              <a:ext cx="22775" cy="22750"/>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0" name="Google Shape;71;p2"/>
            <p:cNvSpPr/>
            <p:nvPr/>
          </p:nvSpPr>
          <p:spPr>
            <a:xfrm>
              <a:off x="1378325" y="4997925"/>
              <a:ext cx="58100" cy="57275"/>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1" name="Google Shape;72;p2"/>
            <p:cNvSpPr/>
            <p:nvPr/>
          </p:nvSpPr>
          <p:spPr>
            <a:xfrm>
              <a:off x="1402725" y="5029925"/>
              <a:ext cx="10125" cy="15175"/>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2" name="Google Shape;73;p2"/>
            <p:cNvSpPr/>
            <p:nvPr/>
          </p:nvSpPr>
          <p:spPr>
            <a:xfrm>
              <a:off x="328725" y="4115825"/>
              <a:ext cx="825725" cy="756725"/>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3" name="Google Shape;74;p2"/>
            <p:cNvSpPr/>
            <p:nvPr/>
          </p:nvSpPr>
          <p:spPr>
            <a:xfrm>
              <a:off x="1342950" y="5039175"/>
              <a:ext cx="12675" cy="15175"/>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4" name="Google Shape;75;p2"/>
            <p:cNvSpPr/>
            <p:nvPr/>
          </p:nvSpPr>
          <p:spPr>
            <a:xfrm>
              <a:off x="1117375" y="5097250"/>
              <a:ext cx="58125" cy="55575"/>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5" name="Google Shape;76;p2"/>
            <p:cNvSpPr/>
            <p:nvPr/>
          </p:nvSpPr>
          <p:spPr>
            <a:xfrm>
              <a:off x="328725" y="4697450"/>
              <a:ext cx="135525" cy="41275"/>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6" name="Google Shape;77;p2"/>
            <p:cNvSpPr/>
            <p:nvPr/>
          </p:nvSpPr>
          <p:spPr>
            <a:xfrm>
              <a:off x="3661000" y="4008100"/>
              <a:ext cx="7600" cy="7600"/>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7" name="Google Shape;78;p2"/>
            <p:cNvSpPr/>
            <p:nvPr/>
          </p:nvSpPr>
          <p:spPr>
            <a:xfrm>
              <a:off x="2890000" y="4783300"/>
              <a:ext cx="886350" cy="58950"/>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8" name="Google Shape;79;p2"/>
            <p:cNvSpPr/>
            <p:nvPr/>
          </p:nvSpPr>
          <p:spPr>
            <a:xfrm>
              <a:off x="2885800" y="4699125"/>
              <a:ext cx="890550" cy="64000"/>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09" name="Google Shape;80;p2"/>
            <p:cNvSpPr/>
            <p:nvPr/>
          </p:nvSpPr>
          <p:spPr>
            <a:xfrm>
              <a:off x="3352100" y="4769000"/>
              <a:ext cx="11800" cy="11800"/>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0" name="Google Shape;81;p2"/>
            <p:cNvSpPr/>
            <p:nvPr/>
          </p:nvSpPr>
          <p:spPr>
            <a:xfrm>
              <a:off x="1281525" y="5046750"/>
              <a:ext cx="15175" cy="21900"/>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1" name="Google Shape;82;p2"/>
            <p:cNvSpPr/>
            <p:nvPr/>
          </p:nvSpPr>
          <p:spPr>
            <a:xfrm>
              <a:off x="1139275" y="5035800"/>
              <a:ext cx="55575" cy="54750"/>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2" name="Google Shape;83;p2"/>
            <p:cNvSpPr/>
            <p:nvPr/>
          </p:nvSpPr>
          <p:spPr>
            <a:xfrm>
              <a:off x="981025" y="5147750"/>
              <a:ext cx="24450" cy="20225"/>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3" name="Google Shape;84;p2"/>
            <p:cNvSpPr/>
            <p:nvPr/>
          </p:nvSpPr>
          <p:spPr>
            <a:xfrm>
              <a:off x="1325275" y="4965950"/>
              <a:ext cx="60650" cy="42100"/>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4" name="Google Shape;85;p2"/>
            <p:cNvSpPr/>
            <p:nvPr/>
          </p:nvSpPr>
          <p:spPr>
            <a:xfrm>
              <a:off x="1385050" y="4957525"/>
              <a:ext cx="60625" cy="42125"/>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5" name="Google Shape;86;p2"/>
            <p:cNvSpPr/>
            <p:nvPr/>
          </p:nvSpPr>
          <p:spPr>
            <a:xfrm>
              <a:off x="1635025" y="4922175"/>
              <a:ext cx="57275" cy="37900"/>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6" name="Google Shape;87;p2"/>
            <p:cNvSpPr/>
            <p:nvPr/>
          </p:nvSpPr>
          <p:spPr>
            <a:xfrm>
              <a:off x="1453225" y="4947425"/>
              <a:ext cx="54725" cy="42125"/>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7" name="Google Shape;88;p2"/>
            <p:cNvSpPr/>
            <p:nvPr/>
          </p:nvSpPr>
          <p:spPr>
            <a:xfrm>
              <a:off x="1199025" y="4985300"/>
              <a:ext cx="61475" cy="39600"/>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8" name="Google Shape;89;p2"/>
            <p:cNvSpPr/>
            <p:nvPr/>
          </p:nvSpPr>
          <p:spPr>
            <a:xfrm>
              <a:off x="1573600" y="4930600"/>
              <a:ext cx="58925" cy="38750"/>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19" name="Google Shape;90;p2"/>
            <p:cNvSpPr/>
            <p:nvPr/>
          </p:nvSpPr>
          <p:spPr>
            <a:xfrm>
              <a:off x="1512150" y="4939850"/>
              <a:ext cx="58950" cy="38750"/>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0" name="Google Shape;91;p2"/>
            <p:cNvSpPr/>
            <p:nvPr/>
          </p:nvSpPr>
          <p:spPr>
            <a:xfrm>
              <a:off x="1012175" y="5015600"/>
              <a:ext cx="57250" cy="37900"/>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1" name="Google Shape;92;p2"/>
            <p:cNvSpPr/>
            <p:nvPr/>
          </p:nvSpPr>
          <p:spPr>
            <a:xfrm>
              <a:off x="1073625" y="5003825"/>
              <a:ext cx="61450" cy="4042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2" name="Google Shape;93;p2"/>
            <p:cNvSpPr/>
            <p:nvPr/>
          </p:nvSpPr>
          <p:spPr>
            <a:xfrm>
              <a:off x="1015550" y="5053475"/>
              <a:ext cx="58100" cy="55600"/>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3" name="Google Shape;94;p2"/>
            <p:cNvSpPr/>
            <p:nvPr/>
          </p:nvSpPr>
          <p:spPr>
            <a:xfrm>
              <a:off x="1102225" y="5070325"/>
              <a:ext cx="16025" cy="19375"/>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4" name="Google Shape;95;p2"/>
            <p:cNvSpPr/>
            <p:nvPr/>
          </p:nvSpPr>
          <p:spPr>
            <a:xfrm>
              <a:off x="1135900" y="4995400"/>
              <a:ext cx="59800" cy="4042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5" name="Google Shape;96;p2"/>
            <p:cNvSpPr/>
            <p:nvPr/>
          </p:nvSpPr>
          <p:spPr>
            <a:xfrm>
              <a:off x="1076975" y="5043375"/>
              <a:ext cx="58100" cy="57275"/>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6" name="Google Shape;97;p2"/>
            <p:cNvSpPr/>
            <p:nvPr/>
          </p:nvSpPr>
          <p:spPr>
            <a:xfrm>
              <a:off x="1219225" y="5053475"/>
              <a:ext cx="16875" cy="18550"/>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7" name="Google Shape;98;p2"/>
            <p:cNvSpPr/>
            <p:nvPr/>
          </p:nvSpPr>
          <p:spPr>
            <a:xfrm>
              <a:off x="1196500" y="5026550"/>
              <a:ext cx="58950" cy="55575"/>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8" name="Google Shape;99;p2"/>
            <p:cNvSpPr/>
            <p:nvPr/>
          </p:nvSpPr>
          <p:spPr>
            <a:xfrm>
              <a:off x="1262150" y="4976900"/>
              <a:ext cx="59800" cy="39575"/>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29" name="Google Shape;100;p2"/>
            <p:cNvSpPr/>
            <p:nvPr/>
          </p:nvSpPr>
          <p:spPr>
            <a:xfrm>
              <a:off x="1830300" y="5214250"/>
              <a:ext cx="10975" cy="16025"/>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0" name="Google Shape;101;p2"/>
            <p:cNvSpPr/>
            <p:nvPr/>
          </p:nvSpPr>
          <p:spPr>
            <a:xfrm>
              <a:off x="1807575" y="5213400"/>
              <a:ext cx="6775" cy="29500"/>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1" name="Google Shape;102;p2"/>
            <p:cNvSpPr/>
            <p:nvPr/>
          </p:nvSpPr>
          <p:spPr>
            <a:xfrm>
              <a:off x="1807575" y="5201625"/>
              <a:ext cx="58100" cy="38750"/>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2" name="Google Shape;103;p2"/>
            <p:cNvSpPr/>
            <p:nvPr/>
          </p:nvSpPr>
          <p:spPr>
            <a:xfrm>
              <a:off x="1763825" y="5194050"/>
              <a:ext cx="18525" cy="11800"/>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3" name="Google Shape;104;p2"/>
            <p:cNvSpPr/>
            <p:nvPr/>
          </p:nvSpPr>
          <p:spPr>
            <a:xfrm>
              <a:off x="1695625" y="4910400"/>
              <a:ext cx="62325" cy="41275"/>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4" name="Google Shape;105;p2"/>
            <p:cNvSpPr/>
            <p:nvPr/>
          </p:nvSpPr>
          <p:spPr>
            <a:xfrm>
              <a:off x="1744450" y="5182275"/>
              <a:ext cx="58100" cy="68200"/>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5" name="Google Shape;106;p2"/>
            <p:cNvSpPr/>
            <p:nvPr/>
          </p:nvSpPr>
          <p:spPr>
            <a:xfrm>
              <a:off x="1768875" y="5223500"/>
              <a:ext cx="17700" cy="11825"/>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6" name="Google Shape;107;p2"/>
            <p:cNvSpPr/>
            <p:nvPr/>
          </p:nvSpPr>
          <p:spPr>
            <a:xfrm>
              <a:off x="1688900" y="5216775"/>
              <a:ext cx="58100" cy="4042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7" name="Google Shape;108;p2"/>
            <p:cNvSpPr/>
            <p:nvPr/>
          </p:nvSpPr>
          <p:spPr>
            <a:xfrm>
              <a:off x="1737725" y="4941550"/>
              <a:ext cx="90075" cy="58100"/>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8" name="Google Shape;109;p2"/>
            <p:cNvSpPr/>
            <p:nvPr/>
          </p:nvSpPr>
          <p:spPr>
            <a:xfrm>
              <a:off x="1789900" y="4970150"/>
              <a:ext cx="23600" cy="16025"/>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39" name="Google Shape;110;p2"/>
            <p:cNvSpPr/>
            <p:nvPr/>
          </p:nvSpPr>
          <p:spPr>
            <a:xfrm>
              <a:off x="1758750" y="4901975"/>
              <a:ext cx="58950" cy="41275"/>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0" name="Google Shape;111;p2"/>
            <p:cNvSpPr/>
            <p:nvPr/>
          </p:nvSpPr>
          <p:spPr>
            <a:xfrm>
              <a:off x="1804225" y="5028225"/>
              <a:ext cx="22750" cy="21075"/>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1" name="Google Shape;112;p2"/>
            <p:cNvSpPr/>
            <p:nvPr/>
          </p:nvSpPr>
          <p:spPr>
            <a:xfrm>
              <a:off x="1719200" y="5112400"/>
              <a:ext cx="133850" cy="72425"/>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2" name="Google Shape;113;p2"/>
            <p:cNvSpPr/>
            <p:nvPr/>
          </p:nvSpPr>
          <p:spPr>
            <a:xfrm>
              <a:off x="1778125" y="4997925"/>
              <a:ext cx="69875" cy="111975"/>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3" name="Google Shape;114;p2"/>
            <p:cNvSpPr/>
            <p:nvPr/>
          </p:nvSpPr>
          <p:spPr>
            <a:xfrm>
              <a:off x="981025" y="5233600"/>
              <a:ext cx="74950" cy="60650"/>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4" name="Google Shape;115;p2"/>
            <p:cNvSpPr/>
            <p:nvPr/>
          </p:nvSpPr>
          <p:spPr>
            <a:xfrm>
              <a:off x="837100" y="3663850"/>
              <a:ext cx="44625" cy="4042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5" name="Google Shape;116;p2"/>
            <p:cNvSpPr/>
            <p:nvPr/>
          </p:nvSpPr>
          <p:spPr>
            <a:xfrm>
              <a:off x="862350" y="3691625"/>
              <a:ext cx="13500" cy="13475"/>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6" name="Google Shape;117;p2"/>
            <p:cNvSpPr/>
            <p:nvPr/>
          </p:nvSpPr>
          <p:spPr>
            <a:xfrm>
              <a:off x="950725" y="5023175"/>
              <a:ext cx="58950" cy="38750"/>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7" name="Google Shape;118;p2"/>
            <p:cNvSpPr/>
            <p:nvPr/>
          </p:nvSpPr>
          <p:spPr>
            <a:xfrm>
              <a:off x="630050" y="3368400"/>
              <a:ext cx="233175" cy="212975"/>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8" name="Google Shape;119;p2"/>
            <p:cNvSpPr/>
            <p:nvPr/>
          </p:nvSpPr>
          <p:spPr>
            <a:xfrm>
              <a:off x="696525" y="3543475"/>
              <a:ext cx="79150" cy="20225"/>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49" name="Google Shape;120;p2"/>
            <p:cNvSpPr/>
            <p:nvPr/>
          </p:nvSpPr>
          <p:spPr>
            <a:xfrm>
              <a:off x="1008800" y="3646150"/>
              <a:ext cx="23600" cy="50550"/>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0" name="Google Shape;121;p2"/>
            <p:cNvSpPr/>
            <p:nvPr/>
          </p:nvSpPr>
          <p:spPr>
            <a:xfrm>
              <a:off x="782400" y="3562000"/>
              <a:ext cx="27800" cy="11800"/>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1" name="Google Shape;122;p2"/>
            <p:cNvSpPr/>
            <p:nvPr/>
          </p:nvSpPr>
          <p:spPr>
            <a:xfrm>
              <a:off x="3432900" y="5444025"/>
              <a:ext cx="35375" cy="25275"/>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2" name="Google Shape;123;p2"/>
            <p:cNvSpPr/>
            <p:nvPr/>
          </p:nvSpPr>
          <p:spPr>
            <a:xfrm>
              <a:off x="3291500" y="5425525"/>
              <a:ext cx="109450" cy="3620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3" name="Google Shape;124;p2"/>
            <p:cNvSpPr/>
            <p:nvPr/>
          </p:nvSpPr>
          <p:spPr>
            <a:xfrm>
              <a:off x="632575" y="3558625"/>
              <a:ext cx="24425" cy="1265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4" name="Google Shape;125;p2"/>
            <p:cNvSpPr/>
            <p:nvPr/>
          </p:nvSpPr>
          <p:spPr>
            <a:xfrm>
              <a:off x="2855500" y="5364075"/>
              <a:ext cx="920850" cy="71575"/>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5" name="Google Shape;126;p2"/>
            <p:cNvSpPr/>
            <p:nvPr/>
          </p:nvSpPr>
          <p:spPr>
            <a:xfrm>
              <a:off x="3219125" y="5439825"/>
              <a:ext cx="32000" cy="8450"/>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6" name="Google Shape;127;p2"/>
            <p:cNvSpPr/>
            <p:nvPr/>
          </p:nvSpPr>
          <p:spPr>
            <a:xfrm>
              <a:off x="3221650" y="5413725"/>
              <a:ext cx="32850" cy="7600"/>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7" name="Google Shape;128;p2"/>
            <p:cNvSpPr/>
            <p:nvPr/>
          </p:nvSpPr>
          <p:spPr>
            <a:xfrm>
              <a:off x="3225000" y="5426350"/>
              <a:ext cx="34550" cy="10975"/>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8" name="Google Shape;129;p2"/>
            <p:cNvSpPr/>
            <p:nvPr/>
          </p:nvSpPr>
          <p:spPr>
            <a:xfrm>
              <a:off x="2757850" y="5409525"/>
              <a:ext cx="584175" cy="67350"/>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59" name="Google Shape;130;p2"/>
            <p:cNvSpPr/>
            <p:nvPr/>
          </p:nvSpPr>
          <p:spPr>
            <a:xfrm>
              <a:off x="829525" y="3584725"/>
              <a:ext cx="53900" cy="19375"/>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0" name="Google Shape;131;p2"/>
            <p:cNvSpPr/>
            <p:nvPr/>
          </p:nvSpPr>
          <p:spPr>
            <a:xfrm>
              <a:off x="1711625" y="5231075"/>
              <a:ext cx="10125" cy="15175"/>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1" name="Google Shape;132;p2"/>
            <p:cNvSpPr/>
            <p:nvPr/>
          </p:nvSpPr>
          <p:spPr>
            <a:xfrm>
              <a:off x="923800" y="4840525"/>
              <a:ext cx="959550" cy="542925"/>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2" name="Google Shape;133;p2"/>
            <p:cNvSpPr/>
            <p:nvPr/>
          </p:nvSpPr>
          <p:spPr>
            <a:xfrm>
              <a:off x="965875" y="3714350"/>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3" name="Google Shape;134;p2"/>
            <p:cNvSpPr/>
            <p:nvPr/>
          </p:nvSpPr>
          <p:spPr>
            <a:xfrm>
              <a:off x="954950" y="5060225"/>
              <a:ext cx="58100" cy="63150"/>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4" name="Google Shape;135;p2"/>
            <p:cNvSpPr/>
            <p:nvPr/>
          </p:nvSpPr>
          <p:spPr>
            <a:xfrm>
              <a:off x="956625" y="3705925"/>
              <a:ext cx="10125" cy="10125"/>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5" name="Google Shape;136;p2"/>
            <p:cNvSpPr/>
            <p:nvPr/>
          </p:nvSpPr>
          <p:spPr>
            <a:xfrm>
              <a:off x="973450" y="5173850"/>
              <a:ext cx="103550" cy="63150"/>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6" name="Google Shape;137;p2"/>
            <p:cNvSpPr/>
            <p:nvPr/>
          </p:nvSpPr>
          <p:spPr>
            <a:xfrm>
              <a:off x="614050" y="3595650"/>
              <a:ext cx="114500" cy="94300"/>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7" name="Google Shape;138;p2"/>
            <p:cNvSpPr/>
            <p:nvPr/>
          </p:nvSpPr>
          <p:spPr>
            <a:xfrm>
              <a:off x="963350" y="5113250"/>
              <a:ext cx="90100" cy="63150"/>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8" name="Google Shape;139;p2"/>
            <p:cNvSpPr/>
            <p:nvPr/>
          </p:nvSpPr>
          <p:spPr>
            <a:xfrm>
              <a:off x="947375" y="3694975"/>
              <a:ext cx="33675" cy="37900"/>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69" name="Google Shape;140;p2"/>
            <p:cNvSpPr/>
            <p:nvPr/>
          </p:nvSpPr>
          <p:spPr>
            <a:xfrm>
              <a:off x="659500" y="3640275"/>
              <a:ext cx="14325" cy="13475"/>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0" name="Google Shape;141;p2"/>
            <p:cNvSpPr/>
            <p:nvPr/>
          </p:nvSpPr>
          <p:spPr>
            <a:xfrm>
              <a:off x="470950" y="3557775"/>
              <a:ext cx="100200" cy="96825"/>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1" name="Google Shape;142;p2"/>
            <p:cNvSpPr/>
            <p:nvPr/>
          </p:nvSpPr>
          <p:spPr>
            <a:xfrm>
              <a:off x="446550" y="3524950"/>
              <a:ext cx="579125" cy="253375"/>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2" name="Google Shape;143;p2"/>
            <p:cNvSpPr/>
            <p:nvPr/>
          </p:nvSpPr>
          <p:spPr>
            <a:xfrm>
              <a:off x="492850" y="3578825"/>
              <a:ext cx="53900" cy="58950"/>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3" name="Google Shape;144;p2"/>
            <p:cNvSpPr/>
            <p:nvPr/>
          </p:nvSpPr>
          <p:spPr>
            <a:xfrm>
              <a:off x="928850" y="3674775"/>
              <a:ext cx="71575" cy="75775"/>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4" name="Google Shape;145;p2"/>
            <p:cNvSpPr/>
            <p:nvPr/>
          </p:nvSpPr>
          <p:spPr>
            <a:xfrm>
              <a:off x="1366525" y="5127550"/>
              <a:ext cx="8450" cy="50525"/>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5" name="Google Shape;146;p2"/>
            <p:cNvSpPr/>
            <p:nvPr/>
          </p:nvSpPr>
          <p:spPr>
            <a:xfrm>
              <a:off x="1542450" y="5034975"/>
              <a:ext cx="55575" cy="55575"/>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6" name="Google Shape;147;p2"/>
            <p:cNvSpPr/>
            <p:nvPr/>
          </p:nvSpPr>
          <p:spPr>
            <a:xfrm>
              <a:off x="1618200" y="5046750"/>
              <a:ext cx="18550" cy="16025"/>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7" name="Google Shape;148;p2"/>
            <p:cNvSpPr/>
            <p:nvPr/>
          </p:nvSpPr>
          <p:spPr>
            <a:xfrm>
              <a:off x="1667850" y="5082100"/>
              <a:ext cx="9300" cy="50525"/>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8" name="Google Shape;149;p2"/>
            <p:cNvSpPr/>
            <p:nvPr/>
          </p:nvSpPr>
          <p:spPr>
            <a:xfrm>
              <a:off x="1599675" y="5025700"/>
              <a:ext cx="58950" cy="55600"/>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79" name="Google Shape;150;p2"/>
            <p:cNvSpPr/>
            <p:nvPr/>
          </p:nvSpPr>
          <p:spPr>
            <a:xfrm>
              <a:off x="1619875" y="5082100"/>
              <a:ext cx="52225" cy="58100"/>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0" name="Google Shape;151;p2"/>
            <p:cNvSpPr/>
            <p:nvPr/>
          </p:nvSpPr>
          <p:spPr>
            <a:xfrm>
              <a:off x="1540750" y="5161225"/>
              <a:ext cx="10975" cy="49675"/>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1" name="Google Shape;152;p2"/>
            <p:cNvSpPr/>
            <p:nvPr/>
          </p:nvSpPr>
          <p:spPr>
            <a:xfrm>
              <a:off x="1550025" y="5212575"/>
              <a:ext cx="58950" cy="10125"/>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2" name="Google Shape;153;p2"/>
            <p:cNvSpPr/>
            <p:nvPr/>
          </p:nvSpPr>
          <p:spPr>
            <a:xfrm>
              <a:off x="1465000" y="5020650"/>
              <a:ext cx="10975" cy="1687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3" name="Google Shape;154;p2"/>
            <p:cNvSpPr/>
            <p:nvPr/>
          </p:nvSpPr>
          <p:spPr>
            <a:xfrm>
              <a:off x="1557600" y="5166275"/>
              <a:ext cx="19375" cy="10975"/>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4" name="Google Shape;155;p2"/>
            <p:cNvSpPr/>
            <p:nvPr/>
          </p:nvSpPr>
          <p:spPr>
            <a:xfrm>
              <a:off x="1438075" y="4997925"/>
              <a:ext cx="11800" cy="49700"/>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5" name="Google Shape;156;p2"/>
            <p:cNvSpPr/>
            <p:nvPr/>
          </p:nvSpPr>
          <p:spPr>
            <a:xfrm>
              <a:off x="1502875" y="5066100"/>
              <a:ext cx="5075" cy="15200"/>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6" name="Google Shape;157;p2"/>
            <p:cNvSpPr/>
            <p:nvPr/>
          </p:nvSpPr>
          <p:spPr>
            <a:xfrm>
              <a:off x="1497825" y="4981950"/>
              <a:ext cx="58950" cy="54725"/>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7" name="Google Shape;158;p2"/>
            <p:cNvSpPr/>
            <p:nvPr/>
          </p:nvSpPr>
          <p:spPr>
            <a:xfrm>
              <a:off x="1560125" y="5056850"/>
              <a:ext cx="16025" cy="16850"/>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8" name="Google Shape;159;p2"/>
            <p:cNvSpPr/>
            <p:nvPr/>
          </p:nvSpPr>
          <p:spPr>
            <a:xfrm>
              <a:off x="1524775" y="5011400"/>
              <a:ext cx="13475" cy="14325"/>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89" name="Google Shape;160;p2"/>
            <p:cNvSpPr/>
            <p:nvPr/>
          </p:nvSpPr>
          <p:spPr>
            <a:xfrm>
              <a:off x="1438925" y="5074525"/>
              <a:ext cx="17700" cy="15175"/>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0" name="Google Shape;161;p2"/>
            <p:cNvSpPr/>
            <p:nvPr/>
          </p:nvSpPr>
          <p:spPr>
            <a:xfrm>
              <a:off x="1480150" y="5042550"/>
              <a:ext cx="58100" cy="57250"/>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1" name="Google Shape;162;p2"/>
            <p:cNvSpPr/>
            <p:nvPr/>
          </p:nvSpPr>
          <p:spPr>
            <a:xfrm>
              <a:off x="1440600" y="5193200"/>
              <a:ext cx="17700" cy="14350"/>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2" name="Google Shape;163;p2"/>
            <p:cNvSpPr/>
            <p:nvPr/>
          </p:nvSpPr>
          <p:spPr>
            <a:xfrm>
              <a:off x="1439750" y="5109050"/>
              <a:ext cx="55575" cy="56400"/>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3" name="Google Shape;164;p2"/>
            <p:cNvSpPr/>
            <p:nvPr/>
          </p:nvSpPr>
          <p:spPr>
            <a:xfrm>
              <a:off x="1460800" y="5130075"/>
              <a:ext cx="11800" cy="1687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4" name="Google Shape;165;p2"/>
            <p:cNvSpPr/>
            <p:nvPr/>
          </p:nvSpPr>
          <p:spPr>
            <a:xfrm>
              <a:off x="1419550" y="5171325"/>
              <a:ext cx="57275" cy="55575"/>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5" name="Google Shape;166;p2"/>
            <p:cNvSpPr/>
            <p:nvPr/>
          </p:nvSpPr>
          <p:spPr>
            <a:xfrm>
              <a:off x="1339600" y="5147750"/>
              <a:ext cx="21900" cy="19400"/>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6" name="Google Shape;167;p2"/>
            <p:cNvSpPr/>
            <p:nvPr/>
          </p:nvSpPr>
          <p:spPr>
            <a:xfrm>
              <a:off x="1377475" y="5118300"/>
              <a:ext cx="59775" cy="56425"/>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7" name="Google Shape;168;p2"/>
            <p:cNvSpPr/>
            <p:nvPr/>
          </p:nvSpPr>
          <p:spPr>
            <a:xfrm>
              <a:off x="1403575" y="5140175"/>
              <a:ext cx="16000" cy="16025"/>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8" name="Google Shape;169;p2"/>
            <p:cNvSpPr/>
            <p:nvPr/>
          </p:nvSpPr>
          <p:spPr>
            <a:xfrm>
              <a:off x="1543275" y="5153650"/>
              <a:ext cx="54750" cy="55575"/>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599" name="Google Shape;170;p2"/>
            <p:cNvSpPr/>
            <p:nvPr/>
          </p:nvSpPr>
          <p:spPr>
            <a:xfrm>
              <a:off x="1559275" y="5089675"/>
              <a:ext cx="58100" cy="58950"/>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0" name="Google Shape;171;p2"/>
            <p:cNvSpPr/>
            <p:nvPr/>
          </p:nvSpPr>
          <p:spPr>
            <a:xfrm>
              <a:off x="1584525" y="5112400"/>
              <a:ext cx="16025" cy="18550"/>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1" name="Google Shape;172;p2"/>
            <p:cNvSpPr/>
            <p:nvPr/>
          </p:nvSpPr>
          <p:spPr>
            <a:xfrm>
              <a:off x="1539925" y="5041700"/>
              <a:ext cx="10950" cy="50525"/>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2" name="Google Shape;173;p2"/>
            <p:cNvSpPr/>
            <p:nvPr/>
          </p:nvSpPr>
          <p:spPr>
            <a:xfrm>
              <a:off x="1521400" y="5122500"/>
              <a:ext cx="17700" cy="1687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3" name="Google Shape;174;p2"/>
            <p:cNvSpPr/>
            <p:nvPr/>
          </p:nvSpPr>
          <p:spPr>
            <a:xfrm>
              <a:off x="1496150" y="5182275"/>
              <a:ext cx="21900" cy="16850"/>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4" name="Google Shape;175;p2"/>
            <p:cNvSpPr/>
            <p:nvPr/>
          </p:nvSpPr>
          <p:spPr>
            <a:xfrm>
              <a:off x="1498675" y="5098950"/>
              <a:ext cx="58100" cy="59775"/>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5" name="Google Shape;176;p2"/>
            <p:cNvSpPr/>
            <p:nvPr/>
          </p:nvSpPr>
          <p:spPr>
            <a:xfrm>
              <a:off x="1619050" y="5212575"/>
              <a:ext cx="9275" cy="56400"/>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6" name="Google Shape;177;p2"/>
            <p:cNvSpPr/>
            <p:nvPr/>
          </p:nvSpPr>
          <p:spPr>
            <a:xfrm>
              <a:off x="1136750" y="5042550"/>
              <a:ext cx="11800" cy="50525"/>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7" name="Google Shape;178;p2"/>
            <p:cNvSpPr/>
            <p:nvPr/>
          </p:nvSpPr>
          <p:spPr>
            <a:xfrm>
              <a:off x="1160325" y="5061050"/>
              <a:ext cx="16850" cy="22775"/>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8" name="Google Shape;179;p2"/>
            <p:cNvSpPr/>
            <p:nvPr/>
          </p:nvSpPr>
          <p:spPr>
            <a:xfrm>
              <a:off x="1103925" y="5181425"/>
              <a:ext cx="12650" cy="18550"/>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09" name="Google Shape;180;p2"/>
            <p:cNvSpPr/>
            <p:nvPr/>
          </p:nvSpPr>
          <p:spPr>
            <a:xfrm>
              <a:off x="1057625" y="5223500"/>
              <a:ext cx="57250" cy="63175"/>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0" name="Google Shape;181;p2"/>
            <p:cNvSpPr/>
            <p:nvPr/>
          </p:nvSpPr>
          <p:spPr>
            <a:xfrm>
              <a:off x="1204075" y="5109050"/>
              <a:ext cx="11825" cy="5075"/>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1" name="Google Shape;182;p2"/>
            <p:cNvSpPr/>
            <p:nvPr/>
          </p:nvSpPr>
          <p:spPr>
            <a:xfrm>
              <a:off x="1178825" y="5088000"/>
              <a:ext cx="58100" cy="57250"/>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2" name="Google Shape;183;p2"/>
            <p:cNvSpPr/>
            <p:nvPr/>
          </p:nvSpPr>
          <p:spPr>
            <a:xfrm>
              <a:off x="1202400" y="5112400"/>
              <a:ext cx="13500" cy="16025"/>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3" name="Google Shape;184;p2"/>
            <p:cNvSpPr/>
            <p:nvPr/>
          </p:nvSpPr>
          <p:spPr>
            <a:xfrm>
              <a:off x="1109800" y="5277375"/>
              <a:ext cx="58950" cy="64000"/>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4" name="Google Shape;185;p2"/>
            <p:cNvSpPr/>
            <p:nvPr/>
          </p:nvSpPr>
          <p:spPr>
            <a:xfrm>
              <a:off x="1660275" y="5133450"/>
              <a:ext cx="57275" cy="63150"/>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5" name="Google Shape;186;p2"/>
            <p:cNvSpPr/>
            <p:nvPr/>
          </p:nvSpPr>
          <p:spPr>
            <a:xfrm>
              <a:off x="1620725" y="5199100"/>
              <a:ext cx="60625" cy="69875"/>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6" name="Google Shape;187;p2"/>
            <p:cNvSpPr/>
            <p:nvPr/>
          </p:nvSpPr>
          <p:spPr>
            <a:xfrm>
              <a:off x="1201550" y="5226875"/>
              <a:ext cx="16025" cy="17700"/>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7" name="Google Shape;188;p2"/>
            <p:cNvSpPr/>
            <p:nvPr/>
          </p:nvSpPr>
          <p:spPr>
            <a:xfrm>
              <a:off x="1546650" y="5208350"/>
              <a:ext cx="73250" cy="67375"/>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8" name="Google Shape;189;p2"/>
            <p:cNvSpPr/>
            <p:nvPr/>
          </p:nvSpPr>
          <p:spPr>
            <a:xfrm>
              <a:off x="1246175" y="5223500"/>
              <a:ext cx="300500" cy="101875"/>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19" name="Google Shape;190;p2"/>
            <p:cNvSpPr/>
            <p:nvPr/>
          </p:nvSpPr>
          <p:spPr>
            <a:xfrm>
              <a:off x="1169575" y="5265600"/>
              <a:ext cx="79975" cy="69875"/>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0" name="Google Shape;191;p2"/>
            <p:cNvSpPr/>
            <p:nvPr/>
          </p:nvSpPr>
          <p:spPr>
            <a:xfrm>
              <a:off x="1418725" y="5052650"/>
              <a:ext cx="58100" cy="55575"/>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1" name="Google Shape;192;p2"/>
            <p:cNvSpPr/>
            <p:nvPr/>
          </p:nvSpPr>
          <p:spPr>
            <a:xfrm>
              <a:off x="1241125" y="5079575"/>
              <a:ext cx="55575" cy="55575"/>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2" name="Google Shape;193;p2"/>
            <p:cNvSpPr/>
            <p:nvPr/>
          </p:nvSpPr>
          <p:spPr>
            <a:xfrm>
              <a:off x="1318550" y="5092200"/>
              <a:ext cx="18550" cy="16025"/>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3" name="Google Shape;194;p2"/>
            <p:cNvSpPr/>
            <p:nvPr/>
          </p:nvSpPr>
          <p:spPr>
            <a:xfrm>
              <a:off x="1138425" y="5153650"/>
              <a:ext cx="55575" cy="57250"/>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4" name="Google Shape;195;p2"/>
            <p:cNvSpPr/>
            <p:nvPr/>
          </p:nvSpPr>
          <p:spPr>
            <a:xfrm>
              <a:off x="1238600" y="5087150"/>
              <a:ext cx="10950" cy="49700"/>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5" name="Google Shape;196;p2"/>
            <p:cNvSpPr/>
            <p:nvPr/>
          </p:nvSpPr>
          <p:spPr>
            <a:xfrm>
              <a:off x="1382525" y="5082950"/>
              <a:ext cx="12650" cy="16025"/>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6" name="Google Shape;197;p2"/>
            <p:cNvSpPr/>
            <p:nvPr/>
          </p:nvSpPr>
          <p:spPr>
            <a:xfrm>
              <a:off x="1298350" y="5071175"/>
              <a:ext cx="58950" cy="55575"/>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7" name="Google Shape;198;p2"/>
            <p:cNvSpPr/>
            <p:nvPr/>
          </p:nvSpPr>
          <p:spPr>
            <a:xfrm>
              <a:off x="1358125" y="5059375"/>
              <a:ext cx="58100" cy="63150"/>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8" name="Google Shape;199;p2"/>
            <p:cNvSpPr/>
            <p:nvPr/>
          </p:nvSpPr>
          <p:spPr>
            <a:xfrm>
              <a:off x="1262150" y="5100625"/>
              <a:ext cx="13500" cy="17700"/>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29" name="Google Shape;200;p2"/>
            <p:cNvSpPr/>
            <p:nvPr/>
          </p:nvSpPr>
          <p:spPr>
            <a:xfrm>
              <a:off x="1118225" y="5216775"/>
              <a:ext cx="57275" cy="55575"/>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30" name="Google Shape;201;p2"/>
            <p:cNvSpPr/>
            <p:nvPr/>
          </p:nvSpPr>
          <p:spPr>
            <a:xfrm>
              <a:off x="1162000" y="5176375"/>
              <a:ext cx="12650" cy="18550"/>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31" name="Google Shape;202;p2"/>
            <p:cNvSpPr/>
            <p:nvPr/>
          </p:nvSpPr>
          <p:spPr>
            <a:xfrm>
              <a:off x="1219225" y="5164600"/>
              <a:ext cx="16025" cy="22750"/>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32" name="Google Shape;203;p2"/>
            <p:cNvSpPr/>
            <p:nvPr/>
          </p:nvSpPr>
          <p:spPr>
            <a:xfrm>
              <a:off x="1140100" y="5236975"/>
              <a:ext cx="16875" cy="18550"/>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33" name="Google Shape;204;p2"/>
            <p:cNvSpPr/>
            <p:nvPr/>
          </p:nvSpPr>
          <p:spPr>
            <a:xfrm>
              <a:off x="1197350" y="5143550"/>
              <a:ext cx="58100" cy="6062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634" name="Google Shape;205;p2"/>
            <p:cNvSpPr/>
            <p:nvPr/>
          </p:nvSpPr>
          <p:spPr>
            <a:xfrm>
              <a:off x="1178825" y="5206675"/>
              <a:ext cx="58950" cy="57250"/>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49635" name="Google Shape;206;p2"/>
          <p:cNvSpPr txBox="1">
            <a:spLocks noGrp="1"/>
          </p:cNvSpPr>
          <p:nvPr>
            <p:ph type="ctrTitle"/>
          </p:nvPr>
        </p:nvSpPr>
        <p:spPr>
          <a:xfrm>
            <a:off x="2191050" y="2427150"/>
            <a:ext cx="4761900" cy="15465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7200"/>
              <a:buNone/>
              <a:defRPr sz="7200" b="0">
                <a:solidFill>
                  <a:srgbClr val="FFFFFF"/>
                </a:solidFill>
              </a:defRPr>
            </a:lvl1pPr>
            <a:lvl2pPr lvl="1" algn="ctr">
              <a:spcBef>
                <a:spcPts val="0"/>
              </a:spcBef>
              <a:spcAft>
                <a:spcPts val="0"/>
              </a:spcAft>
              <a:buClr>
                <a:srgbClr val="FFFFFF"/>
              </a:buClr>
              <a:buSzPts val="7200"/>
              <a:buNone/>
              <a:defRPr sz="7200" b="0">
                <a:solidFill>
                  <a:srgbClr val="FFFFFF"/>
                </a:solidFill>
              </a:defRPr>
            </a:lvl2pPr>
            <a:lvl3pPr lvl="2" algn="ctr">
              <a:spcBef>
                <a:spcPts val="0"/>
              </a:spcBef>
              <a:spcAft>
                <a:spcPts val="0"/>
              </a:spcAft>
              <a:buClr>
                <a:srgbClr val="FFFFFF"/>
              </a:buClr>
              <a:buSzPts val="7200"/>
              <a:buNone/>
              <a:defRPr sz="7200" b="0">
                <a:solidFill>
                  <a:srgbClr val="FFFFFF"/>
                </a:solidFill>
              </a:defRPr>
            </a:lvl3pPr>
            <a:lvl4pPr lvl="3" algn="ctr">
              <a:spcBef>
                <a:spcPts val="0"/>
              </a:spcBef>
              <a:spcAft>
                <a:spcPts val="0"/>
              </a:spcAft>
              <a:buClr>
                <a:srgbClr val="FFFFFF"/>
              </a:buClr>
              <a:buSzPts val="7200"/>
              <a:buNone/>
              <a:defRPr sz="7200" b="0">
                <a:solidFill>
                  <a:srgbClr val="FFFFFF"/>
                </a:solidFill>
              </a:defRPr>
            </a:lvl4pPr>
            <a:lvl5pPr lvl="4" algn="ctr">
              <a:spcBef>
                <a:spcPts val="0"/>
              </a:spcBef>
              <a:spcAft>
                <a:spcPts val="0"/>
              </a:spcAft>
              <a:buClr>
                <a:srgbClr val="FFFFFF"/>
              </a:buClr>
              <a:buSzPts val="7200"/>
              <a:buNone/>
              <a:defRPr sz="7200" b="0">
                <a:solidFill>
                  <a:srgbClr val="FFFFFF"/>
                </a:solidFill>
              </a:defRPr>
            </a:lvl5pPr>
            <a:lvl6pPr lvl="5" algn="ctr">
              <a:spcBef>
                <a:spcPts val="0"/>
              </a:spcBef>
              <a:spcAft>
                <a:spcPts val="0"/>
              </a:spcAft>
              <a:buClr>
                <a:srgbClr val="FFFFFF"/>
              </a:buClr>
              <a:buSzPts val="7200"/>
              <a:buNone/>
              <a:defRPr sz="7200" b="0">
                <a:solidFill>
                  <a:srgbClr val="FFFFFF"/>
                </a:solidFill>
              </a:defRPr>
            </a:lvl6pPr>
            <a:lvl7pPr lvl="6" algn="ctr">
              <a:spcBef>
                <a:spcPts val="0"/>
              </a:spcBef>
              <a:spcAft>
                <a:spcPts val="0"/>
              </a:spcAft>
              <a:buClr>
                <a:srgbClr val="FFFFFF"/>
              </a:buClr>
              <a:buSzPts val="7200"/>
              <a:buNone/>
              <a:defRPr sz="7200" b="0">
                <a:solidFill>
                  <a:srgbClr val="FFFFFF"/>
                </a:solidFill>
              </a:defRPr>
            </a:lvl7pPr>
            <a:lvl8pPr lvl="7" algn="ctr">
              <a:spcBef>
                <a:spcPts val="0"/>
              </a:spcBef>
              <a:spcAft>
                <a:spcPts val="0"/>
              </a:spcAft>
              <a:buClr>
                <a:srgbClr val="FFFFFF"/>
              </a:buClr>
              <a:buSzPts val="7200"/>
              <a:buNone/>
              <a:defRPr sz="7200" b="0">
                <a:solidFill>
                  <a:srgbClr val="FFFFFF"/>
                </a:solidFill>
              </a:defRPr>
            </a:lvl8pPr>
            <a:lvl9pPr lvl="8" algn="ctr">
              <a:spcBef>
                <a:spcPts val="0"/>
              </a:spcBef>
              <a:spcAft>
                <a:spcPts val="0"/>
              </a:spcAft>
              <a:buClr>
                <a:srgbClr val="FFFFFF"/>
              </a:buClr>
              <a:buSzPts val="7200"/>
              <a:buNone/>
              <a:defRPr sz="7200" b="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95A5A6"/>
        </a:solidFill>
        <a:effectLst/>
      </p:bgPr>
    </p:bg>
    <p:spTree>
      <p:nvGrpSpPr>
        <p:cNvPr id="1" name="Shape 207"/>
        <p:cNvGrpSpPr/>
        <p:nvPr/>
      </p:nvGrpSpPr>
      <p:grpSpPr>
        <a:xfrm>
          <a:off x="0" y="0"/>
          <a:ext cx="0" cy="0"/>
          <a:chOff x="0" y="0"/>
          <a:chExt cx="0" cy="0"/>
        </a:xfrm>
      </p:grpSpPr>
      <p:grpSp>
        <p:nvGrpSpPr>
          <p:cNvPr id="48" name="Google Shape;208;p3"/>
          <p:cNvGrpSpPr/>
          <p:nvPr/>
        </p:nvGrpSpPr>
        <p:grpSpPr>
          <a:xfrm>
            <a:off x="92" y="10"/>
            <a:ext cx="9152065" cy="6864065"/>
            <a:chOff x="3843650" y="238125"/>
            <a:chExt cx="3447625" cy="2585725"/>
          </a:xfrm>
        </p:grpSpPr>
        <p:sp>
          <p:nvSpPr>
            <p:cNvPr id="1049178" name="Google Shape;209;p3"/>
            <p:cNvSpPr/>
            <p:nvPr/>
          </p:nvSpPr>
          <p:spPr>
            <a:xfrm>
              <a:off x="4904200" y="1929925"/>
              <a:ext cx="1327375" cy="316500"/>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79" name="Google Shape;210;p3"/>
            <p:cNvSpPr/>
            <p:nvPr/>
          </p:nvSpPr>
          <p:spPr>
            <a:xfrm>
              <a:off x="5562400" y="1903850"/>
              <a:ext cx="15175" cy="15175"/>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0" name="Google Shape;211;p3"/>
            <p:cNvSpPr/>
            <p:nvPr/>
          </p:nvSpPr>
          <p:spPr>
            <a:xfrm>
              <a:off x="5150825" y="2276725"/>
              <a:ext cx="837500" cy="7600"/>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1" name="Google Shape;212;p3"/>
            <p:cNvSpPr/>
            <p:nvPr/>
          </p:nvSpPr>
          <p:spPr>
            <a:xfrm>
              <a:off x="6030400" y="634550"/>
              <a:ext cx="6750" cy="14350"/>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2" name="Google Shape;213;p3"/>
            <p:cNvSpPr/>
            <p:nvPr/>
          </p:nvSpPr>
          <p:spPr>
            <a:xfrm>
              <a:off x="5362925" y="2780900"/>
              <a:ext cx="430975" cy="42950"/>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3" name="Google Shape;214;p3"/>
            <p:cNvSpPr/>
            <p:nvPr/>
          </p:nvSpPr>
          <p:spPr>
            <a:xfrm>
              <a:off x="4575925" y="2354150"/>
              <a:ext cx="326625" cy="469700"/>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4" name="Google Shape;215;p3"/>
            <p:cNvSpPr/>
            <p:nvPr/>
          </p:nvSpPr>
          <p:spPr>
            <a:xfrm>
              <a:off x="4839400" y="1865975"/>
              <a:ext cx="1471300" cy="15175"/>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5" name="Google Shape;216;p3"/>
            <p:cNvSpPr/>
            <p:nvPr/>
          </p:nvSpPr>
          <p:spPr>
            <a:xfrm>
              <a:off x="6021975" y="655600"/>
              <a:ext cx="8450" cy="16850"/>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6" name="Google Shape;217;p3"/>
            <p:cNvSpPr/>
            <p:nvPr/>
          </p:nvSpPr>
          <p:spPr>
            <a:xfrm>
              <a:off x="6037975" y="610975"/>
              <a:ext cx="7600" cy="13500"/>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7" name="Google Shape;218;p3"/>
            <p:cNvSpPr/>
            <p:nvPr/>
          </p:nvSpPr>
          <p:spPr>
            <a:xfrm>
              <a:off x="6859475" y="2144575"/>
              <a:ext cx="111975" cy="69875"/>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8" name="Google Shape;219;p3"/>
            <p:cNvSpPr/>
            <p:nvPr/>
          </p:nvSpPr>
          <p:spPr>
            <a:xfrm>
              <a:off x="7089250" y="1504875"/>
              <a:ext cx="114500" cy="168375"/>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89" name="Google Shape;220;p3"/>
            <p:cNvSpPr/>
            <p:nvPr/>
          </p:nvSpPr>
          <p:spPr>
            <a:xfrm>
              <a:off x="6601075" y="2117625"/>
              <a:ext cx="520200" cy="617850"/>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0" name="Google Shape;221;p3"/>
            <p:cNvSpPr/>
            <p:nvPr/>
          </p:nvSpPr>
          <p:spPr>
            <a:xfrm>
              <a:off x="6923450" y="1426600"/>
              <a:ext cx="69875" cy="218850"/>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1" name="Google Shape;222;p3"/>
            <p:cNvSpPr/>
            <p:nvPr/>
          </p:nvSpPr>
          <p:spPr>
            <a:xfrm>
              <a:off x="6956275" y="2530075"/>
              <a:ext cx="74925" cy="111125"/>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2" name="Google Shape;223;p3"/>
            <p:cNvSpPr/>
            <p:nvPr/>
          </p:nvSpPr>
          <p:spPr>
            <a:xfrm>
              <a:off x="6645675" y="2190850"/>
              <a:ext cx="331650" cy="88425"/>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3" name="Google Shape;224;p3"/>
            <p:cNvSpPr/>
            <p:nvPr/>
          </p:nvSpPr>
          <p:spPr>
            <a:xfrm>
              <a:off x="7052225" y="2597400"/>
              <a:ext cx="16000" cy="8450"/>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4" name="Google Shape;225;p3"/>
            <p:cNvSpPr/>
            <p:nvPr/>
          </p:nvSpPr>
          <p:spPr>
            <a:xfrm>
              <a:off x="7051375" y="2588975"/>
              <a:ext cx="11800" cy="7600"/>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5" name="Google Shape;226;p3"/>
            <p:cNvSpPr/>
            <p:nvPr/>
          </p:nvSpPr>
          <p:spPr>
            <a:xfrm>
              <a:off x="7026125" y="2567950"/>
              <a:ext cx="60625" cy="5472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6" name="Google Shape;227;p3"/>
            <p:cNvSpPr/>
            <p:nvPr/>
          </p:nvSpPr>
          <p:spPr>
            <a:xfrm>
              <a:off x="4553200" y="2754800"/>
              <a:ext cx="129650" cy="69050"/>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7" name="Google Shape;228;p3"/>
            <p:cNvSpPr/>
            <p:nvPr/>
          </p:nvSpPr>
          <p:spPr>
            <a:xfrm>
              <a:off x="7039600" y="1471200"/>
              <a:ext cx="157425" cy="19867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8" name="Google Shape;229;p3"/>
            <p:cNvSpPr/>
            <p:nvPr/>
          </p:nvSpPr>
          <p:spPr>
            <a:xfrm>
              <a:off x="6976475" y="2197600"/>
              <a:ext cx="36200" cy="117850"/>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99" name="Google Shape;230;p3"/>
            <p:cNvSpPr/>
            <p:nvPr/>
          </p:nvSpPr>
          <p:spPr>
            <a:xfrm>
              <a:off x="6639775" y="2213575"/>
              <a:ext cx="167525" cy="44650"/>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0" name="Google Shape;231;p3"/>
            <p:cNvSpPr/>
            <p:nvPr/>
          </p:nvSpPr>
          <p:spPr>
            <a:xfrm>
              <a:off x="6685250" y="2227900"/>
              <a:ext cx="282825" cy="132175"/>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1" name="Google Shape;232;p3"/>
            <p:cNvSpPr/>
            <p:nvPr/>
          </p:nvSpPr>
          <p:spPr>
            <a:xfrm>
              <a:off x="6644000" y="2278400"/>
              <a:ext cx="31150" cy="121225"/>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2" name="Google Shape;233;p3"/>
            <p:cNvSpPr/>
            <p:nvPr/>
          </p:nvSpPr>
          <p:spPr>
            <a:xfrm>
              <a:off x="6672625" y="2313750"/>
              <a:ext cx="334175" cy="88400"/>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3" name="Google Shape;234;p3"/>
            <p:cNvSpPr/>
            <p:nvPr/>
          </p:nvSpPr>
          <p:spPr>
            <a:xfrm>
              <a:off x="6762675" y="2487150"/>
              <a:ext cx="15175" cy="24425"/>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4" name="Google Shape;235;p3"/>
            <p:cNvSpPr/>
            <p:nvPr/>
          </p:nvSpPr>
          <p:spPr>
            <a:xfrm>
              <a:off x="7013500" y="2429050"/>
              <a:ext cx="7600" cy="5925"/>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5" name="Google Shape;236;p3"/>
            <p:cNvSpPr/>
            <p:nvPr/>
          </p:nvSpPr>
          <p:spPr>
            <a:xfrm>
              <a:off x="7026975" y="2478725"/>
              <a:ext cx="15175" cy="27800"/>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6" name="Google Shape;237;p3"/>
            <p:cNvSpPr/>
            <p:nvPr/>
          </p:nvSpPr>
          <p:spPr>
            <a:xfrm>
              <a:off x="7005925" y="2460200"/>
              <a:ext cx="58950" cy="57275"/>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7" name="Google Shape;238;p3"/>
            <p:cNvSpPr/>
            <p:nvPr/>
          </p:nvSpPr>
          <p:spPr>
            <a:xfrm>
              <a:off x="6926800" y="2425700"/>
              <a:ext cx="63150" cy="5472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8" name="Google Shape;239;p3"/>
            <p:cNvSpPr/>
            <p:nvPr/>
          </p:nvSpPr>
          <p:spPr>
            <a:xfrm>
              <a:off x="6867875" y="2439150"/>
              <a:ext cx="63175" cy="58125"/>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09" name="Google Shape;240;p3"/>
            <p:cNvSpPr/>
            <p:nvPr/>
          </p:nvSpPr>
          <p:spPr>
            <a:xfrm>
              <a:off x="7017700" y="2426525"/>
              <a:ext cx="12650" cy="31175"/>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0" name="Google Shape;241;p3"/>
            <p:cNvSpPr/>
            <p:nvPr/>
          </p:nvSpPr>
          <p:spPr>
            <a:xfrm>
              <a:off x="6901550" y="2507350"/>
              <a:ext cx="16025" cy="27800"/>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1" name="Google Shape;242;p3"/>
            <p:cNvSpPr/>
            <p:nvPr/>
          </p:nvSpPr>
          <p:spPr>
            <a:xfrm>
              <a:off x="6878825" y="2490500"/>
              <a:ext cx="63150" cy="5557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2" name="Google Shape;243;p3"/>
            <p:cNvSpPr/>
            <p:nvPr/>
          </p:nvSpPr>
          <p:spPr>
            <a:xfrm>
              <a:off x="7032850" y="2440000"/>
              <a:ext cx="5925" cy="6750"/>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3" name="Google Shape;244;p3"/>
            <p:cNvSpPr/>
            <p:nvPr/>
          </p:nvSpPr>
          <p:spPr>
            <a:xfrm>
              <a:off x="6807275" y="1085700"/>
              <a:ext cx="484000" cy="586700"/>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4" name="Google Shape;245;p3"/>
            <p:cNvSpPr/>
            <p:nvPr/>
          </p:nvSpPr>
          <p:spPr>
            <a:xfrm>
              <a:off x="6964675" y="2496400"/>
              <a:ext cx="14350" cy="8450"/>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5" name="Google Shape;246;p3"/>
            <p:cNvSpPr/>
            <p:nvPr/>
          </p:nvSpPr>
          <p:spPr>
            <a:xfrm>
              <a:off x="7014350" y="2516600"/>
              <a:ext cx="60625" cy="5472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6" name="Google Shape;247;p3"/>
            <p:cNvSpPr/>
            <p:nvPr/>
          </p:nvSpPr>
          <p:spPr>
            <a:xfrm>
              <a:off x="6044700" y="589950"/>
              <a:ext cx="8450" cy="13475"/>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7" name="Google Shape;248;p3"/>
            <p:cNvSpPr/>
            <p:nvPr/>
          </p:nvSpPr>
          <p:spPr>
            <a:xfrm>
              <a:off x="6754250" y="2521650"/>
              <a:ext cx="64850" cy="53900"/>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8" name="Google Shape;249;p3"/>
            <p:cNvSpPr/>
            <p:nvPr/>
          </p:nvSpPr>
          <p:spPr>
            <a:xfrm>
              <a:off x="6746675" y="2465250"/>
              <a:ext cx="58100" cy="58100"/>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19" name="Google Shape;250;p3"/>
            <p:cNvSpPr/>
            <p:nvPr/>
          </p:nvSpPr>
          <p:spPr>
            <a:xfrm>
              <a:off x="6794650" y="2591500"/>
              <a:ext cx="11825" cy="24450"/>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0" name="Google Shape;251;p3"/>
            <p:cNvSpPr/>
            <p:nvPr/>
          </p:nvSpPr>
          <p:spPr>
            <a:xfrm>
              <a:off x="6770250" y="2573825"/>
              <a:ext cx="62300" cy="58100"/>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1" name="Google Shape;252;p3"/>
            <p:cNvSpPr/>
            <p:nvPr/>
          </p:nvSpPr>
          <p:spPr>
            <a:xfrm>
              <a:off x="6988250" y="2412225"/>
              <a:ext cx="64825" cy="58100"/>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2" name="Google Shape;253;p3"/>
            <p:cNvSpPr/>
            <p:nvPr/>
          </p:nvSpPr>
          <p:spPr>
            <a:xfrm>
              <a:off x="6893150" y="2546050"/>
              <a:ext cx="56400" cy="5642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3" name="Google Shape;254;p3"/>
            <p:cNvSpPr/>
            <p:nvPr/>
          </p:nvSpPr>
          <p:spPr>
            <a:xfrm>
              <a:off x="6779500" y="2537650"/>
              <a:ext cx="16875" cy="23575"/>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4" name="Google Shape;255;p3"/>
            <p:cNvSpPr/>
            <p:nvPr/>
          </p:nvSpPr>
          <p:spPr>
            <a:xfrm>
              <a:off x="6819075" y="2507350"/>
              <a:ext cx="59775" cy="5387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5" name="Google Shape;256;p3"/>
            <p:cNvSpPr/>
            <p:nvPr/>
          </p:nvSpPr>
          <p:spPr>
            <a:xfrm>
              <a:off x="6827475" y="2467775"/>
              <a:ext cx="15175" cy="29500"/>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6" name="Google Shape;257;p3"/>
            <p:cNvSpPr/>
            <p:nvPr/>
          </p:nvSpPr>
          <p:spPr>
            <a:xfrm>
              <a:off x="6984050" y="2574675"/>
              <a:ext cx="27800" cy="22750"/>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7" name="Google Shape;258;p3"/>
            <p:cNvSpPr/>
            <p:nvPr/>
          </p:nvSpPr>
          <p:spPr>
            <a:xfrm>
              <a:off x="6808975" y="2453475"/>
              <a:ext cx="55575" cy="5557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8" name="Google Shape;259;p3"/>
            <p:cNvSpPr/>
            <p:nvPr/>
          </p:nvSpPr>
          <p:spPr>
            <a:xfrm>
              <a:off x="6914175" y="2562050"/>
              <a:ext cx="15175" cy="24425"/>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29" name="Google Shape;260;p3"/>
            <p:cNvSpPr/>
            <p:nvPr/>
          </p:nvSpPr>
          <p:spPr>
            <a:xfrm>
              <a:off x="6841800" y="2524175"/>
              <a:ext cx="14325" cy="21900"/>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0" name="Google Shape;261;p3"/>
            <p:cNvSpPr/>
            <p:nvPr/>
          </p:nvSpPr>
          <p:spPr>
            <a:xfrm>
              <a:off x="6716375" y="2637800"/>
              <a:ext cx="66525" cy="59800"/>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1" name="Google Shape;262;p3"/>
            <p:cNvSpPr/>
            <p:nvPr/>
          </p:nvSpPr>
          <p:spPr>
            <a:xfrm>
              <a:off x="6851050" y="2572150"/>
              <a:ext cx="24425" cy="21900"/>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2" name="Google Shape;263;p3"/>
            <p:cNvSpPr/>
            <p:nvPr/>
          </p:nvSpPr>
          <p:spPr>
            <a:xfrm>
              <a:off x="6775300" y="2626025"/>
              <a:ext cx="66525" cy="53050"/>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3" name="Google Shape;264;p3"/>
            <p:cNvSpPr/>
            <p:nvPr/>
          </p:nvSpPr>
          <p:spPr>
            <a:xfrm>
              <a:off x="6698700" y="2537650"/>
              <a:ext cx="58100" cy="48825"/>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4" name="Google Shape;265;p3"/>
            <p:cNvSpPr/>
            <p:nvPr/>
          </p:nvSpPr>
          <p:spPr>
            <a:xfrm>
              <a:off x="6740800" y="2658000"/>
              <a:ext cx="19375" cy="24450"/>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5" name="Google Shape;266;p3"/>
            <p:cNvSpPr/>
            <p:nvPr/>
          </p:nvSpPr>
          <p:spPr>
            <a:xfrm>
              <a:off x="6705450" y="2585625"/>
              <a:ext cx="62300" cy="57250"/>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6" name="Google Shape;267;p3"/>
            <p:cNvSpPr/>
            <p:nvPr/>
          </p:nvSpPr>
          <p:spPr>
            <a:xfrm>
              <a:off x="6806450" y="2643700"/>
              <a:ext cx="14325" cy="23600"/>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7" name="Google Shape;268;p3"/>
            <p:cNvSpPr/>
            <p:nvPr/>
          </p:nvSpPr>
          <p:spPr>
            <a:xfrm>
              <a:off x="6932700" y="2630225"/>
              <a:ext cx="5925" cy="5075"/>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8" name="Google Shape;269;p3"/>
            <p:cNvSpPr/>
            <p:nvPr/>
          </p:nvSpPr>
          <p:spPr>
            <a:xfrm>
              <a:off x="6903250" y="2595725"/>
              <a:ext cx="58925" cy="5387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39" name="Google Shape;270;p3"/>
            <p:cNvSpPr/>
            <p:nvPr/>
          </p:nvSpPr>
          <p:spPr>
            <a:xfrm>
              <a:off x="6844325" y="2609175"/>
              <a:ext cx="64000" cy="55600"/>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0" name="Google Shape;271;p3"/>
            <p:cNvSpPr/>
            <p:nvPr/>
          </p:nvSpPr>
          <p:spPr>
            <a:xfrm>
              <a:off x="6835050" y="2561200"/>
              <a:ext cx="56425" cy="5557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1" name="Google Shape;272;p3"/>
            <p:cNvSpPr/>
            <p:nvPr/>
          </p:nvSpPr>
          <p:spPr>
            <a:xfrm>
              <a:off x="6862825" y="2622650"/>
              <a:ext cx="26125" cy="29475"/>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2" name="Google Shape;273;p3"/>
            <p:cNvSpPr/>
            <p:nvPr/>
          </p:nvSpPr>
          <p:spPr>
            <a:xfrm>
              <a:off x="6254275" y="238125"/>
              <a:ext cx="974725" cy="642225"/>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3" name="Google Shape;274;p3"/>
            <p:cNvSpPr/>
            <p:nvPr/>
          </p:nvSpPr>
          <p:spPr>
            <a:xfrm>
              <a:off x="6883875" y="670750"/>
              <a:ext cx="53900" cy="50525"/>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4" name="Google Shape;275;p3"/>
            <p:cNvSpPr/>
            <p:nvPr/>
          </p:nvSpPr>
          <p:spPr>
            <a:xfrm>
              <a:off x="6979825" y="2369300"/>
              <a:ext cx="63150" cy="42100"/>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5" name="Google Shape;276;p3"/>
            <p:cNvSpPr/>
            <p:nvPr/>
          </p:nvSpPr>
          <p:spPr>
            <a:xfrm>
              <a:off x="6897350" y="685900"/>
              <a:ext cx="26125" cy="2022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6" name="Google Shape;277;p3"/>
            <p:cNvSpPr/>
            <p:nvPr/>
          </p:nvSpPr>
          <p:spPr>
            <a:xfrm>
              <a:off x="6942800" y="2476200"/>
              <a:ext cx="61475" cy="58100"/>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7" name="Google Shape;278;p3"/>
            <p:cNvSpPr/>
            <p:nvPr/>
          </p:nvSpPr>
          <p:spPr>
            <a:xfrm>
              <a:off x="6845150" y="1283500"/>
              <a:ext cx="25" cy="25"/>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8" name="Google Shape;279;p3"/>
            <p:cNvSpPr/>
            <p:nvPr/>
          </p:nvSpPr>
          <p:spPr>
            <a:xfrm>
              <a:off x="6918400" y="2384450"/>
              <a:ext cx="60625" cy="39575"/>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49" name="Google Shape;280;p3"/>
            <p:cNvSpPr/>
            <p:nvPr/>
          </p:nvSpPr>
          <p:spPr>
            <a:xfrm>
              <a:off x="6689450" y="2435800"/>
              <a:ext cx="87550" cy="43800"/>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0" name="Google Shape;281;p3"/>
            <p:cNvSpPr/>
            <p:nvPr/>
          </p:nvSpPr>
          <p:spPr>
            <a:xfrm>
              <a:off x="3843650" y="1982125"/>
              <a:ext cx="530300" cy="841725"/>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1" name="Google Shape;282;p3"/>
            <p:cNvSpPr/>
            <p:nvPr/>
          </p:nvSpPr>
          <p:spPr>
            <a:xfrm>
              <a:off x="6854425" y="2395400"/>
              <a:ext cx="68200" cy="50525"/>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2" name="Google Shape;283;p3"/>
            <p:cNvSpPr/>
            <p:nvPr/>
          </p:nvSpPr>
          <p:spPr>
            <a:xfrm>
              <a:off x="6345200" y="238125"/>
              <a:ext cx="810575" cy="563100"/>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3" name="Google Shape;284;p3"/>
            <p:cNvSpPr/>
            <p:nvPr/>
          </p:nvSpPr>
          <p:spPr>
            <a:xfrm>
              <a:off x="6682725" y="2484625"/>
              <a:ext cx="60625" cy="52200"/>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4" name="Google Shape;285;p3"/>
            <p:cNvSpPr/>
            <p:nvPr/>
          </p:nvSpPr>
          <p:spPr>
            <a:xfrm>
              <a:off x="6793825" y="2413075"/>
              <a:ext cx="61450" cy="47150"/>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5" name="Google Shape;286;p3"/>
            <p:cNvSpPr/>
            <p:nvPr/>
          </p:nvSpPr>
          <p:spPr>
            <a:xfrm>
              <a:off x="5622175" y="2490500"/>
              <a:ext cx="21050" cy="17700"/>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6" name="Google Shape;287;p3"/>
            <p:cNvSpPr/>
            <p:nvPr/>
          </p:nvSpPr>
          <p:spPr>
            <a:xfrm>
              <a:off x="5600275" y="2466100"/>
              <a:ext cx="64000" cy="61475"/>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7" name="Google Shape;288;p3"/>
            <p:cNvSpPr/>
            <p:nvPr/>
          </p:nvSpPr>
          <p:spPr>
            <a:xfrm>
              <a:off x="5633950" y="2397075"/>
              <a:ext cx="7600" cy="60625"/>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8" name="Google Shape;289;p3"/>
            <p:cNvSpPr/>
            <p:nvPr/>
          </p:nvSpPr>
          <p:spPr>
            <a:xfrm>
              <a:off x="5603650" y="2630225"/>
              <a:ext cx="19375" cy="16850"/>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59" name="Google Shape;290;p3"/>
            <p:cNvSpPr/>
            <p:nvPr/>
          </p:nvSpPr>
          <p:spPr>
            <a:xfrm>
              <a:off x="5580075" y="2607500"/>
              <a:ext cx="64000" cy="61475"/>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0" name="Google Shape;291;p3"/>
            <p:cNvSpPr/>
            <p:nvPr/>
          </p:nvSpPr>
          <p:spPr>
            <a:xfrm>
              <a:off x="5637325" y="2558675"/>
              <a:ext cx="14325" cy="2022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1" name="Google Shape;292;p3"/>
            <p:cNvSpPr/>
            <p:nvPr/>
          </p:nvSpPr>
          <p:spPr>
            <a:xfrm>
              <a:off x="5526225" y="2538475"/>
              <a:ext cx="7600" cy="60625"/>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2" name="Google Shape;293;p3"/>
            <p:cNvSpPr/>
            <p:nvPr/>
          </p:nvSpPr>
          <p:spPr>
            <a:xfrm>
              <a:off x="5528750" y="2464425"/>
              <a:ext cx="63150" cy="68200"/>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3" name="Google Shape;294;p3"/>
            <p:cNvSpPr/>
            <p:nvPr/>
          </p:nvSpPr>
          <p:spPr>
            <a:xfrm>
              <a:off x="5541375" y="2535950"/>
              <a:ext cx="64825" cy="62325"/>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4" name="Google Shape;295;p3"/>
            <p:cNvSpPr/>
            <p:nvPr/>
          </p:nvSpPr>
          <p:spPr>
            <a:xfrm>
              <a:off x="5568300" y="2562050"/>
              <a:ext cx="20225" cy="1937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5" name="Google Shape;296;p3"/>
            <p:cNvSpPr/>
            <p:nvPr/>
          </p:nvSpPr>
          <p:spPr>
            <a:xfrm>
              <a:off x="5492550" y="2558675"/>
              <a:ext cx="25275" cy="24450"/>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6" name="Google Shape;297;p3"/>
            <p:cNvSpPr/>
            <p:nvPr/>
          </p:nvSpPr>
          <p:spPr>
            <a:xfrm>
              <a:off x="5561575" y="2394550"/>
              <a:ext cx="64825" cy="62300"/>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7" name="Google Shape;298;p3"/>
            <p:cNvSpPr/>
            <p:nvPr/>
          </p:nvSpPr>
          <p:spPr>
            <a:xfrm>
              <a:off x="5587650" y="2429900"/>
              <a:ext cx="11825" cy="18550"/>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8" name="Google Shape;299;p3"/>
            <p:cNvSpPr/>
            <p:nvPr/>
          </p:nvSpPr>
          <p:spPr>
            <a:xfrm>
              <a:off x="5554825" y="2489675"/>
              <a:ext cx="16025" cy="1852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69" name="Google Shape;300;p3"/>
            <p:cNvSpPr/>
            <p:nvPr/>
          </p:nvSpPr>
          <p:spPr>
            <a:xfrm>
              <a:off x="5516125" y="2429900"/>
              <a:ext cx="14325" cy="18550"/>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0" name="Google Shape;301;p3"/>
            <p:cNvSpPr/>
            <p:nvPr/>
          </p:nvSpPr>
          <p:spPr>
            <a:xfrm>
              <a:off x="5506850" y="2348250"/>
              <a:ext cx="68200" cy="42125"/>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1" name="Google Shape;302;p3"/>
            <p:cNvSpPr/>
            <p:nvPr/>
          </p:nvSpPr>
          <p:spPr>
            <a:xfrm>
              <a:off x="5614600" y="2536800"/>
              <a:ext cx="63150" cy="61475"/>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2" name="Google Shape;303;p3"/>
            <p:cNvSpPr/>
            <p:nvPr/>
          </p:nvSpPr>
          <p:spPr>
            <a:xfrm>
              <a:off x="5579250" y="2345725"/>
              <a:ext cx="69025" cy="47175"/>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3" name="Google Shape;304;p3"/>
            <p:cNvSpPr/>
            <p:nvPr/>
          </p:nvSpPr>
          <p:spPr>
            <a:xfrm>
              <a:off x="5662575" y="2429900"/>
              <a:ext cx="11800" cy="2022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4" name="Google Shape;305;p3"/>
            <p:cNvSpPr/>
            <p:nvPr/>
          </p:nvSpPr>
          <p:spPr>
            <a:xfrm>
              <a:off x="5697925" y="2489675"/>
              <a:ext cx="5925" cy="17700"/>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5" name="Google Shape;306;p3"/>
            <p:cNvSpPr/>
            <p:nvPr/>
          </p:nvSpPr>
          <p:spPr>
            <a:xfrm>
              <a:off x="5733275" y="2429050"/>
              <a:ext cx="16025" cy="17700"/>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6" name="Google Shape;307;p3"/>
            <p:cNvSpPr/>
            <p:nvPr/>
          </p:nvSpPr>
          <p:spPr>
            <a:xfrm>
              <a:off x="5639000" y="2395400"/>
              <a:ext cx="57275" cy="62300"/>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7" name="Google Shape;308;p3"/>
            <p:cNvSpPr/>
            <p:nvPr/>
          </p:nvSpPr>
          <p:spPr>
            <a:xfrm>
              <a:off x="5364600" y="2609175"/>
              <a:ext cx="7600" cy="60650"/>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8" name="Google Shape;309;p3"/>
            <p:cNvSpPr/>
            <p:nvPr/>
          </p:nvSpPr>
          <p:spPr>
            <a:xfrm>
              <a:off x="5672675" y="2465250"/>
              <a:ext cx="64825" cy="62325"/>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79" name="Google Shape;310;p3"/>
            <p:cNvSpPr/>
            <p:nvPr/>
          </p:nvSpPr>
          <p:spPr>
            <a:xfrm>
              <a:off x="5528750" y="2626850"/>
              <a:ext cx="19375" cy="22750"/>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0" name="Google Shape;311;p3"/>
            <p:cNvSpPr/>
            <p:nvPr/>
          </p:nvSpPr>
          <p:spPr>
            <a:xfrm>
              <a:off x="5705500" y="2394550"/>
              <a:ext cx="64825" cy="62300"/>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1" name="Google Shape;312;p3"/>
            <p:cNvSpPr/>
            <p:nvPr/>
          </p:nvSpPr>
          <p:spPr>
            <a:xfrm>
              <a:off x="5508550" y="2605825"/>
              <a:ext cx="63150" cy="68200"/>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2" name="Google Shape;313;p3"/>
            <p:cNvSpPr/>
            <p:nvPr/>
          </p:nvSpPr>
          <p:spPr>
            <a:xfrm>
              <a:off x="5436150" y="2606650"/>
              <a:ext cx="64850" cy="62325"/>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3" name="Google Shape;314;p3"/>
            <p:cNvSpPr/>
            <p:nvPr/>
          </p:nvSpPr>
          <p:spPr>
            <a:xfrm>
              <a:off x="5461400" y="2627700"/>
              <a:ext cx="18550" cy="16850"/>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4" name="Google Shape;315;p3"/>
            <p:cNvSpPr/>
            <p:nvPr/>
          </p:nvSpPr>
          <p:spPr>
            <a:xfrm>
              <a:off x="5727375" y="2678200"/>
              <a:ext cx="69900" cy="8450"/>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5" name="Google Shape;316;p3"/>
            <p:cNvSpPr/>
            <p:nvPr/>
          </p:nvSpPr>
          <p:spPr>
            <a:xfrm>
              <a:off x="5886475" y="2538475"/>
              <a:ext cx="7600" cy="60625"/>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6" name="Google Shape;317;p3"/>
            <p:cNvSpPr/>
            <p:nvPr/>
          </p:nvSpPr>
          <p:spPr>
            <a:xfrm>
              <a:off x="5470675" y="2536800"/>
              <a:ext cx="58100" cy="62300"/>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7" name="Google Shape;318;p3"/>
            <p:cNvSpPr/>
            <p:nvPr/>
          </p:nvSpPr>
          <p:spPr>
            <a:xfrm>
              <a:off x="5849425" y="2395400"/>
              <a:ext cx="64000" cy="61450"/>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8" name="Google Shape;319;p3"/>
            <p:cNvSpPr/>
            <p:nvPr/>
          </p:nvSpPr>
          <p:spPr>
            <a:xfrm>
              <a:off x="5777875" y="2393700"/>
              <a:ext cx="63150" cy="68225"/>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89" name="Google Shape;320;p3"/>
            <p:cNvSpPr/>
            <p:nvPr/>
          </p:nvSpPr>
          <p:spPr>
            <a:xfrm>
              <a:off x="6053950" y="571425"/>
              <a:ext cx="7600" cy="11800"/>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0" name="Google Shape;321;p3"/>
            <p:cNvSpPr/>
            <p:nvPr/>
          </p:nvSpPr>
          <p:spPr>
            <a:xfrm>
              <a:off x="5384800" y="2467775"/>
              <a:ext cx="7600" cy="60625"/>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1" name="Google Shape;322;p3"/>
            <p:cNvSpPr/>
            <p:nvPr/>
          </p:nvSpPr>
          <p:spPr>
            <a:xfrm>
              <a:off x="5456350" y="2465250"/>
              <a:ext cx="64850" cy="62325"/>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2" name="Google Shape;323;p3"/>
            <p:cNvSpPr/>
            <p:nvPr/>
          </p:nvSpPr>
          <p:spPr>
            <a:xfrm>
              <a:off x="5397425" y="2535950"/>
              <a:ext cx="64850" cy="62325"/>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3" name="Google Shape;324;p3"/>
            <p:cNvSpPr/>
            <p:nvPr/>
          </p:nvSpPr>
          <p:spPr>
            <a:xfrm>
              <a:off x="5479075" y="2489675"/>
              <a:ext cx="21925" cy="17700"/>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4" name="Google Shape;325;p3"/>
            <p:cNvSpPr/>
            <p:nvPr/>
          </p:nvSpPr>
          <p:spPr>
            <a:xfrm>
              <a:off x="5369650" y="2607500"/>
              <a:ext cx="57275" cy="62325"/>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5" name="Google Shape;326;p3"/>
            <p:cNvSpPr/>
            <p:nvPr/>
          </p:nvSpPr>
          <p:spPr>
            <a:xfrm>
              <a:off x="5422675" y="2558675"/>
              <a:ext cx="18550" cy="26975"/>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6" name="Google Shape;327;p3"/>
            <p:cNvSpPr/>
            <p:nvPr/>
          </p:nvSpPr>
          <p:spPr>
            <a:xfrm>
              <a:off x="5489175" y="2395400"/>
              <a:ext cx="64000" cy="61450"/>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7" name="Google Shape;328;p3"/>
            <p:cNvSpPr/>
            <p:nvPr/>
          </p:nvSpPr>
          <p:spPr>
            <a:xfrm>
              <a:off x="5389025" y="2629375"/>
              <a:ext cx="16850" cy="16025"/>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8" name="Google Shape;329;p3"/>
            <p:cNvSpPr/>
            <p:nvPr/>
          </p:nvSpPr>
          <p:spPr>
            <a:xfrm>
              <a:off x="5389850" y="2466100"/>
              <a:ext cx="57275" cy="62300"/>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299" name="Google Shape;330;p3"/>
            <p:cNvSpPr/>
            <p:nvPr/>
          </p:nvSpPr>
          <p:spPr>
            <a:xfrm>
              <a:off x="5410900" y="2488825"/>
              <a:ext cx="14325" cy="21900"/>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0" name="Google Shape;331;p3"/>
            <p:cNvSpPr/>
            <p:nvPr/>
          </p:nvSpPr>
          <p:spPr>
            <a:xfrm>
              <a:off x="5671000" y="2627700"/>
              <a:ext cx="23575" cy="21075"/>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1" name="Google Shape;332;p3"/>
            <p:cNvSpPr/>
            <p:nvPr/>
          </p:nvSpPr>
          <p:spPr>
            <a:xfrm>
              <a:off x="5347775" y="2557000"/>
              <a:ext cx="19375" cy="26950"/>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2" name="Google Shape;333;p3"/>
            <p:cNvSpPr/>
            <p:nvPr/>
          </p:nvSpPr>
          <p:spPr>
            <a:xfrm>
              <a:off x="5219825" y="2607500"/>
              <a:ext cx="64000" cy="61475"/>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3" name="Google Shape;334;p3"/>
            <p:cNvSpPr/>
            <p:nvPr/>
          </p:nvSpPr>
          <p:spPr>
            <a:xfrm>
              <a:off x="5652475" y="2606650"/>
              <a:ext cx="64825" cy="62325"/>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4" name="Google Shape;335;p3"/>
            <p:cNvSpPr/>
            <p:nvPr/>
          </p:nvSpPr>
          <p:spPr>
            <a:xfrm>
              <a:off x="5326725" y="2535125"/>
              <a:ext cx="63150" cy="68200"/>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5" name="Google Shape;336;p3"/>
            <p:cNvSpPr/>
            <p:nvPr/>
          </p:nvSpPr>
          <p:spPr>
            <a:xfrm>
              <a:off x="5244250" y="2627700"/>
              <a:ext cx="19375" cy="22750"/>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6" name="Google Shape;337;p3"/>
            <p:cNvSpPr/>
            <p:nvPr/>
          </p:nvSpPr>
          <p:spPr>
            <a:xfrm>
              <a:off x="5057400" y="2606650"/>
              <a:ext cx="81650" cy="67375"/>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7" name="Google Shape;338;p3"/>
            <p:cNvSpPr/>
            <p:nvPr/>
          </p:nvSpPr>
          <p:spPr>
            <a:xfrm>
              <a:off x="5058225" y="2535950"/>
              <a:ext cx="117025" cy="65675"/>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8" name="Google Shape;339;p3"/>
            <p:cNvSpPr/>
            <p:nvPr/>
          </p:nvSpPr>
          <p:spPr>
            <a:xfrm>
              <a:off x="5128925" y="2395400"/>
              <a:ext cx="64000" cy="61450"/>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09" name="Google Shape;340;p3"/>
            <p:cNvSpPr/>
            <p:nvPr/>
          </p:nvSpPr>
          <p:spPr>
            <a:xfrm>
              <a:off x="5148300" y="2605825"/>
              <a:ext cx="63150" cy="68200"/>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0" name="Google Shape;341;p3"/>
            <p:cNvSpPr/>
            <p:nvPr/>
          </p:nvSpPr>
          <p:spPr>
            <a:xfrm>
              <a:off x="5199625" y="2678200"/>
              <a:ext cx="64000" cy="71575"/>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1" name="Google Shape;342;p3"/>
            <p:cNvSpPr/>
            <p:nvPr/>
          </p:nvSpPr>
          <p:spPr>
            <a:xfrm>
              <a:off x="5724850" y="2609175"/>
              <a:ext cx="7600" cy="60650"/>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2" name="Google Shape;343;p3"/>
            <p:cNvSpPr/>
            <p:nvPr/>
          </p:nvSpPr>
          <p:spPr>
            <a:xfrm>
              <a:off x="5806500" y="2684100"/>
              <a:ext cx="7600" cy="68200"/>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3" name="Google Shape;344;p3"/>
            <p:cNvSpPr/>
            <p:nvPr/>
          </p:nvSpPr>
          <p:spPr>
            <a:xfrm>
              <a:off x="5912550" y="2723650"/>
              <a:ext cx="11825" cy="17700"/>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4" name="Google Shape;345;p3"/>
            <p:cNvSpPr/>
            <p:nvPr/>
          </p:nvSpPr>
          <p:spPr>
            <a:xfrm>
              <a:off x="5888150" y="2710200"/>
              <a:ext cx="64825" cy="43775"/>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5" name="Google Shape;346;p3"/>
            <p:cNvSpPr/>
            <p:nvPr/>
          </p:nvSpPr>
          <p:spPr>
            <a:xfrm>
              <a:off x="5950425" y="2345725"/>
              <a:ext cx="69050" cy="47175"/>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6" name="Google Shape;347;p3"/>
            <p:cNvSpPr/>
            <p:nvPr/>
          </p:nvSpPr>
          <p:spPr>
            <a:xfrm>
              <a:off x="5710550" y="2559525"/>
              <a:ext cx="21075" cy="22750"/>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7" name="Google Shape;348;p3"/>
            <p:cNvSpPr/>
            <p:nvPr/>
          </p:nvSpPr>
          <p:spPr>
            <a:xfrm>
              <a:off x="6010200" y="1881125"/>
              <a:ext cx="297150" cy="942725"/>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8" name="Google Shape;349;p3"/>
            <p:cNvSpPr/>
            <p:nvPr/>
          </p:nvSpPr>
          <p:spPr>
            <a:xfrm>
              <a:off x="7092625" y="1473725"/>
              <a:ext cx="198650" cy="260950"/>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19" name="Google Shape;350;p3"/>
            <p:cNvSpPr/>
            <p:nvPr/>
          </p:nvSpPr>
          <p:spPr>
            <a:xfrm>
              <a:off x="5168500" y="2464425"/>
              <a:ext cx="63150" cy="68200"/>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0" name="Google Shape;351;p3"/>
            <p:cNvSpPr/>
            <p:nvPr/>
          </p:nvSpPr>
          <p:spPr>
            <a:xfrm>
              <a:off x="5686975" y="2535125"/>
              <a:ext cx="63150" cy="68200"/>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1" name="Google Shape;352;p3"/>
            <p:cNvSpPr/>
            <p:nvPr/>
          </p:nvSpPr>
          <p:spPr>
            <a:xfrm>
              <a:off x="5796400" y="2606650"/>
              <a:ext cx="64825" cy="62325"/>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2" name="Google Shape;353;p3"/>
            <p:cNvSpPr/>
            <p:nvPr/>
          </p:nvSpPr>
          <p:spPr>
            <a:xfrm>
              <a:off x="5818275" y="2619275"/>
              <a:ext cx="16875" cy="16875"/>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3" name="Google Shape;354;p3"/>
            <p:cNvSpPr/>
            <p:nvPr/>
          </p:nvSpPr>
          <p:spPr>
            <a:xfrm>
              <a:off x="5280450" y="2348250"/>
              <a:ext cx="68200" cy="42125"/>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4" name="Google Shape;355;p3"/>
            <p:cNvSpPr/>
            <p:nvPr/>
          </p:nvSpPr>
          <p:spPr>
            <a:xfrm>
              <a:off x="5262775" y="2490500"/>
              <a:ext cx="24425" cy="17700"/>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5" name="Google Shape;356;p3"/>
            <p:cNvSpPr/>
            <p:nvPr/>
          </p:nvSpPr>
          <p:spPr>
            <a:xfrm>
              <a:off x="5240050" y="2466100"/>
              <a:ext cx="63975" cy="61475"/>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6" name="Google Shape;357;p3"/>
            <p:cNvSpPr/>
            <p:nvPr/>
          </p:nvSpPr>
          <p:spPr>
            <a:xfrm>
              <a:off x="5209725" y="2556150"/>
              <a:ext cx="15175" cy="23600"/>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7" name="Google Shape;358;p3"/>
            <p:cNvSpPr/>
            <p:nvPr/>
          </p:nvSpPr>
          <p:spPr>
            <a:xfrm>
              <a:off x="5254350" y="2536800"/>
              <a:ext cx="63150" cy="61475"/>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8" name="Google Shape;359;p3"/>
            <p:cNvSpPr/>
            <p:nvPr/>
          </p:nvSpPr>
          <p:spPr>
            <a:xfrm>
              <a:off x="5278750" y="2560375"/>
              <a:ext cx="16025" cy="21900"/>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29" name="Google Shape;360;p3"/>
            <p:cNvSpPr/>
            <p:nvPr/>
          </p:nvSpPr>
          <p:spPr>
            <a:xfrm>
              <a:off x="5181125" y="2535950"/>
              <a:ext cx="64825" cy="62325"/>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0" name="Google Shape;361;p3"/>
            <p:cNvSpPr/>
            <p:nvPr/>
          </p:nvSpPr>
          <p:spPr>
            <a:xfrm>
              <a:off x="5315800" y="2629375"/>
              <a:ext cx="20225" cy="19400"/>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1" name="Google Shape;362;p3"/>
            <p:cNvSpPr/>
            <p:nvPr/>
          </p:nvSpPr>
          <p:spPr>
            <a:xfrm>
              <a:off x="5345250" y="2394550"/>
              <a:ext cx="64825" cy="62300"/>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2" name="Google Shape;363;p3"/>
            <p:cNvSpPr/>
            <p:nvPr/>
          </p:nvSpPr>
          <p:spPr>
            <a:xfrm>
              <a:off x="5417625" y="2393700"/>
              <a:ext cx="63175" cy="68225"/>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3" name="Google Shape;364;p3"/>
            <p:cNvSpPr/>
            <p:nvPr/>
          </p:nvSpPr>
          <p:spPr>
            <a:xfrm>
              <a:off x="5292225" y="2606650"/>
              <a:ext cx="64825" cy="62325"/>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4" name="Google Shape;365;p3"/>
            <p:cNvSpPr/>
            <p:nvPr/>
          </p:nvSpPr>
          <p:spPr>
            <a:xfrm>
              <a:off x="5227400" y="2424000"/>
              <a:ext cx="19400" cy="22750"/>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5" name="Google Shape;366;p3"/>
            <p:cNvSpPr/>
            <p:nvPr/>
          </p:nvSpPr>
          <p:spPr>
            <a:xfrm>
              <a:off x="5278750" y="2395400"/>
              <a:ext cx="57275" cy="62300"/>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6" name="Google Shape;367;p3"/>
            <p:cNvSpPr/>
            <p:nvPr/>
          </p:nvSpPr>
          <p:spPr>
            <a:xfrm>
              <a:off x="5298950" y="2424000"/>
              <a:ext cx="18550" cy="26975"/>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7" name="Google Shape;368;p3"/>
            <p:cNvSpPr/>
            <p:nvPr/>
          </p:nvSpPr>
          <p:spPr>
            <a:xfrm>
              <a:off x="5273700" y="2397075"/>
              <a:ext cx="7600" cy="60625"/>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8" name="Google Shape;369;p3"/>
            <p:cNvSpPr/>
            <p:nvPr/>
          </p:nvSpPr>
          <p:spPr>
            <a:xfrm>
              <a:off x="5206375" y="2345725"/>
              <a:ext cx="69050" cy="47175"/>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39" name="Google Shape;370;p3"/>
            <p:cNvSpPr/>
            <p:nvPr/>
          </p:nvSpPr>
          <p:spPr>
            <a:xfrm>
              <a:off x="5190375" y="2485450"/>
              <a:ext cx="20225" cy="26125"/>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0" name="Google Shape;371;p3"/>
            <p:cNvSpPr/>
            <p:nvPr/>
          </p:nvSpPr>
          <p:spPr>
            <a:xfrm>
              <a:off x="5341875" y="2489675"/>
              <a:ext cx="14350" cy="4225"/>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1" name="Google Shape;372;p3"/>
            <p:cNvSpPr/>
            <p:nvPr/>
          </p:nvSpPr>
          <p:spPr>
            <a:xfrm>
              <a:off x="5312425" y="2465250"/>
              <a:ext cx="64825" cy="62325"/>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2" name="Google Shape;373;p3"/>
            <p:cNvSpPr/>
            <p:nvPr/>
          </p:nvSpPr>
          <p:spPr>
            <a:xfrm>
              <a:off x="5337675" y="2490500"/>
              <a:ext cx="16850" cy="2022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3" name="Google Shape;374;p3"/>
            <p:cNvSpPr/>
            <p:nvPr/>
          </p:nvSpPr>
          <p:spPr>
            <a:xfrm>
              <a:off x="5367125" y="2425700"/>
              <a:ext cx="20225" cy="22750"/>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4" name="Google Shape;375;p3"/>
            <p:cNvSpPr/>
            <p:nvPr/>
          </p:nvSpPr>
          <p:spPr>
            <a:xfrm>
              <a:off x="5441200" y="2428225"/>
              <a:ext cx="18550" cy="24425"/>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5" name="Google Shape;376;p3"/>
            <p:cNvSpPr/>
            <p:nvPr/>
          </p:nvSpPr>
          <p:spPr>
            <a:xfrm>
              <a:off x="5803125" y="2430750"/>
              <a:ext cx="16025" cy="1852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6" name="Google Shape;377;p3"/>
            <p:cNvSpPr/>
            <p:nvPr/>
          </p:nvSpPr>
          <p:spPr>
            <a:xfrm>
              <a:off x="5667625" y="536075"/>
              <a:ext cx="5925" cy="14325"/>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7" name="Google Shape;378;p3"/>
            <p:cNvSpPr/>
            <p:nvPr/>
          </p:nvSpPr>
          <p:spPr>
            <a:xfrm>
              <a:off x="5676875" y="508300"/>
              <a:ext cx="8450" cy="16850"/>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8" name="Google Shape;379;p3"/>
            <p:cNvSpPr/>
            <p:nvPr/>
          </p:nvSpPr>
          <p:spPr>
            <a:xfrm>
              <a:off x="5631425" y="266725"/>
              <a:ext cx="519350" cy="436025"/>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49" name="Google Shape;380;p3"/>
            <p:cNvSpPr/>
            <p:nvPr/>
          </p:nvSpPr>
          <p:spPr>
            <a:xfrm>
              <a:off x="5685300" y="485575"/>
              <a:ext cx="7600" cy="13500"/>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0" name="Google Shape;381;p3"/>
            <p:cNvSpPr/>
            <p:nvPr/>
          </p:nvSpPr>
          <p:spPr>
            <a:xfrm>
              <a:off x="5657525" y="557950"/>
              <a:ext cx="8450" cy="13500"/>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1" name="Google Shape;382;p3"/>
            <p:cNvSpPr/>
            <p:nvPr/>
          </p:nvSpPr>
          <p:spPr>
            <a:xfrm>
              <a:off x="5754325" y="392150"/>
              <a:ext cx="18525" cy="7600"/>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2" name="Google Shape;383;p3"/>
            <p:cNvSpPr/>
            <p:nvPr/>
          </p:nvSpPr>
          <p:spPr>
            <a:xfrm>
              <a:off x="5783775" y="400550"/>
              <a:ext cx="21075" cy="7600"/>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3" name="Google Shape;384;p3"/>
            <p:cNvSpPr/>
            <p:nvPr/>
          </p:nvSpPr>
          <p:spPr>
            <a:xfrm>
              <a:off x="3921925" y="624450"/>
              <a:ext cx="579125" cy="264325"/>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4" name="Google Shape;385;p3"/>
            <p:cNvSpPr/>
            <p:nvPr/>
          </p:nvSpPr>
          <p:spPr>
            <a:xfrm>
              <a:off x="5696250" y="439275"/>
              <a:ext cx="9275" cy="14350"/>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5" name="Google Shape;386;p3"/>
            <p:cNvSpPr/>
            <p:nvPr/>
          </p:nvSpPr>
          <p:spPr>
            <a:xfrm>
              <a:off x="5692875" y="462850"/>
              <a:ext cx="5925" cy="15175"/>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6" name="Google Shape;387;p3"/>
            <p:cNvSpPr/>
            <p:nvPr/>
          </p:nvSpPr>
          <p:spPr>
            <a:xfrm>
              <a:off x="5702975" y="416550"/>
              <a:ext cx="8450" cy="16025"/>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7" name="Google Shape;388;p3"/>
            <p:cNvSpPr/>
            <p:nvPr/>
          </p:nvSpPr>
          <p:spPr>
            <a:xfrm>
              <a:off x="4836025" y="1876900"/>
              <a:ext cx="1179250" cy="946950"/>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8" name="Google Shape;389;p3"/>
            <p:cNvSpPr/>
            <p:nvPr/>
          </p:nvSpPr>
          <p:spPr>
            <a:xfrm>
              <a:off x="4860425" y="2687475"/>
              <a:ext cx="6775" cy="9275"/>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59" name="Google Shape;390;p3"/>
            <p:cNvSpPr/>
            <p:nvPr/>
          </p:nvSpPr>
          <p:spPr>
            <a:xfrm>
              <a:off x="4403375" y="2435800"/>
              <a:ext cx="143975" cy="388050"/>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0" name="Google Shape;391;p3"/>
            <p:cNvSpPr/>
            <p:nvPr/>
          </p:nvSpPr>
          <p:spPr>
            <a:xfrm>
              <a:off x="4422750" y="2442525"/>
              <a:ext cx="17700" cy="58100"/>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1" name="Google Shape;392;p3"/>
            <p:cNvSpPr/>
            <p:nvPr/>
          </p:nvSpPr>
          <p:spPr>
            <a:xfrm>
              <a:off x="4109625" y="305450"/>
              <a:ext cx="213825" cy="201200"/>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2" name="Google Shape;393;p3"/>
            <p:cNvSpPr/>
            <p:nvPr/>
          </p:nvSpPr>
          <p:spPr>
            <a:xfrm>
              <a:off x="4865475" y="2713550"/>
              <a:ext cx="16025" cy="51375"/>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3" name="Google Shape;394;p3"/>
            <p:cNvSpPr/>
            <p:nvPr/>
          </p:nvSpPr>
          <p:spPr>
            <a:xfrm>
              <a:off x="5730750" y="386250"/>
              <a:ext cx="16850" cy="6750"/>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4" name="Google Shape;395;p3"/>
            <p:cNvSpPr/>
            <p:nvPr/>
          </p:nvSpPr>
          <p:spPr>
            <a:xfrm>
              <a:off x="3855450" y="1483825"/>
              <a:ext cx="286200" cy="291250"/>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5" name="Google Shape;396;p3"/>
            <p:cNvSpPr/>
            <p:nvPr/>
          </p:nvSpPr>
          <p:spPr>
            <a:xfrm>
              <a:off x="3843650" y="1362625"/>
              <a:ext cx="430150" cy="525250"/>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6" name="Google Shape;397;p3"/>
            <p:cNvSpPr/>
            <p:nvPr/>
          </p:nvSpPr>
          <p:spPr>
            <a:xfrm>
              <a:off x="4094475" y="289450"/>
              <a:ext cx="529450" cy="5000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7" name="Google Shape;398;p3"/>
            <p:cNvSpPr/>
            <p:nvPr/>
          </p:nvSpPr>
          <p:spPr>
            <a:xfrm>
              <a:off x="3843650" y="1458575"/>
              <a:ext cx="404900" cy="344275"/>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8" name="Google Shape;399;p3"/>
            <p:cNvSpPr/>
            <p:nvPr/>
          </p:nvSpPr>
          <p:spPr>
            <a:xfrm>
              <a:off x="6068275" y="525975"/>
              <a:ext cx="5925" cy="14325"/>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69" name="Google Shape;400;p3"/>
            <p:cNvSpPr/>
            <p:nvPr/>
          </p:nvSpPr>
          <p:spPr>
            <a:xfrm>
              <a:off x="6084275" y="465375"/>
              <a:ext cx="6750" cy="15175"/>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0" name="Google Shape;401;p3"/>
            <p:cNvSpPr/>
            <p:nvPr/>
          </p:nvSpPr>
          <p:spPr>
            <a:xfrm>
              <a:off x="6091850" y="445175"/>
              <a:ext cx="8425" cy="11800"/>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1" name="Google Shape;402;p3"/>
            <p:cNvSpPr/>
            <p:nvPr/>
          </p:nvSpPr>
          <p:spPr>
            <a:xfrm>
              <a:off x="6069125" y="483900"/>
              <a:ext cx="16850" cy="5075"/>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2" name="Google Shape;403;p3"/>
            <p:cNvSpPr/>
            <p:nvPr/>
          </p:nvSpPr>
          <p:spPr>
            <a:xfrm>
              <a:off x="6028700" y="468750"/>
              <a:ext cx="11825" cy="6750"/>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3" name="Google Shape;404;p3"/>
            <p:cNvSpPr/>
            <p:nvPr/>
          </p:nvSpPr>
          <p:spPr>
            <a:xfrm>
              <a:off x="6047225" y="475475"/>
              <a:ext cx="15175" cy="5075"/>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4" name="Google Shape;405;p3"/>
            <p:cNvSpPr/>
            <p:nvPr/>
          </p:nvSpPr>
          <p:spPr>
            <a:xfrm>
              <a:off x="6100250" y="405600"/>
              <a:ext cx="6775" cy="12650"/>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5" name="Google Shape;406;p3"/>
            <p:cNvSpPr/>
            <p:nvPr/>
          </p:nvSpPr>
          <p:spPr>
            <a:xfrm>
              <a:off x="6024500" y="2348250"/>
              <a:ext cx="68200" cy="42125"/>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6" name="Google Shape;407;p3"/>
            <p:cNvSpPr/>
            <p:nvPr/>
          </p:nvSpPr>
          <p:spPr>
            <a:xfrm>
              <a:off x="6060700" y="547850"/>
              <a:ext cx="7600" cy="14350"/>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7" name="Google Shape;408;p3"/>
            <p:cNvSpPr/>
            <p:nvPr/>
          </p:nvSpPr>
          <p:spPr>
            <a:xfrm>
              <a:off x="6003450" y="462000"/>
              <a:ext cx="16025" cy="5075"/>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8" name="Google Shape;409;p3"/>
            <p:cNvSpPr/>
            <p:nvPr/>
          </p:nvSpPr>
          <p:spPr>
            <a:xfrm>
              <a:off x="6096050" y="422450"/>
              <a:ext cx="8450" cy="15175"/>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79" name="Google Shape;410;p3"/>
            <p:cNvSpPr/>
            <p:nvPr/>
          </p:nvSpPr>
          <p:spPr>
            <a:xfrm>
              <a:off x="5834275" y="413175"/>
              <a:ext cx="14325" cy="5075"/>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0" name="Google Shape;411;p3"/>
            <p:cNvSpPr/>
            <p:nvPr/>
          </p:nvSpPr>
          <p:spPr>
            <a:xfrm>
              <a:off x="5728225" y="359325"/>
              <a:ext cx="4225" cy="14325"/>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1" name="Google Shape;412;p3"/>
            <p:cNvSpPr/>
            <p:nvPr/>
          </p:nvSpPr>
          <p:spPr>
            <a:xfrm>
              <a:off x="5811550" y="405600"/>
              <a:ext cx="16025" cy="9300"/>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2" name="Google Shape;413;p3"/>
            <p:cNvSpPr/>
            <p:nvPr/>
          </p:nvSpPr>
          <p:spPr>
            <a:xfrm>
              <a:off x="5731600" y="330700"/>
              <a:ext cx="8425" cy="22750"/>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3" name="Google Shape;414;p3"/>
            <p:cNvSpPr/>
            <p:nvPr/>
          </p:nvSpPr>
          <p:spPr>
            <a:xfrm>
              <a:off x="5855325" y="419075"/>
              <a:ext cx="15175" cy="4225"/>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4" name="Google Shape;415;p3"/>
            <p:cNvSpPr/>
            <p:nvPr/>
          </p:nvSpPr>
          <p:spPr>
            <a:xfrm>
              <a:off x="5740000" y="301250"/>
              <a:ext cx="10125" cy="17700"/>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5" name="Google Shape;416;p3"/>
            <p:cNvSpPr/>
            <p:nvPr/>
          </p:nvSpPr>
          <p:spPr>
            <a:xfrm>
              <a:off x="5877200" y="424975"/>
              <a:ext cx="21075" cy="8425"/>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6" name="Google Shape;417;p3"/>
            <p:cNvSpPr/>
            <p:nvPr/>
          </p:nvSpPr>
          <p:spPr>
            <a:xfrm>
              <a:off x="5951275" y="446025"/>
              <a:ext cx="15175" cy="6750"/>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7" name="Google Shape;418;p3"/>
            <p:cNvSpPr/>
            <p:nvPr/>
          </p:nvSpPr>
          <p:spPr>
            <a:xfrm>
              <a:off x="5971475" y="452750"/>
              <a:ext cx="21900" cy="6750"/>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8" name="Google Shape;419;p3"/>
            <p:cNvSpPr/>
            <p:nvPr/>
          </p:nvSpPr>
          <p:spPr>
            <a:xfrm>
              <a:off x="5927700" y="438425"/>
              <a:ext cx="17700" cy="6775"/>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89" name="Google Shape;420;p3"/>
            <p:cNvSpPr/>
            <p:nvPr/>
          </p:nvSpPr>
          <p:spPr>
            <a:xfrm>
              <a:off x="5904150" y="430850"/>
              <a:ext cx="18525" cy="6775"/>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0" name="Google Shape;421;p3"/>
            <p:cNvSpPr/>
            <p:nvPr/>
          </p:nvSpPr>
          <p:spPr>
            <a:xfrm>
              <a:off x="5057400" y="2393700"/>
              <a:ext cx="63150" cy="68225"/>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1" name="Google Shape;422;p3"/>
            <p:cNvSpPr/>
            <p:nvPr/>
          </p:nvSpPr>
          <p:spPr>
            <a:xfrm>
              <a:off x="5921825" y="2394550"/>
              <a:ext cx="64825" cy="62300"/>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2" name="Google Shape;423;p3"/>
            <p:cNvSpPr/>
            <p:nvPr/>
          </p:nvSpPr>
          <p:spPr>
            <a:xfrm>
              <a:off x="5876375" y="2346575"/>
              <a:ext cx="63975" cy="44625"/>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3" name="Google Shape;424;p3"/>
            <p:cNvSpPr/>
            <p:nvPr/>
          </p:nvSpPr>
          <p:spPr>
            <a:xfrm>
              <a:off x="5960525" y="2466100"/>
              <a:ext cx="64000" cy="61475"/>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4" name="Google Shape;425;p3"/>
            <p:cNvSpPr/>
            <p:nvPr/>
          </p:nvSpPr>
          <p:spPr>
            <a:xfrm>
              <a:off x="5974850" y="2536800"/>
              <a:ext cx="63150" cy="61475"/>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5" name="Google Shape;426;p3"/>
            <p:cNvSpPr/>
            <p:nvPr/>
          </p:nvSpPr>
          <p:spPr>
            <a:xfrm>
              <a:off x="5803125" y="2348250"/>
              <a:ext cx="66525" cy="40425"/>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6" name="Google Shape;427;p3"/>
            <p:cNvSpPr/>
            <p:nvPr/>
          </p:nvSpPr>
          <p:spPr>
            <a:xfrm>
              <a:off x="5201325" y="2394550"/>
              <a:ext cx="64825" cy="62300"/>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7" name="Google Shape;428;p3"/>
            <p:cNvSpPr/>
            <p:nvPr/>
          </p:nvSpPr>
          <p:spPr>
            <a:xfrm>
              <a:off x="5355350" y="2348250"/>
              <a:ext cx="69050" cy="40425"/>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8" name="Google Shape;429;p3"/>
            <p:cNvSpPr/>
            <p:nvPr/>
          </p:nvSpPr>
          <p:spPr>
            <a:xfrm>
              <a:off x="5901625" y="2535950"/>
              <a:ext cx="64825" cy="62325"/>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399" name="Google Shape;430;p3"/>
            <p:cNvSpPr/>
            <p:nvPr/>
          </p:nvSpPr>
          <p:spPr>
            <a:xfrm>
              <a:off x="5658375" y="2346575"/>
              <a:ext cx="63975" cy="44625"/>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0" name="Google Shape;431;p3"/>
            <p:cNvSpPr/>
            <p:nvPr/>
          </p:nvSpPr>
          <p:spPr>
            <a:xfrm>
              <a:off x="5430250" y="2348250"/>
              <a:ext cx="69050" cy="40425"/>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1" name="Google Shape;432;p3"/>
            <p:cNvSpPr/>
            <p:nvPr/>
          </p:nvSpPr>
          <p:spPr>
            <a:xfrm>
              <a:off x="5132300" y="2346575"/>
              <a:ext cx="64000" cy="44625"/>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2" name="Google Shape;433;p3"/>
            <p:cNvSpPr/>
            <p:nvPr/>
          </p:nvSpPr>
          <p:spPr>
            <a:xfrm>
              <a:off x="5729075" y="2348250"/>
              <a:ext cx="67350" cy="40425"/>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3" name="Google Shape;434;p3"/>
            <p:cNvSpPr/>
            <p:nvPr/>
          </p:nvSpPr>
          <p:spPr>
            <a:xfrm>
              <a:off x="5750100" y="2466100"/>
              <a:ext cx="57275" cy="62300"/>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4" name="Google Shape;435;p3"/>
            <p:cNvSpPr/>
            <p:nvPr/>
          </p:nvSpPr>
          <p:spPr>
            <a:xfrm>
              <a:off x="5766100" y="2489675"/>
              <a:ext cx="19375" cy="2022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5" name="Google Shape;436;p3"/>
            <p:cNvSpPr/>
            <p:nvPr/>
          </p:nvSpPr>
          <p:spPr>
            <a:xfrm>
              <a:off x="5729900" y="2607500"/>
              <a:ext cx="57275" cy="62325"/>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6" name="Google Shape;437;p3"/>
            <p:cNvSpPr/>
            <p:nvPr/>
          </p:nvSpPr>
          <p:spPr>
            <a:xfrm>
              <a:off x="5784625" y="2559525"/>
              <a:ext cx="18525" cy="21900"/>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7" name="Google Shape;438;p3"/>
            <p:cNvSpPr/>
            <p:nvPr/>
          </p:nvSpPr>
          <p:spPr>
            <a:xfrm>
              <a:off x="5745050" y="2467775"/>
              <a:ext cx="7600" cy="60625"/>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8" name="Google Shape;439;p3"/>
            <p:cNvSpPr/>
            <p:nvPr/>
          </p:nvSpPr>
          <p:spPr>
            <a:xfrm>
              <a:off x="5757675" y="2535950"/>
              <a:ext cx="64850" cy="62325"/>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09" name="Google Shape;440;p3"/>
            <p:cNvSpPr/>
            <p:nvPr/>
          </p:nvSpPr>
          <p:spPr>
            <a:xfrm>
              <a:off x="5889000" y="2464425"/>
              <a:ext cx="63150" cy="68200"/>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0" name="Google Shape;441;p3"/>
            <p:cNvSpPr/>
            <p:nvPr/>
          </p:nvSpPr>
          <p:spPr>
            <a:xfrm>
              <a:off x="5830900" y="2536800"/>
              <a:ext cx="58125" cy="62300"/>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1" name="Google Shape;442;p3"/>
            <p:cNvSpPr/>
            <p:nvPr/>
          </p:nvSpPr>
          <p:spPr>
            <a:xfrm>
              <a:off x="5835950" y="2487975"/>
              <a:ext cx="22750" cy="18550"/>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2" name="Google Shape;443;p3"/>
            <p:cNvSpPr/>
            <p:nvPr/>
          </p:nvSpPr>
          <p:spPr>
            <a:xfrm>
              <a:off x="5816600" y="2465250"/>
              <a:ext cx="64850" cy="62325"/>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3" name="Google Shape;444;p3"/>
            <p:cNvSpPr/>
            <p:nvPr/>
          </p:nvSpPr>
          <p:spPr>
            <a:xfrm>
              <a:off x="5979900" y="2689150"/>
              <a:ext cx="22750" cy="15175"/>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4" name="Google Shape;445;p3"/>
            <p:cNvSpPr/>
            <p:nvPr/>
          </p:nvSpPr>
          <p:spPr>
            <a:xfrm>
              <a:off x="6049750" y="2427375"/>
              <a:ext cx="28650" cy="2022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5" name="Google Shape;446;p3"/>
            <p:cNvSpPr/>
            <p:nvPr/>
          </p:nvSpPr>
          <p:spPr>
            <a:xfrm>
              <a:off x="5938650" y="2604125"/>
              <a:ext cx="155750" cy="69900"/>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6" name="Google Shape;447;p3"/>
            <p:cNvSpPr/>
            <p:nvPr/>
          </p:nvSpPr>
          <p:spPr>
            <a:xfrm>
              <a:off x="5744225" y="2620125"/>
              <a:ext cx="22750" cy="13500"/>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7" name="Google Shape;448;p3"/>
            <p:cNvSpPr/>
            <p:nvPr/>
          </p:nvSpPr>
          <p:spPr>
            <a:xfrm>
              <a:off x="6030400" y="2712725"/>
              <a:ext cx="64000" cy="41250"/>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8" name="Google Shape;449;p3"/>
            <p:cNvSpPr/>
            <p:nvPr/>
          </p:nvSpPr>
          <p:spPr>
            <a:xfrm>
              <a:off x="5958000" y="2678200"/>
              <a:ext cx="62325" cy="74950"/>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19" name="Google Shape;450;p3"/>
            <p:cNvSpPr/>
            <p:nvPr/>
          </p:nvSpPr>
          <p:spPr>
            <a:xfrm>
              <a:off x="6028700" y="2718600"/>
              <a:ext cx="4250" cy="35375"/>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0" name="Google Shape;451;p3"/>
            <p:cNvSpPr/>
            <p:nvPr/>
          </p:nvSpPr>
          <p:spPr>
            <a:xfrm>
              <a:off x="6053950" y="2723650"/>
              <a:ext cx="14350" cy="19400"/>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1" name="Google Shape;452;p3"/>
            <p:cNvSpPr/>
            <p:nvPr/>
          </p:nvSpPr>
          <p:spPr>
            <a:xfrm>
              <a:off x="6056475" y="2501450"/>
              <a:ext cx="27825" cy="22750"/>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2" name="Google Shape;453;p3"/>
            <p:cNvSpPr/>
            <p:nvPr/>
          </p:nvSpPr>
          <p:spPr>
            <a:xfrm>
              <a:off x="5990825" y="2395400"/>
              <a:ext cx="101875" cy="63150"/>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3" name="Google Shape;454;p3"/>
            <p:cNvSpPr/>
            <p:nvPr/>
          </p:nvSpPr>
          <p:spPr>
            <a:xfrm>
              <a:off x="6030400" y="2466100"/>
              <a:ext cx="66525" cy="132175"/>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4" name="Google Shape;455;p3"/>
            <p:cNvSpPr/>
            <p:nvPr/>
          </p:nvSpPr>
          <p:spPr>
            <a:xfrm>
              <a:off x="5982425" y="2726175"/>
              <a:ext cx="21050" cy="12650"/>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5" name="Google Shape;456;p3"/>
            <p:cNvSpPr/>
            <p:nvPr/>
          </p:nvSpPr>
          <p:spPr>
            <a:xfrm>
              <a:off x="5072550" y="2497250"/>
              <a:ext cx="28625" cy="23575"/>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6" name="Google Shape;457;p3"/>
            <p:cNvSpPr/>
            <p:nvPr/>
          </p:nvSpPr>
          <p:spPr>
            <a:xfrm>
              <a:off x="5868800" y="2605825"/>
              <a:ext cx="63150" cy="68200"/>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7" name="Google Shape;458;p3"/>
            <p:cNvSpPr/>
            <p:nvPr/>
          </p:nvSpPr>
          <p:spPr>
            <a:xfrm>
              <a:off x="5128100" y="2676525"/>
              <a:ext cx="63150" cy="78300"/>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8" name="Google Shape;459;p3"/>
            <p:cNvSpPr/>
            <p:nvPr/>
          </p:nvSpPr>
          <p:spPr>
            <a:xfrm>
              <a:off x="5055700" y="2464425"/>
              <a:ext cx="103550" cy="65675"/>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29" name="Google Shape;460;p3"/>
            <p:cNvSpPr/>
            <p:nvPr/>
          </p:nvSpPr>
          <p:spPr>
            <a:xfrm>
              <a:off x="5059075" y="2348250"/>
              <a:ext cx="66525" cy="40425"/>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30" name="Google Shape;461;p3"/>
            <p:cNvSpPr/>
            <p:nvPr/>
          </p:nvSpPr>
          <p:spPr>
            <a:xfrm>
              <a:off x="5055700" y="2677375"/>
              <a:ext cx="64850" cy="7240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31" name="Google Shape;462;p3"/>
            <p:cNvSpPr/>
            <p:nvPr/>
          </p:nvSpPr>
          <p:spPr>
            <a:xfrm>
              <a:off x="5722325" y="2677375"/>
              <a:ext cx="80825" cy="7240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32" name="Google Shape;463;p3"/>
            <p:cNvSpPr/>
            <p:nvPr/>
          </p:nvSpPr>
          <p:spPr>
            <a:xfrm>
              <a:off x="5811550" y="2677375"/>
              <a:ext cx="65675" cy="75775"/>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33" name="Google Shape;464;p3"/>
            <p:cNvSpPr/>
            <p:nvPr/>
          </p:nvSpPr>
          <p:spPr>
            <a:xfrm>
              <a:off x="5363775" y="2677375"/>
              <a:ext cx="351000" cy="78300"/>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434" name="Google Shape;465;p3"/>
            <p:cNvSpPr/>
            <p:nvPr/>
          </p:nvSpPr>
          <p:spPr>
            <a:xfrm>
              <a:off x="5273700" y="2674850"/>
              <a:ext cx="85050" cy="79125"/>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49435" name="Google Shape;466;p3"/>
          <p:cNvSpPr txBox="1">
            <a:spLocks noGrp="1"/>
          </p:cNvSpPr>
          <p:nvPr>
            <p:ph type="ctrTitle"/>
          </p:nvPr>
        </p:nvSpPr>
        <p:spPr>
          <a:xfrm>
            <a:off x="1557875" y="1882525"/>
            <a:ext cx="60282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5400"/>
              <a:buNone/>
              <a:defRPr sz="5400" b="0">
                <a:solidFill>
                  <a:srgbClr val="FFFFFF"/>
                </a:solidFill>
              </a:defRPr>
            </a:lvl1pPr>
            <a:lvl2pPr lvl="1" algn="ctr" rtl="0">
              <a:spcBef>
                <a:spcPts val="0"/>
              </a:spcBef>
              <a:spcAft>
                <a:spcPts val="0"/>
              </a:spcAft>
              <a:buClr>
                <a:srgbClr val="FFFFFF"/>
              </a:buClr>
              <a:buSzPts val="5400"/>
              <a:buNone/>
              <a:defRPr sz="5400" b="0">
                <a:solidFill>
                  <a:srgbClr val="FFFFFF"/>
                </a:solidFill>
              </a:defRPr>
            </a:lvl2pPr>
            <a:lvl3pPr lvl="2" algn="ctr" rtl="0">
              <a:spcBef>
                <a:spcPts val="0"/>
              </a:spcBef>
              <a:spcAft>
                <a:spcPts val="0"/>
              </a:spcAft>
              <a:buClr>
                <a:srgbClr val="FFFFFF"/>
              </a:buClr>
              <a:buSzPts val="5400"/>
              <a:buNone/>
              <a:defRPr sz="5400" b="0">
                <a:solidFill>
                  <a:srgbClr val="FFFFFF"/>
                </a:solidFill>
              </a:defRPr>
            </a:lvl3pPr>
            <a:lvl4pPr lvl="3" algn="ctr" rtl="0">
              <a:spcBef>
                <a:spcPts val="0"/>
              </a:spcBef>
              <a:spcAft>
                <a:spcPts val="0"/>
              </a:spcAft>
              <a:buClr>
                <a:srgbClr val="FFFFFF"/>
              </a:buClr>
              <a:buSzPts val="5400"/>
              <a:buNone/>
              <a:defRPr sz="5400" b="0">
                <a:solidFill>
                  <a:srgbClr val="FFFFFF"/>
                </a:solidFill>
              </a:defRPr>
            </a:lvl4pPr>
            <a:lvl5pPr lvl="4" algn="ctr" rtl="0">
              <a:spcBef>
                <a:spcPts val="0"/>
              </a:spcBef>
              <a:spcAft>
                <a:spcPts val="0"/>
              </a:spcAft>
              <a:buClr>
                <a:srgbClr val="FFFFFF"/>
              </a:buClr>
              <a:buSzPts val="5400"/>
              <a:buNone/>
              <a:defRPr sz="5400" b="0">
                <a:solidFill>
                  <a:srgbClr val="FFFFFF"/>
                </a:solidFill>
              </a:defRPr>
            </a:lvl5pPr>
            <a:lvl6pPr lvl="5" algn="ctr" rtl="0">
              <a:spcBef>
                <a:spcPts val="0"/>
              </a:spcBef>
              <a:spcAft>
                <a:spcPts val="0"/>
              </a:spcAft>
              <a:buClr>
                <a:srgbClr val="FFFFFF"/>
              </a:buClr>
              <a:buSzPts val="5400"/>
              <a:buNone/>
              <a:defRPr sz="5400" b="0">
                <a:solidFill>
                  <a:srgbClr val="FFFFFF"/>
                </a:solidFill>
              </a:defRPr>
            </a:lvl6pPr>
            <a:lvl7pPr lvl="6" algn="ctr" rtl="0">
              <a:spcBef>
                <a:spcPts val="0"/>
              </a:spcBef>
              <a:spcAft>
                <a:spcPts val="0"/>
              </a:spcAft>
              <a:buClr>
                <a:srgbClr val="FFFFFF"/>
              </a:buClr>
              <a:buSzPts val="5400"/>
              <a:buNone/>
              <a:defRPr sz="5400" b="0">
                <a:solidFill>
                  <a:srgbClr val="FFFFFF"/>
                </a:solidFill>
              </a:defRPr>
            </a:lvl7pPr>
            <a:lvl8pPr lvl="7" algn="ctr" rtl="0">
              <a:spcBef>
                <a:spcPts val="0"/>
              </a:spcBef>
              <a:spcAft>
                <a:spcPts val="0"/>
              </a:spcAft>
              <a:buClr>
                <a:srgbClr val="FFFFFF"/>
              </a:buClr>
              <a:buSzPts val="5400"/>
              <a:buNone/>
              <a:defRPr sz="5400" b="0">
                <a:solidFill>
                  <a:srgbClr val="FFFFFF"/>
                </a:solidFill>
              </a:defRPr>
            </a:lvl8pPr>
            <a:lvl9pPr lvl="8" algn="ctr" rtl="0">
              <a:spcBef>
                <a:spcPts val="0"/>
              </a:spcBef>
              <a:spcAft>
                <a:spcPts val="0"/>
              </a:spcAft>
              <a:buClr>
                <a:srgbClr val="FFFFFF"/>
              </a:buClr>
              <a:buSzPts val="5400"/>
              <a:buNone/>
              <a:defRPr sz="5400" b="0">
                <a:solidFill>
                  <a:srgbClr val="FFFFFF"/>
                </a:solidFill>
              </a:defRPr>
            </a:lvl9pPr>
          </a:lstStyle>
          <a:p>
            <a:endParaRPr/>
          </a:p>
        </p:txBody>
      </p:sp>
      <p:sp>
        <p:nvSpPr>
          <p:cNvPr id="1049436" name="Google Shape;467;p3"/>
          <p:cNvSpPr txBox="1">
            <a:spLocks noGrp="1"/>
          </p:cNvSpPr>
          <p:nvPr>
            <p:ph type="subTitle" idx="1"/>
          </p:nvPr>
        </p:nvSpPr>
        <p:spPr>
          <a:xfrm>
            <a:off x="1557875" y="3329551"/>
            <a:ext cx="6028200" cy="1061100"/>
          </a:xfrm>
          <a:prstGeom prst="rect">
            <a:avLst/>
          </a:prstGeom>
        </p:spPr>
        <p:txBody>
          <a:bodyPr spcFirstLastPara="1" wrap="square" lIns="91425" tIns="91425" rIns="91425" bIns="91425" anchor="t" anchorCtr="0"/>
          <a:lstStyle>
            <a:lvl1pPr lvl="0" algn="ctr" rtl="0">
              <a:spcBef>
                <a:spcPts val="0"/>
              </a:spcBef>
              <a:spcAft>
                <a:spcPts val="0"/>
              </a:spcAft>
              <a:buClr>
                <a:srgbClr val="434343"/>
              </a:buClr>
              <a:buSzPts val="1800"/>
              <a:buNone/>
              <a:defRPr sz="1800">
                <a:solidFill>
                  <a:srgbClr val="434343"/>
                </a:solidFill>
              </a:defRPr>
            </a:lvl1pPr>
            <a:lvl2pPr lvl="1" algn="ctr" rtl="0">
              <a:spcBef>
                <a:spcPts val="0"/>
              </a:spcBef>
              <a:spcAft>
                <a:spcPts val="0"/>
              </a:spcAft>
              <a:buClr>
                <a:srgbClr val="434343"/>
              </a:buClr>
              <a:buSzPts val="3000"/>
              <a:buNone/>
              <a:defRPr sz="3000">
                <a:solidFill>
                  <a:srgbClr val="434343"/>
                </a:solidFill>
              </a:defRPr>
            </a:lvl2pPr>
            <a:lvl3pPr lvl="2" algn="ctr" rtl="0">
              <a:spcBef>
                <a:spcPts val="0"/>
              </a:spcBef>
              <a:spcAft>
                <a:spcPts val="0"/>
              </a:spcAft>
              <a:buClr>
                <a:srgbClr val="434343"/>
              </a:buClr>
              <a:buSzPts val="3000"/>
              <a:buNone/>
              <a:defRPr sz="3000">
                <a:solidFill>
                  <a:srgbClr val="434343"/>
                </a:solidFill>
              </a:defRPr>
            </a:lvl3pPr>
            <a:lvl4pPr lvl="3" algn="ctr" rtl="0">
              <a:spcBef>
                <a:spcPts val="0"/>
              </a:spcBef>
              <a:spcAft>
                <a:spcPts val="0"/>
              </a:spcAft>
              <a:buClr>
                <a:srgbClr val="434343"/>
              </a:buClr>
              <a:buSzPts val="3000"/>
              <a:buNone/>
              <a:defRPr sz="3000">
                <a:solidFill>
                  <a:srgbClr val="434343"/>
                </a:solidFill>
              </a:defRPr>
            </a:lvl4pPr>
            <a:lvl5pPr lvl="4" algn="ctr" rtl="0">
              <a:spcBef>
                <a:spcPts val="0"/>
              </a:spcBef>
              <a:spcAft>
                <a:spcPts val="0"/>
              </a:spcAft>
              <a:buClr>
                <a:srgbClr val="434343"/>
              </a:buClr>
              <a:buSzPts val="3000"/>
              <a:buNone/>
              <a:defRPr sz="3000">
                <a:solidFill>
                  <a:srgbClr val="434343"/>
                </a:solidFill>
              </a:defRPr>
            </a:lvl5pPr>
            <a:lvl6pPr lvl="5" algn="ctr" rtl="0">
              <a:spcBef>
                <a:spcPts val="0"/>
              </a:spcBef>
              <a:spcAft>
                <a:spcPts val="0"/>
              </a:spcAft>
              <a:buClr>
                <a:srgbClr val="434343"/>
              </a:buClr>
              <a:buSzPts val="3000"/>
              <a:buNone/>
              <a:defRPr sz="3000">
                <a:solidFill>
                  <a:srgbClr val="434343"/>
                </a:solidFill>
              </a:defRPr>
            </a:lvl6pPr>
            <a:lvl7pPr lvl="6" algn="ctr" rtl="0">
              <a:spcBef>
                <a:spcPts val="0"/>
              </a:spcBef>
              <a:spcAft>
                <a:spcPts val="0"/>
              </a:spcAft>
              <a:buClr>
                <a:srgbClr val="434343"/>
              </a:buClr>
              <a:buSzPts val="3000"/>
              <a:buNone/>
              <a:defRPr sz="3000">
                <a:solidFill>
                  <a:srgbClr val="434343"/>
                </a:solidFill>
              </a:defRPr>
            </a:lvl7pPr>
            <a:lvl8pPr lvl="7" algn="ctr" rtl="0">
              <a:spcBef>
                <a:spcPts val="0"/>
              </a:spcBef>
              <a:spcAft>
                <a:spcPts val="0"/>
              </a:spcAft>
              <a:buClr>
                <a:srgbClr val="434343"/>
              </a:buClr>
              <a:buSzPts val="3000"/>
              <a:buNone/>
              <a:defRPr sz="3000">
                <a:solidFill>
                  <a:srgbClr val="434343"/>
                </a:solidFill>
              </a:defRPr>
            </a:lvl8pPr>
            <a:lvl9pPr lvl="8" algn="ctr" rtl="0">
              <a:spcBef>
                <a:spcPts val="0"/>
              </a:spcBef>
              <a:spcAft>
                <a:spcPts val="0"/>
              </a:spcAft>
              <a:buClr>
                <a:srgbClr val="434343"/>
              </a:buClr>
              <a:buSzPts val="3000"/>
              <a:buNone/>
              <a:defRPr sz="3000">
                <a:solidFill>
                  <a:srgbClr val="434343"/>
                </a:solidFill>
              </a:defRPr>
            </a:lvl9pPr>
          </a:lstStyle>
          <a:p>
            <a:endParaRPr/>
          </a:p>
        </p:txBody>
      </p:sp>
      <p:sp>
        <p:nvSpPr>
          <p:cNvPr id="1049437" name="Google Shape;468;p3"/>
          <p:cNvSpPr txBox="1">
            <a:spLocks noGrp="1"/>
          </p:cNvSpPr>
          <p:nvPr>
            <p:ph type="sldNum" idx="12"/>
          </p:nvPr>
        </p:nvSpPr>
        <p:spPr>
          <a:xfrm>
            <a:off x="8749000" y="0"/>
            <a:ext cx="394800" cy="4287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9"/>
        <p:cNvGrpSpPr/>
        <p:nvPr/>
      </p:nvGrpSpPr>
      <p:grpSpPr>
        <a:xfrm>
          <a:off x="0" y="0"/>
          <a:ext cx="0" cy="0"/>
          <a:chOff x="0" y="0"/>
          <a:chExt cx="0" cy="0"/>
        </a:xfrm>
      </p:grpSpPr>
      <p:grpSp>
        <p:nvGrpSpPr>
          <p:cNvPr id="44" name="Google Shape;470;p4"/>
          <p:cNvGrpSpPr/>
          <p:nvPr/>
        </p:nvGrpSpPr>
        <p:grpSpPr>
          <a:xfrm>
            <a:off x="-7997" y="-6007"/>
            <a:ext cx="9159995" cy="6870013"/>
            <a:chOff x="328725" y="2891150"/>
            <a:chExt cx="3447625" cy="2585725"/>
          </a:xfrm>
        </p:grpSpPr>
        <p:sp>
          <p:nvSpPr>
            <p:cNvPr id="1048976" name="Google Shape;471;p4"/>
            <p:cNvSpPr/>
            <p:nvPr/>
          </p:nvSpPr>
          <p:spPr>
            <a:xfrm>
              <a:off x="1720050" y="5007200"/>
              <a:ext cx="58100" cy="55575"/>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77" name="Google Shape;472;p4"/>
            <p:cNvSpPr/>
            <p:nvPr/>
          </p:nvSpPr>
          <p:spPr>
            <a:xfrm>
              <a:off x="328725" y="4577925"/>
              <a:ext cx="118700" cy="33700"/>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78" name="Google Shape;473;p4"/>
            <p:cNvSpPr/>
            <p:nvPr/>
          </p:nvSpPr>
          <p:spPr>
            <a:xfrm>
              <a:off x="1679650" y="4953325"/>
              <a:ext cx="58100" cy="57250"/>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79" name="Google Shape;474;p4"/>
            <p:cNvSpPr/>
            <p:nvPr/>
          </p:nvSpPr>
          <p:spPr>
            <a:xfrm>
              <a:off x="328725" y="4540050"/>
              <a:ext cx="117000" cy="36225"/>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0" name="Google Shape;475;p4"/>
            <p:cNvSpPr/>
            <p:nvPr/>
          </p:nvSpPr>
          <p:spPr>
            <a:xfrm>
              <a:off x="328725" y="4469350"/>
              <a:ext cx="96800" cy="23600"/>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1" name="Google Shape;476;p4"/>
            <p:cNvSpPr/>
            <p:nvPr/>
          </p:nvSpPr>
          <p:spPr>
            <a:xfrm>
              <a:off x="328725" y="4488700"/>
              <a:ext cx="98500" cy="32025"/>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2" name="Google Shape;477;p4"/>
            <p:cNvSpPr/>
            <p:nvPr/>
          </p:nvSpPr>
          <p:spPr>
            <a:xfrm>
              <a:off x="1618200" y="5157850"/>
              <a:ext cx="15175" cy="14350"/>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3" name="Google Shape;478;p4"/>
            <p:cNvSpPr/>
            <p:nvPr/>
          </p:nvSpPr>
          <p:spPr>
            <a:xfrm>
              <a:off x="1741075" y="5063575"/>
              <a:ext cx="55600" cy="57275"/>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4" name="Google Shape;479;p4"/>
            <p:cNvSpPr/>
            <p:nvPr/>
          </p:nvSpPr>
          <p:spPr>
            <a:xfrm>
              <a:off x="1678800" y="5072850"/>
              <a:ext cx="59775" cy="56425"/>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5" name="Google Shape;480;p4"/>
            <p:cNvSpPr/>
            <p:nvPr/>
          </p:nvSpPr>
          <p:spPr>
            <a:xfrm>
              <a:off x="1659450" y="5014775"/>
              <a:ext cx="58100" cy="63150"/>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6" name="Google Shape;481;p4"/>
            <p:cNvSpPr/>
            <p:nvPr/>
          </p:nvSpPr>
          <p:spPr>
            <a:xfrm>
              <a:off x="328725" y="4637675"/>
              <a:ext cx="140575" cy="3707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7" name="Google Shape;482;p4"/>
            <p:cNvSpPr/>
            <p:nvPr/>
          </p:nvSpPr>
          <p:spPr>
            <a:xfrm>
              <a:off x="1583700" y="5002975"/>
              <a:ext cx="12650" cy="1687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8" name="Google Shape;483;p4"/>
            <p:cNvSpPr/>
            <p:nvPr/>
          </p:nvSpPr>
          <p:spPr>
            <a:xfrm>
              <a:off x="1558450" y="4970150"/>
              <a:ext cx="57250" cy="63150"/>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89" name="Google Shape;484;p4"/>
            <p:cNvSpPr/>
            <p:nvPr/>
          </p:nvSpPr>
          <p:spPr>
            <a:xfrm>
              <a:off x="1318550" y="5127550"/>
              <a:ext cx="52225" cy="57275"/>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0" name="Google Shape;485;p4"/>
            <p:cNvSpPr/>
            <p:nvPr/>
          </p:nvSpPr>
          <p:spPr>
            <a:xfrm>
              <a:off x="328725" y="4609075"/>
              <a:ext cx="85025" cy="26100"/>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1" name="Google Shape;486;p4"/>
            <p:cNvSpPr/>
            <p:nvPr/>
          </p:nvSpPr>
          <p:spPr>
            <a:xfrm>
              <a:off x="328725" y="4657050"/>
              <a:ext cx="143950" cy="35375"/>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2" name="Google Shape;487;p4"/>
            <p:cNvSpPr/>
            <p:nvPr/>
          </p:nvSpPr>
          <p:spPr>
            <a:xfrm>
              <a:off x="955775" y="4552675"/>
              <a:ext cx="143950" cy="126275"/>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3" name="Google Shape;488;p4"/>
            <p:cNvSpPr/>
            <p:nvPr/>
          </p:nvSpPr>
          <p:spPr>
            <a:xfrm>
              <a:off x="328725" y="4675575"/>
              <a:ext cx="141425" cy="38725"/>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4" name="Google Shape;489;p4"/>
            <p:cNvSpPr/>
            <p:nvPr/>
          </p:nvSpPr>
          <p:spPr>
            <a:xfrm>
              <a:off x="1320225" y="5209200"/>
              <a:ext cx="16875" cy="13500"/>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5" name="Google Shape;490;p4"/>
            <p:cNvSpPr/>
            <p:nvPr/>
          </p:nvSpPr>
          <p:spPr>
            <a:xfrm>
              <a:off x="328725" y="4393600"/>
              <a:ext cx="81650" cy="27800"/>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6" name="Google Shape;491;p4"/>
            <p:cNvSpPr/>
            <p:nvPr/>
          </p:nvSpPr>
          <p:spPr>
            <a:xfrm>
              <a:off x="1261325" y="5218450"/>
              <a:ext cx="13475" cy="13500"/>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7" name="Google Shape;492;p4"/>
            <p:cNvSpPr/>
            <p:nvPr/>
          </p:nvSpPr>
          <p:spPr>
            <a:xfrm>
              <a:off x="328725" y="4558575"/>
              <a:ext cx="122050" cy="35375"/>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8" name="Google Shape;493;p4"/>
            <p:cNvSpPr/>
            <p:nvPr/>
          </p:nvSpPr>
          <p:spPr>
            <a:xfrm>
              <a:off x="1298350" y="5189850"/>
              <a:ext cx="59800" cy="55575"/>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99" name="Google Shape;494;p4"/>
            <p:cNvSpPr/>
            <p:nvPr/>
          </p:nvSpPr>
          <p:spPr>
            <a:xfrm>
              <a:off x="1241950" y="5199100"/>
              <a:ext cx="54750" cy="55575"/>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0" name="Google Shape;495;p4"/>
            <p:cNvSpPr/>
            <p:nvPr/>
          </p:nvSpPr>
          <p:spPr>
            <a:xfrm>
              <a:off x="1238600" y="5205825"/>
              <a:ext cx="11800" cy="50525"/>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1" name="Google Shape;496;p4"/>
            <p:cNvSpPr/>
            <p:nvPr/>
          </p:nvSpPr>
          <p:spPr>
            <a:xfrm>
              <a:off x="1279825" y="5156175"/>
              <a:ext cx="16025" cy="23600"/>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2" name="Google Shape;497;p4"/>
            <p:cNvSpPr/>
            <p:nvPr/>
          </p:nvSpPr>
          <p:spPr>
            <a:xfrm>
              <a:off x="1257100" y="5134300"/>
              <a:ext cx="58950" cy="58925"/>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3" name="Google Shape;498;p4"/>
            <p:cNvSpPr/>
            <p:nvPr/>
          </p:nvSpPr>
          <p:spPr>
            <a:xfrm>
              <a:off x="1010500" y="2891150"/>
              <a:ext cx="2237250" cy="272750"/>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4" name="Google Shape;499;p4"/>
            <p:cNvSpPr/>
            <p:nvPr/>
          </p:nvSpPr>
          <p:spPr>
            <a:xfrm>
              <a:off x="328725" y="4410425"/>
              <a:ext cx="81650" cy="25275"/>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5" name="Google Shape;500;p4"/>
            <p:cNvSpPr/>
            <p:nvPr/>
          </p:nvSpPr>
          <p:spPr>
            <a:xfrm>
              <a:off x="328725" y="4446625"/>
              <a:ext cx="90075" cy="27800"/>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6" name="Google Shape;501;p4"/>
            <p:cNvSpPr/>
            <p:nvPr/>
          </p:nvSpPr>
          <p:spPr>
            <a:xfrm>
              <a:off x="328725" y="4515650"/>
              <a:ext cx="53875" cy="20225"/>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7" name="Google Shape;502;p4"/>
            <p:cNvSpPr/>
            <p:nvPr/>
          </p:nvSpPr>
          <p:spPr>
            <a:xfrm>
              <a:off x="1480150" y="5161225"/>
              <a:ext cx="58950" cy="58100"/>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8" name="Google Shape;503;p4"/>
            <p:cNvSpPr/>
            <p:nvPr/>
          </p:nvSpPr>
          <p:spPr>
            <a:xfrm>
              <a:off x="1599675" y="5145225"/>
              <a:ext cx="59800" cy="54750"/>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09" name="Google Shape;504;p4"/>
            <p:cNvSpPr/>
            <p:nvPr/>
          </p:nvSpPr>
          <p:spPr>
            <a:xfrm>
              <a:off x="1358950" y="5178900"/>
              <a:ext cx="57275" cy="63150"/>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0" name="Google Shape;505;p4"/>
            <p:cNvSpPr/>
            <p:nvPr/>
          </p:nvSpPr>
          <p:spPr>
            <a:xfrm>
              <a:off x="328725" y="4427250"/>
              <a:ext cx="93450" cy="34550"/>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1" name="Google Shape;506;p4"/>
            <p:cNvSpPr/>
            <p:nvPr/>
          </p:nvSpPr>
          <p:spPr>
            <a:xfrm>
              <a:off x="1379150" y="5199100"/>
              <a:ext cx="16025" cy="19375"/>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2" name="Google Shape;507;p4"/>
            <p:cNvSpPr/>
            <p:nvPr/>
          </p:nvSpPr>
          <p:spPr>
            <a:xfrm>
              <a:off x="1618200" y="4963425"/>
              <a:ext cx="58100" cy="54725"/>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3" name="Google Shape;508;p4"/>
            <p:cNvSpPr/>
            <p:nvPr/>
          </p:nvSpPr>
          <p:spPr>
            <a:xfrm>
              <a:off x="1077825" y="5125025"/>
              <a:ext cx="18550" cy="21075"/>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4" name="Google Shape;509;p4"/>
            <p:cNvSpPr/>
            <p:nvPr/>
          </p:nvSpPr>
          <p:spPr>
            <a:xfrm>
              <a:off x="2853825" y="4795925"/>
              <a:ext cx="42100" cy="569025"/>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5" name="Google Shape;510;p4"/>
            <p:cNvSpPr/>
            <p:nvPr/>
          </p:nvSpPr>
          <p:spPr>
            <a:xfrm>
              <a:off x="3628175" y="4015675"/>
              <a:ext cx="10125" cy="1265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6" name="Google Shape;511;p4"/>
            <p:cNvSpPr/>
            <p:nvPr/>
          </p:nvSpPr>
          <p:spPr>
            <a:xfrm>
              <a:off x="1049200" y="5284950"/>
              <a:ext cx="58950" cy="70725"/>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7" name="Google Shape;512;p4"/>
            <p:cNvSpPr/>
            <p:nvPr/>
          </p:nvSpPr>
          <p:spPr>
            <a:xfrm>
              <a:off x="3599550" y="4372550"/>
              <a:ext cx="38750" cy="44625"/>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8" name="Google Shape;513;p4"/>
            <p:cNvSpPr/>
            <p:nvPr/>
          </p:nvSpPr>
          <p:spPr>
            <a:xfrm>
              <a:off x="1076150" y="5162900"/>
              <a:ext cx="59775" cy="56425"/>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19" name="Google Shape;514;p4"/>
            <p:cNvSpPr/>
            <p:nvPr/>
          </p:nvSpPr>
          <p:spPr>
            <a:xfrm>
              <a:off x="2762075" y="4700825"/>
              <a:ext cx="125425" cy="712925"/>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0" name="Google Shape;515;p4"/>
            <p:cNvSpPr/>
            <p:nvPr/>
          </p:nvSpPr>
          <p:spPr>
            <a:xfrm>
              <a:off x="1056775" y="5104825"/>
              <a:ext cx="57275" cy="63150"/>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1" name="Google Shape;516;p4"/>
            <p:cNvSpPr/>
            <p:nvPr/>
          </p:nvSpPr>
          <p:spPr>
            <a:xfrm>
              <a:off x="3645850" y="4022400"/>
              <a:ext cx="40425" cy="10125"/>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2" name="Google Shape;517;p4"/>
            <p:cNvSpPr/>
            <p:nvPr/>
          </p:nvSpPr>
          <p:spPr>
            <a:xfrm>
              <a:off x="3509500" y="3976950"/>
              <a:ext cx="259275" cy="457900"/>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3" name="Google Shape;518;p4"/>
            <p:cNvSpPr/>
            <p:nvPr/>
          </p:nvSpPr>
          <p:spPr>
            <a:xfrm>
              <a:off x="725150" y="2891150"/>
              <a:ext cx="2679175" cy="790400"/>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4" name="Google Shape;519;p4"/>
            <p:cNvSpPr/>
            <p:nvPr/>
          </p:nvSpPr>
          <p:spPr>
            <a:xfrm>
              <a:off x="475175" y="4197475"/>
              <a:ext cx="269375" cy="75775"/>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5" name="Google Shape;520;p4"/>
            <p:cNvSpPr/>
            <p:nvPr/>
          </p:nvSpPr>
          <p:spPr>
            <a:xfrm>
              <a:off x="733575" y="4522375"/>
              <a:ext cx="19375" cy="10125"/>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6" name="Google Shape;521;p4"/>
            <p:cNvSpPr/>
            <p:nvPr/>
          </p:nvSpPr>
          <p:spPr>
            <a:xfrm>
              <a:off x="1440600" y="4990350"/>
              <a:ext cx="55575" cy="55575"/>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7" name="Google Shape;522;p4"/>
            <p:cNvSpPr/>
            <p:nvPr/>
          </p:nvSpPr>
          <p:spPr>
            <a:xfrm>
              <a:off x="3530550" y="4035875"/>
              <a:ext cx="219700" cy="344275"/>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8" name="Google Shape;523;p4"/>
            <p:cNvSpPr/>
            <p:nvPr/>
          </p:nvSpPr>
          <p:spPr>
            <a:xfrm>
              <a:off x="988600" y="5295900"/>
              <a:ext cx="60625" cy="64000"/>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29" name="Google Shape;524;p4"/>
            <p:cNvSpPr/>
            <p:nvPr/>
          </p:nvSpPr>
          <p:spPr>
            <a:xfrm>
              <a:off x="1100550" y="4580450"/>
              <a:ext cx="24425" cy="9275"/>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0" name="Google Shape;525;p4"/>
            <p:cNvSpPr/>
            <p:nvPr/>
          </p:nvSpPr>
          <p:spPr>
            <a:xfrm>
              <a:off x="1938050" y="4972675"/>
              <a:ext cx="222225" cy="368700"/>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1" name="Google Shape;526;p4"/>
            <p:cNvSpPr/>
            <p:nvPr/>
          </p:nvSpPr>
          <p:spPr>
            <a:xfrm>
              <a:off x="1257100" y="5015600"/>
              <a:ext cx="57275" cy="62325"/>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2" name="Google Shape;527;p4"/>
            <p:cNvSpPr/>
            <p:nvPr/>
          </p:nvSpPr>
          <p:spPr>
            <a:xfrm>
              <a:off x="830375" y="2891150"/>
              <a:ext cx="183500" cy="267700"/>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3" name="Google Shape;528;p4"/>
            <p:cNvSpPr/>
            <p:nvPr/>
          </p:nvSpPr>
          <p:spPr>
            <a:xfrm>
              <a:off x="1316875" y="5008025"/>
              <a:ext cx="58100" cy="55575"/>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4" name="Google Shape;529;p4"/>
            <p:cNvSpPr/>
            <p:nvPr/>
          </p:nvSpPr>
          <p:spPr>
            <a:xfrm>
              <a:off x="1138425" y="5119150"/>
              <a:ext cx="19400" cy="1600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5" name="Google Shape;530;p4"/>
            <p:cNvSpPr/>
            <p:nvPr/>
          </p:nvSpPr>
          <p:spPr>
            <a:xfrm>
              <a:off x="3384075" y="4763100"/>
              <a:ext cx="22775" cy="22750"/>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6" name="Google Shape;531;p4"/>
            <p:cNvSpPr/>
            <p:nvPr/>
          </p:nvSpPr>
          <p:spPr>
            <a:xfrm>
              <a:off x="1378325" y="4997925"/>
              <a:ext cx="58100" cy="57275"/>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7" name="Google Shape;532;p4"/>
            <p:cNvSpPr/>
            <p:nvPr/>
          </p:nvSpPr>
          <p:spPr>
            <a:xfrm>
              <a:off x="1402725" y="5029925"/>
              <a:ext cx="10125" cy="15175"/>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8" name="Google Shape;533;p4"/>
            <p:cNvSpPr/>
            <p:nvPr/>
          </p:nvSpPr>
          <p:spPr>
            <a:xfrm>
              <a:off x="328725" y="4115825"/>
              <a:ext cx="825725" cy="756725"/>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39" name="Google Shape;534;p4"/>
            <p:cNvSpPr/>
            <p:nvPr/>
          </p:nvSpPr>
          <p:spPr>
            <a:xfrm>
              <a:off x="1342950" y="5039175"/>
              <a:ext cx="12675" cy="15175"/>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0" name="Google Shape;535;p4"/>
            <p:cNvSpPr/>
            <p:nvPr/>
          </p:nvSpPr>
          <p:spPr>
            <a:xfrm>
              <a:off x="1117375" y="5097250"/>
              <a:ext cx="58125" cy="55575"/>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1" name="Google Shape;536;p4"/>
            <p:cNvSpPr/>
            <p:nvPr/>
          </p:nvSpPr>
          <p:spPr>
            <a:xfrm>
              <a:off x="328725" y="4697450"/>
              <a:ext cx="135525" cy="41275"/>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2" name="Google Shape;537;p4"/>
            <p:cNvSpPr/>
            <p:nvPr/>
          </p:nvSpPr>
          <p:spPr>
            <a:xfrm>
              <a:off x="3661000" y="4008100"/>
              <a:ext cx="7600" cy="7600"/>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3" name="Google Shape;538;p4"/>
            <p:cNvSpPr/>
            <p:nvPr/>
          </p:nvSpPr>
          <p:spPr>
            <a:xfrm>
              <a:off x="2890000" y="4783300"/>
              <a:ext cx="886350" cy="58950"/>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4" name="Google Shape;539;p4"/>
            <p:cNvSpPr/>
            <p:nvPr/>
          </p:nvSpPr>
          <p:spPr>
            <a:xfrm>
              <a:off x="2885800" y="4699125"/>
              <a:ext cx="890550" cy="64000"/>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5" name="Google Shape;540;p4"/>
            <p:cNvSpPr/>
            <p:nvPr/>
          </p:nvSpPr>
          <p:spPr>
            <a:xfrm>
              <a:off x="3352100" y="4769000"/>
              <a:ext cx="11800" cy="11800"/>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6" name="Google Shape;541;p4"/>
            <p:cNvSpPr/>
            <p:nvPr/>
          </p:nvSpPr>
          <p:spPr>
            <a:xfrm>
              <a:off x="1281525" y="5046750"/>
              <a:ext cx="15175" cy="21900"/>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7" name="Google Shape;542;p4"/>
            <p:cNvSpPr/>
            <p:nvPr/>
          </p:nvSpPr>
          <p:spPr>
            <a:xfrm>
              <a:off x="1139275" y="5035800"/>
              <a:ext cx="55575" cy="54750"/>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8" name="Google Shape;543;p4"/>
            <p:cNvSpPr/>
            <p:nvPr/>
          </p:nvSpPr>
          <p:spPr>
            <a:xfrm>
              <a:off x="981025" y="5147750"/>
              <a:ext cx="24450" cy="20225"/>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49" name="Google Shape;544;p4"/>
            <p:cNvSpPr/>
            <p:nvPr/>
          </p:nvSpPr>
          <p:spPr>
            <a:xfrm>
              <a:off x="1325275" y="4965950"/>
              <a:ext cx="60650" cy="42100"/>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0" name="Google Shape;545;p4"/>
            <p:cNvSpPr/>
            <p:nvPr/>
          </p:nvSpPr>
          <p:spPr>
            <a:xfrm>
              <a:off x="1385050" y="4957525"/>
              <a:ext cx="60625" cy="42125"/>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1" name="Google Shape;546;p4"/>
            <p:cNvSpPr/>
            <p:nvPr/>
          </p:nvSpPr>
          <p:spPr>
            <a:xfrm>
              <a:off x="1635025" y="4922175"/>
              <a:ext cx="57275" cy="37900"/>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2" name="Google Shape;547;p4"/>
            <p:cNvSpPr/>
            <p:nvPr/>
          </p:nvSpPr>
          <p:spPr>
            <a:xfrm>
              <a:off x="1453225" y="4947425"/>
              <a:ext cx="54725" cy="42125"/>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3" name="Google Shape;548;p4"/>
            <p:cNvSpPr/>
            <p:nvPr/>
          </p:nvSpPr>
          <p:spPr>
            <a:xfrm>
              <a:off x="1199025" y="4985300"/>
              <a:ext cx="61475" cy="39600"/>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4" name="Google Shape;549;p4"/>
            <p:cNvSpPr/>
            <p:nvPr/>
          </p:nvSpPr>
          <p:spPr>
            <a:xfrm>
              <a:off x="1573600" y="4930600"/>
              <a:ext cx="58925" cy="38750"/>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5" name="Google Shape;550;p4"/>
            <p:cNvSpPr/>
            <p:nvPr/>
          </p:nvSpPr>
          <p:spPr>
            <a:xfrm>
              <a:off x="1512150" y="4939850"/>
              <a:ext cx="58950" cy="38750"/>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6" name="Google Shape;551;p4"/>
            <p:cNvSpPr/>
            <p:nvPr/>
          </p:nvSpPr>
          <p:spPr>
            <a:xfrm>
              <a:off x="1012175" y="5015600"/>
              <a:ext cx="57250" cy="37900"/>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7" name="Google Shape;552;p4"/>
            <p:cNvSpPr/>
            <p:nvPr/>
          </p:nvSpPr>
          <p:spPr>
            <a:xfrm>
              <a:off x="1073625" y="5003825"/>
              <a:ext cx="61450" cy="4042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8" name="Google Shape;553;p4"/>
            <p:cNvSpPr/>
            <p:nvPr/>
          </p:nvSpPr>
          <p:spPr>
            <a:xfrm>
              <a:off x="1015550" y="5053475"/>
              <a:ext cx="58100" cy="55600"/>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59" name="Google Shape;554;p4"/>
            <p:cNvSpPr/>
            <p:nvPr/>
          </p:nvSpPr>
          <p:spPr>
            <a:xfrm>
              <a:off x="1102225" y="5070325"/>
              <a:ext cx="16025" cy="19375"/>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0" name="Google Shape;555;p4"/>
            <p:cNvSpPr/>
            <p:nvPr/>
          </p:nvSpPr>
          <p:spPr>
            <a:xfrm>
              <a:off x="1135900" y="4995400"/>
              <a:ext cx="59800" cy="4042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1" name="Google Shape;556;p4"/>
            <p:cNvSpPr/>
            <p:nvPr/>
          </p:nvSpPr>
          <p:spPr>
            <a:xfrm>
              <a:off x="1076975" y="5043375"/>
              <a:ext cx="58100" cy="57275"/>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2" name="Google Shape;557;p4"/>
            <p:cNvSpPr/>
            <p:nvPr/>
          </p:nvSpPr>
          <p:spPr>
            <a:xfrm>
              <a:off x="1219225" y="5053475"/>
              <a:ext cx="16875" cy="18550"/>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3" name="Google Shape;558;p4"/>
            <p:cNvSpPr/>
            <p:nvPr/>
          </p:nvSpPr>
          <p:spPr>
            <a:xfrm>
              <a:off x="1196500" y="5026550"/>
              <a:ext cx="58950" cy="55575"/>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4" name="Google Shape;559;p4"/>
            <p:cNvSpPr/>
            <p:nvPr/>
          </p:nvSpPr>
          <p:spPr>
            <a:xfrm>
              <a:off x="1262150" y="4976900"/>
              <a:ext cx="59800" cy="39575"/>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5" name="Google Shape;560;p4"/>
            <p:cNvSpPr/>
            <p:nvPr/>
          </p:nvSpPr>
          <p:spPr>
            <a:xfrm>
              <a:off x="1830300" y="5214250"/>
              <a:ext cx="10975" cy="16025"/>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6" name="Google Shape;561;p4"/>
            <p:cNvSpPr/>
            <p:nvPr/>
          </p:nvSpPr>
          <p:spPr>
            <a:xfrm>
              <a:off x="1807575" y="5213400"/>
              <a:ext cx="6775" cy="29500"/>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7" name="Google Shape;562;p4"/>
            <p:cNvSpPr/>
            <p:nvPr/>
          </p:nvSpPr>
          <p:spPr>
            <a:xfrm>
              <a:off x="1807575" y="5201625"/>
              <a:ext cx="58100" cy="38750"/>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8" name="Google Shape;563;p4"/>
            <p:cNvSpPr/>
            <p:nvPr/>
          </p:nvSpPr>
          <p:spPr>
            <a:xfrm>
              <a:off x="1763825" y="5194050"/>
              <a:ext cx="18525" cy="11800"/>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69" name="Google Shape;564;p4"/>
            <p:cNvSpPr/>
            <p:nvPr/>
          </p:nvSpPr>
          <p:spPr>
            <a:xfrm>
              <a:off x="1695625" y="4910400"/>
              <a:ext cx="62325" cy="41275"/>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0" name="Google Shape;565;p4"/>
            <p:cNvSpPr/>
            <p:nvPr/>
          </p:nvSpPr>
          <p:spPr>
            <a:xfrm>
              <a:off x="1744450" y="5182275"/>
              <a:ext cx="58100" cy="68200"/>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1" name="Google Shape;566;p4"/>
            <p:cNvSpPr/>
            <p:nvPr/>
          </p:nvSpPr>
          <p:spPr>
            <a:xfrm>
              <a:off x="1768875" y="5223500"/>
              <a:ext cx="17700" cy="11825"/>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2" name="Google Shape;567;p4"/>
            <p:cNvSpPr/>
            <p:nvPr/>
          </p:nvSpPr>
          <p:spPr>
            <a:xfrm>
              <a:off x="1688900" y="5216775"/>
              <a:ext cx="58100" cy="4042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3" name="Google Shape;568;p4"/>
            <p:cNvSpPr/>
            <p:nvPr/>
          </p:nvSpPr>
          <p:spPr>
            <a:xfrm>
              <a:off x="1737725" y="4941550"/>
              <a:ext cx="90075" cy="58100"/>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4" name="Google Shape;569;p4"/>
            <p:cNvSpPr/>
            <p:nvPr/>
          </p:nvSpPr>
          <p:spPr>
            <a:xfrm>
              <a:off x="1789900" y="4970150"/>
              <a:ext cx="23600" cy="16025"/>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5" name="Google Shape;570;p4"/>
            <p:cNvSpPr/>
            <p:nvPr/>
          </p:nvSpPr>
          <p:spPr>
            <a:xfrm>
              <a:off x="1758750" y="4901975"/>
              <a:ext cx="58950" cy="41275"/>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6" name="Google Shape;571;p4"/>
            <p:cNvSpPr/>
            <p:nvPr/>
          </p:nvSpPr>
          <p:spPr>
            <a:xfrm>
              <a:off x="1804225" y="5028225"/>
              <a:ext cx="22750" cy="21075"/>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7" name="Google Shape;572;p4"/>
            <p:cNvSpPr/>
            <p:nvPr/>
          </p:nvSpPr>
          <p:spPr>
            <a:xfrm>
              <a:off x="1719200" y="5112400"/>
              <a:ext cx="133850" cy="72425"/>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8" name="Google Shape;573;p4"/>
            <p:cNvSpPr/>
            <p:nvPr/>
          </p:nvSpPr>
          <p:spPr>
            <a:xfrm>
              <a:off x="1778125" y="4997925"/>
              <a:ext cx="69875" cy="111975"/>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79" name="Google Shape;574;p4"/>
            <p:cNvSpPr/>
            <p:nvPr/>
          </p:nvSpPr>
          <p:spPr>
            <a:xfrm>
              <a:off x="981025" y="5233600"/>
              <a:ext cx="74950" cy="60650"/>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0" name="Google Shape;575;p4"/>
            <p:cNvSpPr/>
            <p:nvPr/>
          </p:nvSpPr>
          <p:spPr>
            <a:xfrm>
              <a:off x="837100" y="3663850"/>
              <a:ext cx="44625" cy="4042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1" name="Google Shape;576;p4"/>
            <p:cNvSpPr/>
            <p:nvPr/>
          </p:nvSpPr>
          <p:spPr>
            <a:xfrm>
              <a:off x="862350" y="3691625"/>
              <a:ext cx="13500" cy="13475"/>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2" name="Google Shape;577;p4"/>
            <p:cNvSpPr/>
            <p:nvPr/>
          </p:nvSpPr>
          <p:spPr>
            <a:xfrm>
              <a:off x="950725" y="5023175"/>
              <a:ext cx="58950" cy="38750"/>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3" name="Google Shape;578;p4"/>
            <p:cNvSpPr/>
            <p:nvPr/>
          </p:nvSpPr>
          <p:spPr>
            <a:xfrm>
              <a:off x="630050" y="3368400"/>
              <a:ext cx="233175" cy="212975"/>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4" name="Google Shape;579;p4"/>
            <p:cNvSpPr/>
            <p:nvPr/>
          </p:nvSpPr>
          <p:spPr>
            <a:xfrm>
              <a:off x="696525" y="3543475"/>
              <a:ext cx="79150" cy="20225"/>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5" name="Google Shape;580;p4"/>
            <p:cNvSpPr/>
            <p:nvPr/>
          </p:nvSpPr>
          <p:spPr>
            <a:xfrm>
              <a:off x="1008800" y="3646150"/>
              <a:ext cx="23600" cy="50550"/>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6" name="Google Shape;581;p4"/>
            <p:cNvSpPr/>
            <p:nvPr/>
          </p:nvSpPr>
          <p:spPr>
            <a:xfrm>
              <a:off x="782400" y="3562000"/>
              <a:ext cx="27800" cy="11800"/>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7" name="Google Shape;582;p4"/>
            <p:cNvSpPr/>
            <p:nvPr/>
          </p:nvSpPr>
          <p:spPr>
            <a:xfrm>
              <a:off x="3432900" y="5444025"/>
              <a:ext cx="35375" cy="25275"/>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8" name="Google Shape;583;p4"/>
            <p:cNvSpPr/>
            <p:nvPr/>
          </p:nvSpPr>
          <p:spPr>
            <a:xfrm>
              <a:off x="3291500" y="5425525"/>
              <a:ext cx="109450" cy="3620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89" name="Google Shape;584;p4"/>
            <p:cNvSpPr/>
            <p:nvPr/>
          </p:nvSpPr>
          <p:spPr>
            <a:xfrm>
              <a:off x="632575" y="3558625"/>
              <a:ext cx="24425" cy="1265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0" name="Google Shape;585;p4"/>
            <p:cNvSpPr/>
            <p:nvPr/>
          </p:nvSpPr>
          <p:spPr>
            <a:xfrm>
              <a:off x="2855500" y="5364075"/>
              <a:ext cx="920850" cy="71575"/>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1" name="Google Shape;586;p4"/>
            <p:cNvSpPr/>
            <p:nvPr/>
          </p:nvSpPr>
          <p:spPr>
            <a:xfrm>
              <a:off x="3219125" y="5439825"/>
              <a:ext cx="32000" cy="8450"/>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2" name="Google Shape;587;p4"/>
            <p:cNvSpPr/>
            <p:nvPr/>
          </p:nvSpPr>
          <p:spPr>
            <a:xfrm>
              <a:off x="3221650" y="5413725"/>
              <a:ext cx="32850" cy="7600"/>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3" name="Google Shape;588;p4"/>
            <p:cNvSpPr/>
            <p:nvPr/>
          </p:nvSpPr>
          <p:spPr>
            <a:xfrm>
              <a:off x="3225000" y="5426350"/>
              <a:ext cx="34550" cy="10975"/>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4" name="Google Shape;589;p4"/>
            <p:cNvSpPr/>
            <p:nvPr/>
          </p:nvSpPr>
          <p:spPr>
            <a:xfrm>
              <a:off x="2757850" y="5409525"/>
              <a:ext cx="584175" cy="67350"/>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5" name="Google Shape;590;p4"/>
            <p:cNvSpPr/>
            <p:nvPr/>
          </p:nvSpPr>
          <p:spPr>
            <a:xfrm>
              <a:off x="829525" y="3584725"/>
              <a:ext cx="53900" cy="19375"/>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6" name="Google Shape;591;p4"/>
            <p:cNvSpPr/>
            <p:nvPr/>
          </p:nvSpPr>
          <p:spPr>
            <a:xfrm>
              <a:off x="1711625" y="5231075"/>
              <a:ext cx="10125" cy="15175"/>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7" name="Google Shape;592;p4"/>
            <p:cNvSpPr/>
            <p:nvPr/>
          </p:nvSpPr>
          <p:spPr>
            <a:xfrm>
              <a:off x="923800" y="4840525"/>
              <a:ext cx="959550" cy="542925"/>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8" name="Google Shape;593;p4"/>
            <p:cNvSpPr/>
            <p:nvPr/>
          </p:nvSpPr>
          <p:spPr>
            <a:xfrm>
              <a:off x="965875" y="3714350"/>
              <a:ext cx="25" cy="25"/>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099" name="Google Shape;594;p4"/>
            <p:cNvSpPr/>
            <p:nvPr/>
          </p:nvSpPr>
          <p:spPr>
            <a:xfrm>
              <a:off x="954950" y="5060225"/>
              <a:ext cx="58100" cy="63150"/>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0" name="Google Shape;595;p4"/>
            <p:cNvSpPr/>
            <p:nvPr/>
          </p:nvSpPr>
          <p:spPr>
            <a:xfrm>
              <a:off x="956625" y="3705925"/>
              <a:ext cx="10125" cy="10125"/>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1" name="Google Shape;596;p4"/>
            <p:cNvSpPr/>
            <p:nvPr/>
          </p:nvSpPr>
          <p:spPr>
            <a:xfrm>
              <a:off x="973450" y="5173850"/>
              <a:ext cx="103550" cy="63150"/>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2" name="Google Shape;597;p4"/>
            <p:cNvSpPr/>
            <p:nvPr/>
          </p:nvSpPr>
          <p:spPr>
            <a:xfrm>
              <a:off x="614050" y="3595650"/>
              <a:ext cx="114500" cy="94300"/>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3" name="Google Shape;598;p4"/>
            <p:cNvSpPr/>
            <p:nvPr/>
          </p:nvSpPr>
          <p:spPr>
            <a:xfrm>
              <a:off x="963350" y="5113250"/>
              <a:ext cx="90100" cy="63150"/>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4" name="Google Shape;599;p4"/>
            <p:cNvSpPr/>
            <p:nvPr/>
          </p:nvSpPr>
          <p:spPr>
            <a:xfrm>
              <a:off x="947375" y="3694975"/>
              <a:ext cx="33675" cy="37900"/>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5" name="Google Shape;600;p4"/>
            <p:cNvSpPr/>
            <p:nvPr/>
          </p:nvSpPr>
          <p:spPr>
            <a:xfrm>
              <a:off x="659500" y="3640275"/>
              <a:ext cx="14325" cy="13475"/>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6" name="Google Shape;601;p4"/>
            <p:cNvSpPr/>
            <p:nvPr/>
          </p:nvSpPr>
          <p:spPr>
            <a:xfrm>
              <a:off x="470950" y="3557775"/>
              <a:ext cx="100200" cy="96825"/>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7" name="Google Shape;602;p4"/>
            <p:cNvSpPr/>
            <p:nvPr/>
          </p:nvSpPr>
          <p:spPr>
            <a:xfrm>
              <a:off x="446550" y="3524950"/>
              <a:ext cx="579125" cy="253375"/>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8" name="Google Shape;603;p4"/>
            <p:cNvSpPr/>
            <p:nvPr/>
          </p:nvSpPr>
          <p:spPr>
            <a:xfrm>
              <a:off x="492850" y="3578825"/>
              <a:ext cx="53900" cy="58950"/>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09" name="Google Shape;604;p4"/>
            <p:cNvSpPr/>
            <p:nvPr/>
          </p:nvSpPr>
          <p:spPr>
            <a:xfrm>
              <a:off x="928850" y="3674775"/>
              <a:ext cx="71575" cy="75775"/>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0" name="Google Shape;605;p4"/>
            <p:cNvSpPr/>
            <p:nvPr/>
          </p:nvSpPr>
          <p:spPr>
            <a:xfrm>
              <a:off x="1366525" y="5127550"/>
              <a:ext cx="8450" cy="50525"/>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1" name="Google Shape;606;p4"/>
            <p:cNvSpPr/>
            <p:nvPr/>
          </p:nvSpPr>
          <p:spPr>
            <a:xfrm>
              <a:off x="1542450" y="5034975"/>
              <a:ext cx="55575" cy="55575"/>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2" name="Google Shape;607;p4"/>
            <p:cNvSpPr/>
            <p:nvPr/>
          </p:nvSpPr>
          <p:spPr>
            <a:xfrm>
              <a:off x="1618200" y="5046750"/>
              <a:ext cx="18550" cy="16025"/>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3" name="Google Shape;608;p4"/>
            <p:cNvSpPr/>
            <p:nvPr/>
          </p:nvSpPr>
          <p:spPr>
            <a:xfrm>
              <a:off x="1667850" y="5082100"/>
              <a:ext cx="9300" cy="50525"/>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4" name="Google Shape;609;p4"/>
            <p:cNvSpPr/>
            <p:nvPr/>
          </p:nvSpPr>
          <p:spPr>
            <a:xfrm>
              <a:off x="1599675" y="5025700"/>
              <a:ext cx="58950" cy="55600"/>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5" name="Google Shape;610;p4"/>
            <p:cNvSpPr/>
            <p:nvPr/>
          </p:nvSpPr>
          <p:spPr>
            <a:xfrm>
              <a:off x="1619875" y="5082100"/>
              <a:ext cx="52225" cy="58100"/>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6" name="Google Shape;611;p4"/>
            <p:cNvSpPr/>
            <p:nvPr/>
          </p:nvSpPr>
          <p:spPr>
            <a:xfrm>
              <a:off x="1540750" y="5161225"/>
              <a:ext cx="10975" cy="49675"/>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7" name="Google Shape;612;p4"/>
            <p:cNvSpPr/>
            <p:nvPr/>
          </p:nvSpPr>
          <p:spPr>
            <a:xfrm>
              <a:off x="1550025" y="5212575"/>
              <a:ext cx="58950" cy="10125"/>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8" name="Google Shape;613;p4"/>
            <p:cNvSpPr/>
            <p:nvPr/>
          </p:nvSpPr>
          <p:spPr>
            <a:xfrm>
              <a:off x="1465000" y="5020650"/>
              <a:ext cx="10975" cy="1687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19" name="Google Shape;614;p4"/>
            <p:cNvSpPr/>
            <p:nvPr/>
          </p:nvSpPr>
          <p:spPr>
            <a:xfrm>
              <a:off x="1557600" y="5166275"/>
              <a:ext cx="19375" cy="10975"/>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0" name="Google Shape;615;p4"/>
            <p:cNvSpPr/>
            <p:nvPr/>
          </p:nvSpPr>
          <p:spPr>
            <a:xfrm>
              <a:off x="1438075" y="4997925"/>
              <a:ext cx="11800" cy="49700"/>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1" name="Google Shape;616;p4"/>
            <p:cNvSpPr/>
            <p:nvPr/>
          </p:nvSpPr>
          <p:spPr>
            <a:xfrm>
              <a:off x="1502875" y="5066100"/>
              <a:ext cx="5075" cy="15200"/>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2" name="Google Shape;617;p4"/>
            <p:cNvSpPr/>
            <p:nvPr/>
          </p:nvSpPr>
          <p:spPr>
            <a:xfrm>
              <a:off x="1497825" y="4981950"/>
              <a:ext cx="58950" cy="54725"/>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3" name="Google Shape;618;p4"/>
            <p:cNvSpPr/>
            <p:nvPr/>
          </p:nvSpPr>
          <p:spPr>
            <a:xfrm>
              <a:off x="1560125" y="5056850"/>
              <a:ext cx="16025" cy="16850"/>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4" name="Google Shape;619;p4"/>
            <p:cNvSpPr/>
            <p:nvPr/>
          </p:nvSpPr>
          <p:spPr>
            <a:xfrm>
              <a:off x="1524775" y="5011400"/>
              <a:ext cx="13475" cy="14325"/>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5" name="Google Shape;620;p4"/>
            <p:cNvSpPr/>
            <p:nvPr/>
          </p:nvSpPr>
          <p:spPr>
            <a:xfrm>
              <a:off x="1438925" y="5074525"/>
              <a:ext cx="17700" cy="15175"/>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6" name="Google Shape;621;p4"/>
            <p:cNvSpPr/>
            <p:nvPr/>
          </p:nvSpPr>
          <p:spPr>
            <a:xfrm>
              <a:off x="1480150" y="5042550"/>
              <a:ext cx="58100" cy="57250"/>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7" name="Google Shape;622;p4"/>
            <p:cNvSpPr/>
            <p:nvPr/>
          </p:nvSpPr>
          <p:spPr>
            <a:xfrm>
              <a:off x="1440600" y="5193200"/>
              <a:ext cx="17700" cy="14350"/>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8" name="Google Shape;623;p4"/>
            <p:cNvSpPr/>
            <p:nvPr/>
          </p:nvSpPr>
          <p:spPr>
            <a:xfrm>
              <a:off x="1439750" y="5109050"/>
              <a:ext cx="55575" cy="56400"/>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29" name="Google Shape;624;p4"/>
            <p:cNvSpPr/>
            <p:nvPr/>
          </p:nvSpPr>
          <p:spPr>
            <a:xfrm>
              <a:off x="1460800" y="5130075"/>
              <a:ext cx="11800" cy="1687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0" name="Google Shape;625;p4"/>
            <p:cNvSpPr/>
            <p:nvPr/>
          </p:nvSpPr>
          <p:spPr>
            <a:xfrm>
              <a:off x="1419550" y="5171325"/>
              <a:ext cx="57275" cy="55575"/>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1" name="Google Shape;626;p4"/>
            <p:cNvSpPr/>
            <p:nvPr/>
          </p:nvSpPr>
          <p:spPr>
            <a:xfrm>
              <a:off x="1339600" y="5147750"/>
              <a:ext cx="21900" cy="19400"/>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2" name="Google Shape;627;p4"/>
            <p:cNvSpPr/>
            <p:nvPr/>
          </p:nvSpPr>
          <p:spPr>
            <a:xfrm>
              <a:off x="1377475" y="5118300"/>
              <a:ext cx="59775" cy="56425"/>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3" name="Google Shape;628;p4"/>
            <p:cNvSpPr/>
            <p:nvPr/>
          </p:nvSpPr>
          <p:spPr>
            <a:xfrm>
              <a:off x="1403575" y="5140175"/>
              <a:ext cx="16000" cy="16025"/>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4" name="Google Shape;629;p4"/>
            <p:cNvSpPr/>
            <p:nvPr/>
          </p:nvSpPr>
          <p:spPr>
            <a:xfrm>
              <a:off x="1543275" y="5153650"/>
              <a:ext cx="54750" cy="55575"/>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5" name="Google Shape;630;p4"/>
            <p:cNvSpPr/>
            <p:nvPr/>
          </p:nvSpPr>
          <p:spPr>
            <a:xfrm>
              <a:off x="1559275" y="5089675"/>
              <a:ext cx="58100" cy="58950"/>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6" name="Google Shape;631;p4"/>
            <p:cNvSpPr/>
            <p:nvPr/>
          </p:nvSpPr>
          <p:spPr>
            <a:xfrm>
              <a:off x="1584525" y="5112400"/>
              <a:ext cx="16025" cy="18550"/>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7" name="Google Shape;632;p4"/>
            <p:cNvSpPr/>
            <p:nvPr/>
          </p:nvSpPr>
          <p:spPr>
            <a:xfrm>
              <a:off x="1539925" y="5041700"/>
              <a:ext cx="10950" cy="50525"/>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8" name="Google Shape;633;p4"/>
            <p:cNvSpPr/>
            <p:nvPr/>
          </p:nvSpPr>
          <p:spPr>
            <a:xfrm>
              <a:off x="1521400" y="5122500"/>
              <a:ext cx="17700" cy="1687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39" name="Google Shape;634;p4"/>
            <p:cNvSpPr/>
            <p:nvPr/>
          </p:nvSpPr>
          <p:spPr>
            <a:xfrm>
              <a:off x="1496150" y="5182275"/>
              <a:ext cx="21900" cy="16850"/>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0" name="Google Shape;635;p4"/>
            <p:cNvSpPr/>
            <p:nvPr/>
          </p:nvSpPr>
          <p:spPr>
            <a:xfrm>
              <a:off x="1498675" y="5098950"/>
              <a:ext cx="58100" cy="59775"/>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1" name="Google Shape;636;p4"/>
            <p:cNvSpPr/>
            <p:nvPr/>
          </p:nvSpPr>
          <p:spPr>
            <a:xfrm>
              <a:off x="1619050" y="5212575"/>
              <a:ext cx="9275" cy="56400"/>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2" name="Google Shape;637;p4"/>
            <p:cNvSpPr/>
            <p:nvPr/>
          </p:nvSpPr>
          <p:spPr>
            <a:xfrm>
              <a:off x="1136750" y="5042550"/>
              <a:ext cx="11800" cy="50525"/>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3" name="Google Shape;638;p4"/>
            <p:cNvSpPr/>
            <p:nvPr/>
          </p:nvSpPr>
          <p:spPr>
            <a:xfrm>
              <a:off x="1160325" y="5061050"/>
              <a:ext cx="16850" cy="22775"/>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4" name="Google Shape;639;p4"/>
            <p:cNvSpPr/>
            <p:nvPr/>
          </p:nvSpPr>
          <p:spPr>
            <a:xfrm>
              <a:off x="1103925" y="5181425"/>
              <a:ext cx="12650" cy="18550"/>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5" name="Google Shape;640;p4"/>
            <p:cNvSpPr/>
            <p:nvPr/>
          </p:nvSpPr>
          <p:spPr>
            <a:xfrm>
              <a:off x="1057625" y="5223500"/>
              <a:ext cx="57250" cy="63175"/>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6" name="Google Shape;641;p4"/>
            <p:cNvSpPr/>
            <p:nvPr/>
          </p:nvSpPr>
          <p:spPr>
            <a:xfrm>
              <a:off x="1204075" y="5109050"/>
              <a:ext cx="11825" cy="5075"/>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7" name="Google Shape;642;p4"/>
            <p:cNvSpPr/>
            <p:nvPr/>
          </p:nvSpPr>
          <p:spPr>
            <a:xfrm>
              <a:off x="1178825" y="5088000"/>
              <a:ext cx="58100" cy="57250"/>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8" name="Google Shape;643;p4"/>
            <p:cNvSpPr/>
            <p:nvPr/>
          </p:nvSpPr>
          <p:spPr>
            <a:xfrm>
              <a:off x="1202400" y="5112400"/>
              <a:ext cx="13500" cy="16025"/>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49" name="Google Shape;644;p4"/>
            <p:cNvSpPr/>
            <p:nvPr/>
          </p:nvSpPr>
          <p:spPr>
            <a:xfrm>
              <a:off x="1109800" y="5277375"/>
              <a:ext cx="58950" cy="64000"/>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0" name="Google Shape;645;p4"/>
            <p:cNvSpPr/>
            <p:nvPr/>
          </p:nvSpPr>
          <p:spPr>
            <a:xfrm>
              <a:off x="1660275" y="5133450"/>
              <a:ext cx="57275" cy="63150"/>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1" name="Google Shape;646;p4"/>
            <p:cNvSpPr/>
            <p:nvPr/>
          </p:nvSpPr>
          <p:spPr>
            <a:xfrm>
              <a:off x="1620725" y="5199100"/>
              <a:ext cx="60625" cy="69875"/>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2" name="Google Shape;647;p4"/>
            <p:cNvSpPr/>
            <p:nvPr/>
          </p:nvSpPr>
          <p:spPr>
            <a:xfrm>
              <a:off x="1201550" y="5226875"/>
              <a:ext cx="16025" cy="17700"/>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3" name="Google Shape;648;p4"/>
            <p:cNvSpPr/>
            <p:nvPr/>
          </p:nvSpPr>
          <p:spPr>
            <a:xfrm>
              <a:off x="1546650" y="5208350"/>
              <a:ext cx="73250" cy="67375"/>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4" name="Google Shape;649;p4"/>
            <p:cNvSpPr/>
            <p:nvPr/>
          </p:nvSpPr>
          <p:spPr>
            <a:xfrm>
              <a:off x="1246175" y="5223500"/>
              <a:ext cx="300500" cy="101875"/>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5" name="Google Shape;650;p4"/>
            <p:cNvSpPr/>
            <p:nvPr/>
          </p:nvSpPr>
          <p:spPr>
            <a:xfrm>
              <a:off x="1169575" y="5265600"/>
              <a:ext cx="79975" cy="69875"/>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6" name="Google Shape;651;p4"/>
            <p:cNvSpPr/>
            <p:nvPr/>
          </p:nvSpPr>
          <p:spPr>
            <a:xfrm>
              <a:off x="1418725" y="5052650"/>
              <a:ext cx="58100" cy="55575"/>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7" name="Google Shape;652;p4"/>
            <p:cNvSpPr/>
            <p:nvPr/>
          </p:nvSpPr>
          <p:spPr>
            <a:xfrm>
              <a:off x="1241125" y="5079575"/>
              <a:ext cx="55575" cy="55575"/>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8" name="Google Shape;653;p4"/>
            <p:cNvSpPr/>
            <p:nvPr/>
          </p:nvSpPr>
          <p:spPr>
            <a:xfrm>
              <a:off x="1318550" y="5092200"/>
              <a:ext cx="18550" cy="16025"/>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59" name="Google Shape;654;p4"/>
            <p:cNvSpPr/>
            <p:nvPr/>
          </p:nvSpPr>
          <p:spPr>
            <a:xfrm>
              <a:off x="1138425" y="5153650"/>
              <a:ext cx="55575" cy="57250"/>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0" name="Google Shape;655;p4"/>
            <p:cNvSpPr/>
            <p:nvPr/>
          </p:nvSpPr>
          <p:spPr>
            <a:xfrm>
              <a:off x="1238600" y="5087150"/>
              <a:ext cx="10950" cy="49700"/>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1" name="Google Shape;656;p4"/>
            <p:cNvSpPr/>
            <p:nvPr/>
          </p:nvSpPr>
          <p:spPr>
            <a:xfrm>
              <a:off x="1382525" y="5082950"/>
              <a:ext cx="12650" cy="16025"/>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2" name="Google Shape;657;p4"/>
            <p:cNvSpPr/>
            <p:nvPr/>
          </p:nvSpPr>
          <p:spPr>
            <a:xfrm>
              <a:off x="1298350" y="5071175"/>
              <a:ext cx="58950" cy="55575"/>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3" name="Google Shape;658;p4"/>
            <p:cNvSpPr/>
            <p:nvPr/>
          </p:nvSpPr>
          <p:spPr>
            <a:xfrm>
              <a:off x="1358125" y="5059375"/>
              <a:ext cx="58100" cy="63150"/>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4" name="Google Shape;659;p4"/>
            <p:cNvSpPr/>
            <p:nvPr/>
          </p:nvSpPr>
          <p:spPr>
            <a:xfrm>
              <a:off x="1262150" y="5100625"/>
              <a:ext cx="13500" cy="17700"/>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5" name="Google Shape;660;p4"/>
            <p:cNvSpPr/>
            <p:nvPr/>
          </p:nvSpPr>
          <p:spPr>
            <a:xfrm>
              <a:off x="1118225" y="5216775"/>
              <a:ext cx="57275" cy="55575"/>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6" name="Google Shape;661;p4"/>
            <p:cNvSpPr/>
            <p:nvPr/>
          </p:nvSpPr>
          <p:spPr>
            <a:xfrm>
              <a:off x="1162000" y="5176375"/>
              <a:ext cx="12650" cy="18550"/>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7" name="Google Shape;662;p4"/>
            <p:cNvSpPr/>
            <p:nvPr/>
          </p:nvSpPr>
          <p:spPr>
            <a:xfrm>
              <a:off x="1219225" y="5164600"/>
              <a:ext cx="16025" cy="22750"/>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8" name="Google Shape;663;p4"/>
            <p:cNvSpPr/>
            <p:nvPr/>
          </p:nvSpPr>
          <p:spPr>
            <a:xfrm>
              <a:off x="1140100" y="5236975"/>
              <a:ext cx="16875" cy="18550"/>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69" name="Google Shape;664;p4"/>
            <p:cNvSpPr/>
            <p:nvPr/>
          </p:nvSpPr>
          <p:spPr>
            <a:xfrm>
              <a:off x="1197350" y="5143550"/>
              <a:ext cx="58100" cy="6062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9170" name="Google Shape;665;p4"/>
            <p:cNvSpPr/>
            <p:nvPr/>
          </p:nvSpPr>
          <p:spPr>
            <a:xfrm>
              <a:off x="1178825" y="5206675"/>
              <a:ext cx="58950" cy="57250"/>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49171" name="Google Shape;666;p4"/>
          <p:cNvSpPr txBox="1">
            <a:spLocks noGrp="1"/>
          </p:cNvSpPr>
          <p:nvPr>
            <p:ph type="body" idx="1"/>
          </p:nvPr>
        </p:nvSpPr>
        <p:spPr>
          <a:xfrm>
            <a:off x="1832400" y="2653800"/>
            <a:ext cx="5479200" cy="1093200"/>
          </a:xfrm>
          <a:prstGeom prst="rect">
            <a:avLst/>
          </a:prstGeom>
        </p:spPr>
        <p:txBody>
          <a:bodyPr spcFirstLastPara="1" wrap="square" lIns="91425" tIns="91425" rIns="91425" bIns="91425" anchor="ctr" anchorCtr="0"/>
          <a:lstStyle>
            <a:lvl1pPr marL="457200" lvl="0" indent="-368300" algn="ctr" rtl="0">
              <a:spcBef>
                <a:spcPts val="600"/>
              </a:spcBef>
              <a:spcAft>
                <a:spcPts val="0"/>
              </a:spcAft>
              <a:buClr>
                <a:srgbClr val="F55D4B"/>
              </a:buClr>
              <a:buSzPts val="2200"/>
              <a:buChar char="✖"/>
              <a:defRPr sz="2200" i="1">
                <a:solidFill>
                  <a:srgbClr val="F55D4B"/>
                </a:solidFill>
              </a:defRPr>
            </a:lvl1pPr>
            <a:lvl2pPr marL="914400" lvl="1" indent="-368300" algn="ctr" rtl="0">
              <a:spcBef>
                <a:spcPts val="0"/>
              </a:spcBef>
              <a:spcAft>
                <a:spcPts val="0"/>
              </a:spcAft>
              <a:buClr>
                <a:srgbClr val="F55D4B"/>
              </a:buClr>
              <a:buSzPts val="2200"/>
              <a:buChar char="○"/>
              <a:defRPr i="1">
                <a:solidFill>
                  <a:srgbClr val="F55D4B"/>
                </a:solidFill>
              </a:defRPr>
            </a:lvl2pPr>
            <a:lvl3pPr marL="1371600" lvl="2" indent="-368300" algn="ctr" rtl="0">
              <a:spcBef>
                <a:spcPts val="0"/>
              </a:spcBef>
              <a:spcAft>
                <a:spcPts val="0"/>
              </a:spcAft>
              <a:buClr>
                <a:srgbClr val="F55D4B"/>
              </a:buClr>
              <a:buSzPts val="2200"/>
              <a:buChar char="■"/>
              <a:defRPr sz="2200" i="1">
                <a:solidFill>
                  <a:srgbClr val="F55D4B"/>
                </a:solidFill>
              </a:defRPr>
            </a:lvl3pPr>
            <a:lvl4pPr marL="1828800" lvl="3" indent="-368300" algn="ctr" rtl="0">
              <a:spcBef>
                <a:spcPts val="0"/>
              </a:spcBef>
              <a:spcAft>
                <a:spcPts val="0"/>
              </a:spcAft>
              <a:buClr>
                <a:srgbClr val="F55D4B"/>
              </a:buClr>
              <a:buSzPts val="2200"/>
              <a:buChar char="●"/>
              <a:defRPr sz="2200" i="1">
                <a:solidFill>
                  <a:srgbClr val="F55D4B"/>
                </a:solidFill>
              </a:defRPr>
            </a:lvl4pPr>
            <a:lvl5pPr marL="2286000" lvl="4" indent="-368300" algn="ctr" rtl="0">
              <a:spcBef>
                <a:spcPts val="0"/>
              </a:spcBef>
              <a:spcAft>
                <a:spcPts val="0"/>
              </a:spcAft>
              <a:buClr>
                <a:srgbClr val="F55D4B"/>
              </a:buClr>
              <a:buSzPts val="2200"/>
              <a:buChar char="○"/>
              <a:defRPr sz="2200" i="1">
                <a:solidFill>
                  <a:srgbClr val="F55D4B"/>
                </a:solidFill>
              </a:defRPr>
            </a:lvl5pPr>
            <a:lvl6pPr marL="2743200" lvl="5" indent="-368300" algn="ctr" rtl="0">
              <a:spcBef>
                <a:spcPts val="0"/>
              </a:spcBef>
              <a:spcAft>
                <a:spcPts val="0"/>
              </a:spcAft>
              <a:buClr>
                <a:srgbClr val="F55D4B"/>
              </a:buClr>
              <a:buSzPts val="2200"/>
              <a:buChar char="■"/>
              <a:defRPr sz="2200" i="1">
                <a:solidFill>
                  <a:srgbClr val="F55D4B"/>
                </a:solidFill>
              </a:defRPr>
            </a:lvl6pPr>
            <a:lvl7pPr marL="3200400" lvl="6" indent="-368300" algn="ctr" rtl="0">
              <a:spcBef>
                <a:spcPts val="0"/>
              </a:spcBef>
              <a:spcAft>
                <a:spcPts val="0"/>
              </a:spcAft>
              <a:buClr>
                <a:srgbClr val="F55D4B"/>
              </a:buClr>
              <a:buSzPts val="2200"/>
              <a:buChar char="●"/>
              <a:defRPr sz="2200" i="1">
                <a:solidFill>
                  <a:srgbClr val="F55D4B"/>
                </a:solidFill>
              </a:defRPr>
            </a:lvl7pPr>
            <a:lvl8pPr marL="3657600" lvl="7" indent="-368300" algn="ctr" rtl="0">
              <a:spcBef>
                <a:spcPts val="0"/>
              </a:spcBef>
              <a:spcAft>
                <a:spcPts val="0"/>
              </a:spcAft>
              <a:buClr>
                <a:srgbClr val="F55D4B"/>
              </a:buClr>
              <a:buSzPts val="2200"/>
              <a:buChar char="○"/>
              <a:defRPr sz="2200" i="1">
                <a:solidFill>
                  <a:srgbClr val="F55D4B"/>
                </a:solidFill>
              </a:defRPr>
            </a:lvl8pPr>
            <a:lvl9pPr marL="4114800" lvl="8" indent="-368300" algn="ctr">
              <a:spcBef>
                <a:spcPts val="0"/>
              </a:spcBef>
              <a:spcAft>
                <a:spcPts val="0"/>
              </a:spcAft>
              <a:buClr>
                <a:srgbClr val="F55D4B"/>
              </a:buClr>
              <a:buSzPts val="2200"/>
              <a:buChar char="■"/>
              <a:defRPr sz="2200" i="1">
                <a:solidFill>
                  <a:srgbClr val="F55D4B"/>
                </a:solidFill>
              </a:defRPr>
            </a:lvl9pPr>
          </a:lstStyle>
          <a:p>
            <a:endParaRPr/>
          </a:p>
        </p:txBody>
      </p:sp>
      <p:sp>
        <p:nvSpPr>
          <p:cNvPr id="1049172" name="Google Shape;667;p4"/>
          <p:cNvSpPr txBox="1">
            <a:spLocks noGrp="1"/>
          </p:cNvSpPr>
          <p:nvPr>
            <p:ph type="sldNum" idx="12"/>
          </p:nvPr>
        </p:nvSpPr>
        <p:spPr>
          <a:xfrm>
            <a:off x="8749000" y="0"/>
            <a:ext cx="394800" cy="4287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8"/>
        <p:cNvGrpSpPr/>
        <p:nvPr/>
      </p:nvGrpSpPr>
      <p:grpSpPr>
        <a:xfrm>
          <a:off x="0" y="0"/>
          <a:ext cx="0" cy="0"/>
          <a:chOff x="0" y="0"/>
          <a:chExt cx="0" cy="0"/>
        </a:xfrm>
      </p:grpSpPr>
      <p:grpSp>
        <p:nvGrpSpPr>
          <p:cNvPr id="37" name="Google Shape;669;p5"/>
          <p:cNvGrpSpPr/>
          <p:nvPr/>
        </p:nvGrpSpPr>
        <p:grpSpPr>
          <a:xfrm>
            <a:off x="139" y="105"/>
            <a:ext cx="9159995" cy="6870013"/>
            <a:chOff x="3843650" y="2891150"/>
            <a:chExt cx="3447625" cy="2585725"/>
          </a:xfrm>
        </p:grpSpPr>
        <p:sp>
          <p:nvSpPr>
            <p:cNvPr id="1048687" name="Google Shape;670;p5"/>
            <p:cNvSpPr/>
            <p:nvPr/>
          </p:nvSpPr>
          <p:spPr>
            <a:xfrm>
              <a:off x="6911650" y="2942500"/>
              <a:ext cx="56425" cy="5075"/>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88" name="Google Shape;671;p5"/>
            <p:cNvSpPr/>
            <p:nvPr/>
          </p:nvSpPr>
          <p:spPr>
            <a:xfrm>
              <a:off x="4378125" y="2979525"/>
              <a:ext cx="20225" cy="17700"/>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89" name="Google Shape;672;p5"/>
            <p:cNvSpPr/>
            <p:nvPr/>
          </p:nvSpPr>
          <p:spPr>
            <a:xfrm>
              <a:off x="4356250" y="2955975"/>
              <a:ext cx="63150" cy="59775"/>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0" name="Google Shape;673;p5"/>
            <p:cNvSpPr/>
            <p:nvPr/>
          </p:nvSpPr>
          <p:spPr>
            <a:xfrm>
              <a:off x="4518700" y="2973650"/>
              <a:ext cx="18550" cy="19375"/>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1" name="Google Shape;674;p5"/>
            <p:cNvSpPr/>
            <p:nvPr/>
          </p:nvSpPr>
          <p:spPr>
            <a:xfrm>
              <a:off x="4386550" y="2891150"/>
              <a:ext cx="8450" cy="57275"/>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2" name="Google Shape;675;p5"/>
            <p:cNvSpPr/>
            <p:nvPr/>
          </p:nvSpPr>
          <p:spPr>
            <a:xfrm>
              <a:off x="4526275" y="2891150"/>
              <a:ext cx="62300" cy="5557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3" name="Google Shape;676;p5"/>
            <p:cNvSpPr/>
            <p:nvPr/>
          </p:nvSpPr>
          <p:spPr>
            <a:xfrm>
              <a:off x="3896675" y="2891150"/>
              <a:ext cx="62325" cy="11825"/>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4" name="Google Shape;677;p5"/>
            <p:cNvSpPr/>
            <p:nvPr/>
          </p:nvSpPr>
          <p:spPr>
            <a:xfrm>
              <a:off x="4501875" y="2950925"/>
              <a:ext cx="58100" cy="59775"/>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5" name="Google Shape;678;p5"/>
            <p:cNvSpPr/>
            <p:nvPr/>
          </p:nvSpPr>
          <p:spPr>
            <a:xfrm>
              <a:off x="4484200" y="2917250"/>
              <a:ext cx="15175" cy="1685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6" name="Google Shape;679;p5"/>
            <p:cNvSpPr/>
            <p:nvPr/>
          </p:nvSpPr>
          <p:spPr>
            <a:xfrm>
              <a:off x="4390750" y="2891150"/>
              <a:ext cx="58125" cy="56425"/>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7" name="Google Shape;680;p5"/>
            <p:cNvSpPr/>
            <p:nvPr/>
          </p:nvSpPr>
          <p:spPr>
            <a:xfrm>
              <a:off x="4455575" y="2891150"/>
              <a:ext cx="8450" cy="52225"/>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8" name="Google Shape;681;p5"/>
            <p:cNvSpPr/>
            <p:nvPr/>
          </p:nvSpPr>
          <p:spPr>
            <a:xfrm>
              <a:off x="4596975" y="2891150"/>
              <a:ext cx="62325" cy="4717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99" name="Google Shape;682;p5"/>
            <p:cNvSpPr/>
            <p:nvPr/>
          </p:nvSpPr>
          <p:spPr>
            <a:xfrm>
              <a:off x="4245150" y="2892850"/>
              <a:ext cx="63150" cy="58925"/>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0" name="Google Shape;683;p5"/>
            <p:cNvSpPr/>
            <p:nvPr/>
          </p:nvSpPr>
          <p:spPr>
            <a:xfrm>
              <a:off x="4341950" y="2923150"/>
              <a:ext cx="10950" cy="17700"/>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1" name="Google Shape;684;p5"/>
            <p:cNvSpPr/>
            <p:nvPr/>
          </p:nvSpPr>
          <p:spPr>
            <a:xfrm>
              <a:off x="4272075" y="2926500"/>
              <a:ext cx="14350" cy="17700"/>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2" name="Google Shape;685;p5"/>
            <p:cNvSpPr/>
            <p:nvPr/>
          </p:nvSpPr>
          <p:spPr>
            <a:xfrm>
              <a:off x="4124775" y="2891150"/>
              <a:ext cx="10125" cy="25"/>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3" name="Google Shape;686;p5"/>
            <p:cNvSpPr/>
            <p:nvPr/>
          </p:nvSpPr>
          <p:spPr>
            <a:xfrm>
              <a:off x="3843650" y="3535050"/>
              <a:ext cx="196150" cy="30135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4" name="Google Shape;687;p5"/>
            <p:cNvSpPr/>
            <p:nvPr/>
          </p:nvSpPr>
          <p:spPr>
            <a:xfrm>
              <a:off x="4035575" y="2903775"/>
              <a:ext cx="7600" cy="58950"/>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5" name="Google Shape;688;p5"/>
            <p:cNvSpPr/>
            <p:nvPr/>
          </p:nvSpPr>
          <p:spPr>
            <a:xfrm>
              <a:off x="4414325" y="2920625"/>
              <a:ext cx="12650" cy="19375"/>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6" name="Google Shape;689;p5"/>
            <p:cNvSpPr/>
            <p:nvPr/>
          </p:nvSpPr>
          <p:spPr>
            <a:xfrm>
              <a:off x="4049025" y="2891150"/>
              <a:ext cx="56425" cy="425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7" name="Google Shape;690;p5"/>
            <p:cNvSpPr/>
            <p:nvPr/>
          </p:nvSpPr>
          <p:spPr>
            <a:xfrm>
              <a:off x="4175275" y="2893675"/>
              <a:ext cx="62325" cy="67375"/>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8" name="Google Shape;691;p5"/>
            <p:cNvSpPr/>
            <p:nvPr/>
          </p:nvSpPr>
          <p:spPr>
            <a:xfrm>
              <a:off x="4060825" y="2929025"/>
              <a:ext cx="17700" cy="2612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09" name="Google Shape;692;p5"/>
            <p:cNvSpPr/>
            <p:nvPr/>
          </p:nvSpPr>
          <p:spPr>
            <a:xfrm>
              <a:off x="4039775" y="2901250"/>
              <a:ext cx="58100" cy="60625"/>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0" name="Google Shape;693;p5"/>
            <p:cNvSpPr/>
            <p:nvPr/>
          </p:nvSpPr>
          <p:spPr>
            <a:xfrm>
              <a:off x="4114675" y="2891150"/>
              <a:ext cx="4250" cy="875"/>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1" name="Google Shape;694;p5"/>
            <p:cNvSpPr/>
            <p:nvPr/>
          </p:nvSpPr>
          <p:spPr>
            <a:xfrm>
              <a:off x="4286400" y="2956800"/>
              <a:ext cx="62300" cy="67375"/>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2" name="Google Shape;695;p5"/>
            <p:cNvSpPr/>
            <p:nvPr/>
          </p:nvSpPr>
          <p:spPr>
            <a:xfrm>
              <a:off x="4288075" y="3030025"/>
              <a:ext cx="6750" cy="58125"/>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3" name="Google Shape;696;p5"/>
            <p:cNvSpPr/>
            <p:nvPr/>
          </p:nvSpPr>
          <p:spPr>
            <a:xfrm>
              <a:off x="4312475" y="2982050"/>
              <a:ext cx="15175" cy="17700"/>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4" name="Google Shape;697;p5"/>
            <p:cNvSpPr/>
            <p:nvPr/>
          </p:nvSpPr>
          <p:spPr>
            <a:xfrm>
              <a:off x="4315850" y="2891150"/>
              <a:ext cx="64000" cy="58950"/>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5" name="Google Shape;698;p5"/>
            <p:cNvSpPr/>
            <p:nvPr/>
          </p:nvSpPr>
          <p:spPr>
            <a:xfrm>
              <a:off x="4552375" y="2915575"/>
              <a:ext cx="15175" cy="17700"/>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6" name="Google Shape;699;p5"/>
            <p:cNvSpPr/>
            <p:nvPr/>
          </p:nvSpPr>
          <p:spPr>
            <a:xfrm>
              <a:off x="4171925" y="2986275"/>
              <a:ext cx="14325" cy="21050"/>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7" name="Google Shape;700;p5"/>
            <p:cNvSpPr/>
            <p:nvPr/>
          </p:nvSpPr>
          <p:spPr>
            <a:xfrm>
              <a:off x="4150025" y="2965225"/>
              <a:ext cx="58950" cy="59775"/>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8" name="Google Shape;701;p5"/>
            <p:cNvSpPr/>
            <p:nvPr/>
          </p:nvSpPr>
          <p:spPr>
            <a:xfrm>
              <a:off x="4238425" y="2984575"/>
              <a:ext cx="21050" cy="18550"/>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19" name="Google Shape;702;p5"/>
            <p:cNvSpPr/>
            <p:nvPr/>
          </p:nvSpPr>
          <p:spPr>
            <a:xfrm>
              <a:off x="4199700" y="2927350"/>
              <a:ext cx="17700" cy="24425"/>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0" name="Google Shape;703;p5"/>
            <p:cNvSpPr/>
            <p:nvPr/>
          </p:nvSpPr>
          <p:spPr>
            <a:xfrm>
              <a:off x="3843650" y="3509800"/>
              <a:ext cx="220550" cy="34550"/>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1" name="Google Shape;704;p5"/>
            <p:cNvSpPr/>
            <p:nvPr/>
          </p:nvSpPr>
          <p:spPr>
            <a:xfrm>
              <a:off x="4215700" y="2961850"/>
              <a:ext cx="63975" cy="60625"/>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2" name="Google Shape;705;p5"/>
            <p:cNvSpPr/>
            <p:nvPr/>
          </p:nvSpPr>
          <p:spPr>
            <a:xfrm>
              <a:off x="4347000" y="5169650"/>
              <a:ext cx="557225" cy="307225"/>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3" name="Google Shape;706;p5"/>
            <p:cNvSpPr/>
            <p:nvPr/>
          </p:nvSpPr>
          <p:spPr>
            <a:xfrm>
              <a:off x="3949700" y="3040125"/>
              <a:ext cx="65675" cy="60650"/>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4" name="Google Shape;707;p5"/>
            <p:cNvSpPr/>
            <p:nvPr/>
          </p:nvSpPr>
          <p:spPr>
            <a:xfrm>
              <a:off x="4713975" y="3144500"/>
              <a:ext cx="61475" cy="74100"/>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5" name="Google Shape;708;p5"/>
            <p:cNvSpPr/>
            <p:nvPr/>
          </p:nvSpPr>
          <p:spPr>
            <a:xfrm>
              <a:off x="4783825" y="3175650"/>
              <a:ext cx="64000" cy="40425"/>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6" name="Google Shape;709;p5"/>
            <p:cNvSpPr/>
            <p:nvPr/>
          </p:nvSpPr>
          <p:spPr>
            <a:xfrm>
              <a:off x="4809075" y="3187425"/>
              <a:ext cx="13500" cy="18550"/>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7" name="Google Shape;710;p5"/>
            <p:cNvSpPr/>
            <p:nvPr/>
          </p:nvSpPr>
          <p:spPr>
            <a:xfrm>
              <a:off x="4735025" y="3156300"/>
              <a:ext cx="21900" cy="14325"/>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8" name="Google Shape;711;p5"/>
            <p:cNvSpPr/>
            <p:nvPr/>
          </p:nvSpPr>
          <p:spPr>
            <a:xfrm>
              <a:off x="4691250" y="3071275"/>
              <a:ext cx="152375" cy="70725"/>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29" name="Google Shape;712;p5"/>
            <p:cNvSpPr/>
            <p:nvPr/>
          </p:nvSpPr>
          <p:spPr>
            <a:xfrm>
              <a:off x="3904250" y="3176500"/>
              <a:ext cx="62325" cy="774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0" name="Google Shape;713;p5"/>
            <p:cNvSpPr/>
            <p:nvPr/>
          </p:nvSpPr>
          <p:spPr>
            <a:xfrm>
              <a:off x="3843650" y="4433150"/>
              <a:ext cx="366175" cy="525250"/>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1" name="Google Shape;714;p5"/>
            <p:cNvSpPr/>
            <p:nvPr/>
          </p:nvSpPr>
          <p:spPr>
            <a:xfrm>
              <a:off x="4483350" y="3152075"/>
              <a:ext cx="79975" cy="72425"/>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2" name="Google Shape;715;p5"/>
            <p:cNvSpPr/>
            <p:nvPr/>
          </p:nvSpPr>
          <p:spPr>
            <a:xfrm>
              <a:off x="4045675" y="3169750"/>
              <a:ext cx="85875" cy="74950"/>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3" name="Google Shape;716;p5"/>
            <p:cNvSpPr/>
            <p:nvPr/>
          </p:nvSpPr>
          <p:spPr>
            <a:xfrm>
              <a:off x="4792250" y="2902100"/>
              <a:ext cx="27800" cy="20225"/>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4" name="Google Shape;717;p5"/>
            <p:cNvSpPr/>
            <p:nvPr/>
          </p:nvSpPr>
          <p:spPr>
            <a:xfrm>
              <a:off x="4374775" y="5194050"/>
              <a:ext cx="236525" cy="188575"/>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5" name="Google Shape;718;p5"/>
            <p:cNvSpPr/>
            <p:nvPr/>
          </p:nvSpPr>
          <p:spPr>
            <a:xfrm>
              <a:off x="6859475" y="5379225"/>
              <a:ext cx="306400" cy="97650"/>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6" name="Google Shape;719;p5"/>
            <p:cNvSpPr/>
            <p:nvPr/>
          </p:nvSpPr>
          <p:spPr>
            <a:xfrm>
              <a:off x="4659275" y="5290000"/>
              <a:ext cx="214650" cy="186875"/>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7" name="Google Shape;720;p5"/>
            <p:cNvSpPr/>
            <p:nvPr/>
          </p:nvSpPr>
          <p:spPr>
            <a:xfrm>
              <a:off x="6519425" y="5245400"/>
              <a:ext cx="57250" cy="53900"/>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8" name="Google Shape;721;p5"/>
            <p:cNvSpPr/>
            <p:nvPr/>
          </p:nvSpPr>
          <p:spPr>
            <a:xfrm>
              <a:off x="6448725" y="5146075"/>
              <a:ext cx="392250" cy="330800"/>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39" name="Google Shape;722;p5"/>
            <p:cNvSpPr/>
            <p:nvPr/>
          </p:nvSpPr>
          <p:spPr>
            <a:xfrm>
              <a:off x="7192775" y="5434775"/>
              <a:ext cx="98500" cy="42100"/>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0" name="Google Shape;723;p5"/>
            <p:cNvSpPr/>
            <p:nvPr/>
          </p:nvSpPr>
          <p:spPr>
            <a:xfrm>
              <a:off x="6474825" y="5198250"/>
              <a:ext cx="22750" cy="21925"/>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1" name="Google Shape;724;p5"/>
            <p:cNvSpPr/>
            <p:nvPr/>
          </p:nvSpPr>
          <p:spPr>
            <a:xfrm>
              <a:off x="4037250" y="5245400"/>
              <a:ext cx="38750" cy="106075"/>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2" name="Google Shape;725;p5"/>
            <p:cNvSpPr/>
            <p:nvPr/>
          </p:nvSpPr>
          <p:spPr>
            <a:xfrm>
              <a:off x="4124775" y="5049275"/>
              <a:ext cx="64850" cy="42125"/>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3" name="Google Shape;726;p5"/>
            <p:cNvSpPr/>
            <p:nvPr/>
          </p:nvSpPr>
          <p:spPr>
            <a:xfrm>
              <a:off x="4039775" y="2891150"/>
              <a:ext cx="5075" cy="5925"/>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4" name="Google Shape;727;p5"/>
            <p:cNvSpPr/>
            <p:nvPr/>
          </p:nvSpPr>
          <p:spPr>
            <a:xfrm>
              <a:off x="4015375" y="4990350"/>
              <a:ext cx="185175" cy="365325"/>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5" name="Google Shape;728;p5"/>
            <p:cNvSpPr/>
            <p:nvPr/>
          </p:nvSpPr>
          <p:spPr>
            <a:xfrm>
              <a:off x="6735750" y="2891150"/>
              <a:ext cx="270200" cy="160800"/>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6" name="Google Shape;729;p5"/>
            <p:cNvSpPr/>
            <p:nvPr/>
          </p:nvSpPr>
          <p:spPr>
            <a:xfrm>
              <a:off x="4272075" y="3094000"/>
              <a:ext cx="62325" cy="67375"/>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7" name="Google Shape;730;p5"/>
            <p:cNvSpPr/>
            <p:nvPr/>
          </p:nvSpPr>
          <p:spPr>
            <a:xfrm>
              <a:off x="4512800" y="3015725"/>
              <a:ext cx="64000" cy="63150"/>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8" name="Google Shape;731;p5"/>
            <p:cNvSpPr/>
            <p:nvPr/>
          </p:nvSpPr>
          <p:spPr>
            <a:xfrm>
              <a:off x="4201375" y="3099050"/>
              <a:ext cx="64000" cy="59800"/>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49" name="Google Shape;732;p5"/>
            <p:cNvSpPr/>
            <p:nvPr/>
          </p:nvSpPr>
          <p:spPr>
            <a:xfrm>
              <a:off x="4426950" y="2952600"/>
              <a:ext cx="64000" cy="60625"/>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0" name="Google Shape;733;p5"/>
            <p:cNvSpPr/>
            <p:nvPr/>
          </p:nvSpPr>
          <p:spPr>
            <a:xfrm>
              <a:off x="4539750" y="3040125"/>
              <a:ext cx="17700" cy="21075"/>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1" name="Google Shape;734;p5"/>
            <p:cNvSpPr/>
            <p:nvPr/>
          </p:nvSpPr>
          <p:spPr>
            <a:xfrm>
              <a:off x="4293125" y="3114200"/>
              <a:ext cx="18550" cy="22750"/>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2" name="Google Shape;735;p5"/>
            <p:cNvSpPr/>
            <p:nvPr/>
          </p:nvSpPr>
          <p:spPr>
            <a:xfrm>
              <a:off x="4136575" y="3101575"/>
              <a:ext cx="58100" cy="59800"/>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3" name="Google Shape;736;p5"/>
            <p:cNvSpPr/>
            <p:nvPr/>
          </p:nvSpPr>
          <p:spPr>
            <a:xfrm>
              <a:off x="4225800" y="3118425"/>
              <a:ext cx="18525" cy="16000"/>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4" name="Google Shape;737;p5"/>
            <p:cNvSpPr/>
            <p:nvPr/>
          </p:nvSpPr>
          <p:spPr>
            <a:xfrm>
              <a:off x="4061650" y="3103275"/>
              <a:ext cx="64000" cy="60625"/>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5" name="Google Shape;738;p5"/>
            <p:cNvSpPr/>
            <p:nvPr/>
          </p:nvSpPr>
          <p:spPr>
            <a:xfrm>
              <a:off x="4156775" y="3122625"/>
              <a:ext cx="15175" cy="15175"/>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6" name="Google Shape;739;p5"/>
            <p:cNvSpPr/>
            <p:nvPr/>
          </p:nvSpPr>
          <p:spPr>
            <a:xfrm>
              <a:off x="4584350" y="3014875"/>
              <a:ext cx="55575" cy="61475"/>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7" name="Google Shape;740;p5"/>
            <p:cNvSpPr/>
            <p:nvPr/>
          </p:nvSpPr>
          <p:spPr>
            <a:xfrm>
              <a:off x="4775425" y="2938300"/>
              <a:ext cx="68200" cy="127125"/>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8" name="Google Shape;741;p5"/>
            <p:cNvSpPr/>
            <p:nvPr/>
          </p:nvSpPr>
          <p:spPr>
            <a:xfrm>
              <a:off x="3843650" y="4529100"/>
              <a:ext cx="340925" cy="344275"/>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59" name="Google Shape;742;p5"/>
            <p:cNvSpPr/>
            <p:nvPr/>
          </p:nvSpPr>
          <p:spPr>
            <a:xfrm>
              <a:off x="4724925" y="3009000"/>
              <a:ext cx="61450" cy="60625"/>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0" name="Google Shape;743;p5"/>
            <p:cNvSpPr/>
            <p:nvPr/>
          </p:nvSpPr>
          <p:spPr>
            <a:xfrm>
              <a:off x="4666850" y="2891150"/>
              <a:ext cx="64825" cy="44650"/>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1" name="Google Shape;744;p5"/>
            <p:cNvSpPr/>
            <p:nvPr/>
          </p:nvSpPr>
          <p:spPr>
            <a:xfrm>
              <a:off x="3843650" y="3535900"/>
              <a:ext cx="228125" cy="383850"/>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2" name="Google Shape;745;p5"/>
            <p:cNvSpPr/>
            <p:nvPr/>
          </p:nvSpPr>
          <p:spPr>
            <a:xfrm>
              <a:off x="4802350" y="2972800"/>
              <a:ext cx="26125" cy="22750"/>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3" name="Google Shape;746;p5"/>
            <p:cNvSpPr/>
            <p:nvPr/>
          </p:nvSpPr>
          <p:spPr>
            <a:xfrm>
              <a:off x="3843650" y="4554350"/>
              <a:ext cx="234025" cy="291250"/>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4" name="Google Shape;747;p5"/>
            <p:cNvSpPr/>
            <p:nvPr/>
          </p:nvSpPr>
          <p:spPr>
            <a:xfrm>
              <a:off x="4707250" y="2941650"/>
              <a:ext cx="63150" cy="59800"/>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5" name="Google Shape;748;p5"/>
            <p:cNvSpPr/>
            <p:nvPr/>
          </p:nvSpPr>
          <p:spPr>
            <a:xfrm>
              <a:off x="4637375" y="2942500"/>
              <a:ext cx="62325" cy="68200"/>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6" name="Google Shape;749;p5"/>
            <p:cNvSpPr/>
            <p:nvPr/>
          </p:nvSpPr>
          <p:spPr>
            <a:xfrm>
              <a:off x="4652525" y="3011525"/>
              <a:ext cx="64850" cy="60625"/>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7" name="Google Shape;750;p5"/>
            <p:cNvSpPr/>
            <p:nvPr/>
          </p:nvSpPr>
          <p:spPr>
            <a:xfrm>
              <a:off x="4737550" y="3191650"/>
              <a:ext cx="21900" cy="1265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8" name="Google Shape;751;p5"/>
            <p:cNvSpPr/>
            <p:nvPr/>
          </p:nvSpPr>
          <p:spPr>
            <a:xfrm>
              <a:off x="4467350" y="3043500"/>
              <a:ext cx="20225" cy="21075"/>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69" name="Google Shape;752;p5"/>
            <p:cNvSpPr/>
            <p:nvPr/>
          </p:nvSpPr>
          <p:spPr>
            <a:xfrm>
              <a:off x="4443800" y="3019100"/>
              <a:ext cx="62300" cy="65675"/>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0" name="Google Shape;753;p5"/>
            <p:cNvSpPr/>
            <p:nvPr/>
          </p:nvSpPr>
          <p:spPr>
            <a:xfrm>
              <a:off x="4431175" y="3110000"/>
              <a:ext cx="22750" cy="19375"/>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1" name="Google Shape;754;p5"/>
            <p:cNvSpPr/>
            <p:nvPr/>
          </p:nvSpPr>
          <p:spPr>
            <a:xfrm>
              <a:off x="4552375" y="3084750"/>
              <a:ext cx="63975" cy="59775"/>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2" name="Google Shape;755;p5"/>
            <p:cNvSpPr/>
            <p:nvPr/>
          </p:nvSpPr>
          <p:spPr>
            <a:xfrm>
              <a:off x="4586025" y="2969425"/>
              <a:ext cx="22750" cy="17700"/>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3" name="Google Shape;756;p5"/>
            <p:cNvSpPr/>
            <p:nvPr/>
          </p:nvSpPr>
          <p:spPr>
            <a:xfrm>
              <a:off x="4567525" y="3158825"/>
              <a:ext cx="5900" cy="65675"/>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4" name="Google Shape;757;p5"/>
            <p:cNvSpPr/>
            <p:nvPr/>
          </p:nvSpPr>
          <p:spPr>
            <a:xfrm>
              <a:off x="4670200" y="3192475"/>
              <a:ext cx="10975" cy="16875"/>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5" name="Google Shape;758;p5"/>
            <p:cNvSpPr/>
            <p:nvPr/>
          </p:nvSpPr>
          <p:spPr>
            <a:xfrm>
              <a:off x="4623075" y="3079700"/>
              <a:ext cx="62300" cy="67350"/>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6" name="Google Shape;759;p5"/>
            <p:cNvSpPr/>
            <p:nvPr/>
          </p:nvSpPr>
          <p:spPr>
            <a:xfrm>
              <a:off x="6826650" y="4567825"/>
              <a:ext cx="297975" cy="292925"/>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7" name="Google Shape;760;p5"/>
            <p:cNvSpPr/>
            <p:nvPr/>
          </p:nvSpPr>
          <p:spPr>
            <a:xfrm>
              <a:off x="4570050" y="3149550"/>
              <a:ext cx="64825" cy="75775"/>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8" name="Google Shape;761;p5"/>
            <p:cNvSpPr/>
            <p:nvPr/>
          </p:nvSpPr>
          <p:spPr>
            <a:xfrm>
              <a:off x="4134050" y="3160500"/>
              <a:ext cx="342600" cy="82500"/>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79" name="Google Shape;762;p5"/>
            <p:cNvSpPr/>
            <p:nvPr/>
          </p:nvSpPr>
          <p:spPr>
            <a:xfrm>
              <a:off x="4573400" y="3096525"/>
              <a:ext cx="17700" cy="16025"/>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0" name="Google Shape;763;p5"/>
            <p:cNvSpPr/>
            <p:nvPr/>
          </p:nvSpPr>
          <p:spPr>
            <a:xfrm>
              <a:off x="3843650" y="3111675"/>
              <a:ext cx="69900" cy="65675"/>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1" name="Google Shape;764;p5"/>
            <p:cNvSpPr/>
            <p:nvPr/>
          </p:nvSpPr>
          <p:spPr>
            <a:xfrm>
              <a:off x="3974950" y="2891150"/>
              <a:ext cx="60650" cy="10125"/>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2" name="Google Shape;765;p5"/>
            <p:cNvSpPr/>
            <p:nvPr/>
          </p:nvSpPr>
          <p:spPr>
            <a:xfrm>
              <a:off x="3843650" y="3181550"/>
              <a:ext cx="53900" cy="69875"/>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3" name="Google Shape;766;p5"/>
            <p:cNvSpPr/>
            <p:nvPr/>
          </p:nvSpPr>
          <p:spPr>
            <a:xfrm>
              <a:off x="3921100" y="3108325"/>
              <a:ext cx="62300" cy="67350"/>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4" name="Google Shape;767;p5"/>
            <p:cNvSpPr/>
            <p:nvPr/>
          </p:nvSpPr>
          <p:spPr>
            <a:xfrm>
              <a:off x="4639075" y="3015725"/>
              <a:ext cx="6750" cy="58100"/>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5" name="Google Shape;768;p5"/>
            <p:cNvSpPr/>
            <p:nvPr/>
          </p:nvSpPr>
          <p:spPr>
            <a:xfrm>
              <a:off x="4113850" y="3054450"/>
              <a:ext cx="18525" cy="2612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6" name="Google Shape;769;p5"/>
            <p:cNvSpPr/>
            <p:nvPr/>
          </p:nvSpPr>
          <p:spPr>
            <a:xfrm>
              <a:off x="3974125" y="3175650"/>
              <a:ext cx="63150" cy="6905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7" name="Google Shape;770;p5"/>
            <p:cNvSpPr/>
            <p:nvPr/>
          </p:nvSpPr>
          <p:spPr>
            <a:xfrm>
              <a:off x="4091950" y="3033400"/>
              <a:ext cx="62325" cy="65675"/>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8" name="Google Shape;771;p5"/>
            <p:cNvSpPr/>
            <p:nvPr/>
          </p:nvSpPr>
          <p:spPr>
            <a:xfrm>
              <a:off x="4132350" y="3104100"/>
              <a:ext cx="8450" cy="58100"/>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89" name="Google Shape;772;p5"/>
            <p:cNvSpPr/>
            <p:nvPr/>
          </p:nvSpPr>
          <p:spPr>
            <a:xfrm>
              <a:off x="4015375" y="3126825"/>
              <a:ext cx="18525" cy="21925"/>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0" name="Google Shape;773;p5"/>
            <p:cNvSpPr/>
            <p:nvPr/>
          </p:nvSpPr>
          <p:spPr>
            <a:xfrm>
              <a:off x="3990950" y="3106625"/>
              <a:ext cx="63150" cy="59800"/>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1" name="Google Shape;774;p5"/>
            <p:cNvSpPr/>
            <p:nvPr/>
          </p:nvSpPr>
          <p:spPr>
            <a:xfrm>
              <a:off x="4412650" y="3088950"/>
              <a:ext cx="64825" cy="60625"/>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2" name="Google Shape;775;p5"/>
            <p:cNvSpPr/>
            <p:nvPr/>
          </p:nvSpPr>
          <p:spPr>
            <a:xfrm>
              <a:off x="6994975" y="3960950"/>
              <a:ext cx="296300" cy="452025"/>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3" name="Google Shape;776;p5"/>
            <p:cNvSpPr/>
            <p:nvPr/>
          </p:nvSpPr>
          <p:spPr>
            <a:xfrm>
              <a:off x="5857000" y="2891150"/>
              <a:ext cx="1266800" cy="381325"/>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4" name="Google Shape;777;p5"/>
            <p:cNvSpPr/>
            <p:nvPr/>
          </p:nvSpPr>
          <p:spPr>
            <a:xfrm>
              <a:off x="7126300" y="4418850"/>
              <a:ext cx="32850" cy="23575"/>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5" name="Google Shape;778;p5"/>
            <p:cNvSpPr/>
            <p:nvPr/>
          </p:nvSpPr>
          <p:spPr>
            <a:xfrm>
              <a:off x="7000875" y="3964325"/>
              <a:ext cx="17700" cy="17700"/>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6" name="Google Shape;779;p5"/>
            <p:cNvSpPr/>
            <p:nvPr/>
          </p:nvSpPr>
          <p:spPr>
            <a:xfrm>
              <a:off x="7124600" y="4429775"/>
              <a:ext cx="8450" cy="15175"/>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7" name="Google Shape;780;p5"/>
            <p:cNvSpPr/>
            <p:nvPr/>
          </p:nvSpPr>
          <p:spPr>
            <a:xfrm>
              <a:off x="6900725" y="2972800"/>
              <a:ext cx="58925" cy="9275"/>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8" name="Google Shape;781;p5"/>
            <p:cNvSpPr/>
            <p:nvPr/>
          </p:nvSpPr>
          <p:spPr>
            <a:xfrm>
              <a:off x="6748375" y="3072975"/>
              <a:ext cx="106900" cy="36200"/>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799" name="Google Shape;782;p5"/>
            <p:cNvSpPr/>
            <p:nvPr/>
          </p:nvSpPr>
          <p:spPr>
            <a:xfrm>
              <a:off x="7065675" y="3940750"/>
              <a:ext cx="53075" cy="20225"/>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0" name="Google Shape;783;p5"/>
            <p:cNvSpPr/>
            <p:nvPr/>
          </p:nvSpPr>
          <p:spPr>
            <a:xfrm>
              <a:off x="4645800" y="3178175"/>
              <a:ext cx="64825" cy="42100"/>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1" name="Google Shape;784;p5"/>
            <p:cNvSpPr/>
            <p:nvPr/>
          </p:nvSpPr>
          <p:spPr>
            <a:xfrm>
              <a:off x="6748375" y="3108325"/>
              <a:ext cx="73250" cy="25275"/>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2" name="Google Shape;785;p5"/>
            <p:cNvSpPr/>
            <p:nvPr/>
          </p:nvSpPr>
          <p:spPr>
            <a:xfrm>
              <a:off x="6743325" y="3060350"/>
              <a:ext cx="93450" cy="21900"/>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3" name="Google Shape;786;p5"/>
            <p:cNvSpPr/>
            <p:nvPr/>
          </p:nvSpPr>
          <p:spPr>
            <a:xfrm>
              <a:off x="7182675" y="4392750"/>
              <a:ext cx="76625" cy="40425"/>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4" name="Google Shape;787;p5"/>
            <p:cNvSpPr/>
            <p:nvPr/>
          </p:nvSpPr>
          <p:spPr>
            <a:xfrm>
              <a:off x="6135600" y="2891150"/>
              <a:ext cx="26975" cy="145650"/>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5" name="Google Shape;788;p5"/>
            <p:cNvSpPr/>
            <p:nvPr/>
          </p:nvSpPr>
          <p:spPr>
            <a:xfrm>
              <a:off x="3843650" y="2891150"/>
              <a:ext cx="1028600" cy="388050"/>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6" name="Google Shape;789;p5"/>
            <p:cNvSpPr/>
            <p:nvPr/>
          </p:nvSpPr>
          <p:spPr>
            <a:xfrm>
              <a:off x="6583400" y="4932275"/>
              <a:ext cx="707875" cy="436025"/>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7" name="Google Shape;790;p5"/>
            <p:cNvSpPr/>
            <p:nvPr/>
          </p:nvSpPr>
          <p:spPr>
            <a:xfrm>
              <a:off x="4783000" y="3183225"/>
              <a:ext cx="5075" cy="33700"/>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8" name="Google Shape;791;p5"/>
            <p:cNvSpPr/>
            <p:nvPr/>
          </p:nvSpPr>
          <p:spPr>
            <a:xfrm>
              <a:off x="4735025" y="2891150"/>
              <a:ext cx="100175" cy="42125"/>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09" name="Google Shape;792;p5"/>
            <p:cNvSpPr/>
            <p:nvPr/>
          </p:nvSpPr>
          <p:spPr>
            <a:xfrm>
              <a:off x="6612850" y="4974375"/>
              <a:ext cx="14325" cy="15175"/>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0" name="Google Shape;793;p5"/>
            <p:cNvSpPr/>
            <p:nvPr/>
          </p:nvSpPr>
          <p:spPr>
            <a:xfrm>
              <a:off x="6971425" y="3905400"/>
              <a:ext cx="319850" cy="567325"/>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1" name="Google Shape;794;p5"/>
            <p:cNvSpPr/>
            <p:nvPr/>
          </p:nvSpPr>
          <p:spPr>
            <a:xfrm>
              <a:off x="7159950" y="3928975"/>
              <a:ext cx="10975" cy="10125"/>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2" name="Google Shape;795;p5"/>
            <p:cNvSpPr/>
            <p:nvPr/>
          </p:nvSpPr>
          <p:spPr>
            <a:xfrm>
              <a:off x="7158275" y="5139350"/>
              <a:ext cx="67350" cy="65675"/>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3" name="Google Shape;796;p5"/>
            <p:cNvSpPr/>
            <p:nvPr/>
          </p:nvSpPr>
          <p:spPr>
            <a:xfrm>
              <a:off x="6637250" y="5024025"/>
              <a:ext cx="49700" cy="49675"/>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4" name="Google Shape;797;p5"/>
            <p:cNvSpPr/>
            <p:nvPr/>
          </p:nvSpPr>
          <p:spPr>
            <a:xfrm>
              <a:off x="7121250" y="4706700"/>
              <a:ext cx="170025" cy="420875"/>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5" name="Google Shape;798;p5"/>
            <p:cNvSpPr/>
            <p:nvPr/>
          </p:nvSpPr>
          <p:spPr>
            <a:xfrm>
              <a:off x="4027150" y="2993850"/>
              <a:ext cx="23600" cy="1685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6" name="Google Shape;799;p5"/>
            <p:cNvSpPr/>
            <p:nvPr/>
          </p:nvSpPr>
          <p:spPr>
            <a:xfrm>
              <a:off x="4005250" y="2970275"/>
              <a:ext cx="63175" cy="59775"/>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7" name="Google Shape;800;p5"/>
            <p:cNvSpPr/>
            <p:nvPr/>
          </p:nvSpPr>
          <p:spPr>
            <a:xfrm>
              <a:off x="4969000" y="2997200"/>
              <a:ext cx="16875" cy="10125"/>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8" name="Google Shape;801;p5"/>
            <p:cNvSpPr/>
            <p:nvPr/>
          </p:nvSpPr>
          <p:spPr>
            <a:xfrm>
              <a:off x="3979175" y="3059500"/>
              <a:ext cx="15175" cy="21900"/>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19" name="Google Shape;802;p5"/>
            <p:cNvSpPr/>
            <p:nvPr/>
          </p:nvSpPr>
          <p:spPr>
            <a:xfrm>
              <a:off x="3935400" y="2971125"/>
              <a:ext cx="61475" cy="67350"/>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0" name="Google Shape;803;p5"/>
            <p:cNvSpPr/>
            <p:nvPr/>
          </p:nvSpPr>
          <p:spPr>
            <a:xfrm>
              <a:off x="4085225" y="3125150"/>
              <a:ext cx="19375" cy="19375"/>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1" name="Google Shape;804;p5"/>
            <p:cNvSpPr/>
            <p:nvPr/>
          </p:nvSpPr>
          <p:spPr>
            <a:xfrm>
              <a:off x="4075975" y="2966900"/>
              <a:ext cx="63975" cy="60625"/>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2" name="Google Shape;805;p5"/>
            <p:cNvSpPr/>
            <p:nvPr/>
          </p:nvSpPr>
          <p:spPr>
            <a:xfrm>
              <a:off x="4101225" y="2991325"/>
              <a:ext cx="16000" cy="19375"/>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3" name="Google Shape;806;p5"/>
            <p:cNvSpPr/>
            <p:nvPr/>
          </p:nvSpPr>
          <p:spPr>
            <a:xfrm>
              <a:off x="4046500" y="3060350"/>
              <a:ext cx="15175" cy="21900"/>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4" name="Google Shape;807;p5"/>
            <p:cNvSpPr/>
            <p:nvPr/>
          </p:nvSpPr>
          <p:spPr>
            <a:xfrm>
              <a:off x="4022100" y="3037600"/>
              <a:ext cx="61475" cy="60650"/>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5" name="Google Shape;808;p5"/>
            <p:cNvSpPr/>
            <p:nvPr/>
          </p:nvSpPr>
          <p:spPr>
            <a:xfrm>
              <a:off x="4972375" y="2979525"/>
              <a:ext cx="17700" cy="9300"/>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6" name="Google Shape;809;p5"/>
            <p:cNvSpPr/>
            <p:nvPr/>
          </p:nvSpPr>
          <p:spPr>
            <a:xfrm>
              <a:off x="4949650" y="2944175"/>
              <a:ext cx="274425" cy="118725"/>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7" name="Google Shape;810;p5"/>
            <p:cNvSpPr/>
            <p:nvPr/>
          </p:nvSpPr>
          <p:spPr>
            <a:xfrm>
              <a:off x="3969075" y="2891150"/>
              <a:ext cx="5075" cy="845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8" name="Google Shape;811;p5"/>
            <p:cNvSpPr/>
            <p:nvPr/>
          </p:nvSpPr>
          <p:spPr>
            <a:xfrm>
              <a:off x="3843650" y="2908000"/>
              <a:ext cx="42125" cy="65675"/>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29" name="Google Shape;812;p5"/>
            <p:cNvSpPr/>
            <p:nvPr/>
          </p:nvSpPr>
          <p:spPr>
            <a:xfrm>
              <a:off x="3843650" y="3008150"/>
              <a:ext cx="26975" cy="21900"/>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0" name="Google Shape;813;p5"/>
            <p:cNvSpPr/>
            <p:nvPr/>
          </p:nvSpPr>
          <p:spPr>
            <a:xfrm>
              <a:off x="3990950" y="2931550"/>
              <a:ext cx="19375" cy="22750"/>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1" name="Google Shape;814;p5"/>
            <p:cNvSpPr/>
            <p:nvPr/>
          </p:nvSpPr>
          <p:spPr>
            <a:xfrm>
              <a:off x="3964850" y="2903775"/>
              <a:ext cx="64000" cy="60625"/>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2" name="Google Shape;815;p5"/>
            <p:cNvSpPr/>
            <p:nvPr/>
          </p:nvSpPr>
          <p:spPr>
            <a:xfrm>
              <a:off x="4104575" y="2989625"/>
              <a:ext cx="13500" cy="5075"/>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3" name="Google Shape;816;p5"/>
            <p:cNvSpPr/>
            <p:nvPr/>
          </p:nvSpPr>
          <p:spPr>
            <a:xfrm>
              <a:off x="3843650" y="2891150"/>
              <a:ext cx="46325" cy="13500"/>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4" name="Google Shape;817;p5"/>
            <p:cNvSpPr/>
            <p:nvPr/>
          </p:nvSpPr>
          <p:spPr>
            <a:xfrm>
              <a:off x="3843650" y="3044350"/>
              <a:ext cx="101875" cy="60625"/>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5" name="Google Shape;818;p5"/>
            <p:cNvSpPr/>
            <p:nvPr/>
          </p:nvSpPr>
          <p:spPr>
            <a:xfrm>
              <a:off x="3894150" y="2907150"/>
              <a:ext cx="63150" cy="58950"/>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6" name="Google Shape;819;p5"/>
            <p:cNvSpPr/>
            <p:nvPr/>
          </p:nvSpPr>
          <p:spPr>
            <a:xfrm>
              <a:off x="3957275" y="2992150"/>
              <a:ext cx="20225" cy="25275"/>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7" name="Google Shape;820;p5"/>
            <p:cNvSpPr/>
            <p:nvPr/>
          </p:nvSpPr>
          <p:spPr>
            <a:xfrm>
              <a:off x="3843650" y="2973650"/>
              <a:ext cx="82525" cy="63975"/>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8" name="Google Shape;821;p5"/>
            <p:cNvSpPr/>
            <p:nvPr/>
          </p:nvSpPr>
          <p:spPr>
            <a:xfrm>
              <a:off x="4394975" y="3045175"/>
              <a:ext cx="14325" cy="19400"/>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39" name="Google Shape;822;p5"/>
            <p:cNvSpPr/>
            <p:nvPr/>
          </p:nvSpPr>
          <p:spPr>
            <a:xfrm>
              <a:off x="4464000" y="2891150"/>
              <a:ext cx="55575" cy="53050"/>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0" name="Google Shape;823;p5"/>
            <p:cNvSpPr/>
            <p:nvPr/>
          </p:nvSpPr>
          <p:spPr>
            <a:xfrm>
              <a:off x="4452200" y="2976175"/>
              <a:ext cx="5925" cy="17700"/>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1" name="Google Shape;824;p5"/>
            <p:cNvSpPr/>
            <p:nvPr/>
          </p:nvSpPr>
          <p:spPr>
            <a:xfrm>
              <a:off x="4373075" y="3023300"/>
              <a:ext cx="61475" cy="60625"/>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2" name="Google Shape;825;p5"/>
            <p:cNvSpPr/>
            <p:nvPr/>
          </p:nvSpPr>
          <p:spPr>
            <a:xfrm>
              <a:off x="7067375" y="4626750"/>
              <a:ext cx="59775" cy="239900"/>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3" name="Google Shape;826;p5"/>
            <p:cNvSpPr/>
            <p:nvPr/>
          </p:nvSpPr>
          <p:spPr>
            <a:xfrm>
              <a:off x="4497650" y="2953450"/>
              <a:ext cx="8450" cy="58100"/>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4" name="Google Shape;827;p5"/>
            <p:cNvSpPr/>
            <p:nvPr/>
          </p:nvSpPr>
          <p:spPr>
            <a:xfrm>
              <a:off x="4487550" y="3155450"/>
              <a:ext cx="68200" cy="7600"/>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5" name="Google Shape;828;p5"/>
            <p:cNvSpPr/>
            <p:nvPr/>
          </p:nvSpPr>
          <p:spPr>
            <a:xfrm>
              <a:off x="4487550" y="3087275"/>
              <a:ext cx="58100" cy="60625"/>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6" name="Google Shape;829;p5"/>
            <p:cNvSpPr/>
            <p:nvPr/>
          </p:nvSpPr>
          <p:spPr>
            <a:xfrm>
              <a:off x="4341950" y="3092325"/>
              <a:ext cx="63150" cy="59775"/>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7" name="Google Shape;830;p5"/>
            <p:cNvSpPr/>
            <p:nvPr/>
          </p:nvSpPr>
          <p:spPr>
            <a:xfrm>
              <a:off x="4566675" y="2947550"/>
              <a:ext cx="64000" cy="60625"/>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8" name="Google Shape;831;p5"/>
            <p:cNvSpPr/>
            <p:nvPr/>
          </p:nvSpPr>
          <p:spPr>
            <a:xfrm>
              <a:off x="4483350" y="3089800"/>
              <a:ext cx="8450" cy="58950"/>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49" name="Google Shape;832;p5"/>
            <p:cNvSpPr/>
            <p:nvPr/>
          </p:nvSpPr>
          <p:spPr>
            <a:xfrm>
              <a:off x="4104575" y="2898725"/>
              <a:ext cx="64000" cy="59800"/>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0" name="Google Shape;833;p5"/>
            <p:cNvSpPr/>
            <p:nvPr/>
          </p:nvSpPr>
          <p:spPr>
            <a:xfrm>
              <a:off x="4501875" y="3099900"/>
              <a:ext cx="22750" cy="1265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1" name="Google Shape;834;p5"/>
            <p:cNvSpPr/>
            <p:nvPr/>
          </p:nvSpPr>
          <p:spPr>
            <a:xfrm>
              <a:off x="5144925" y="2978700"/>
              <a:ext cx="56425" cy="56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2" name="Google Shape;835;p5"/>
            <p:cNvSpPr/>
            <p:nvPr/>
          </p:nvSpPr>
          <p:spPr>
            <a:xfrm>
              <a:off x="4186225" y="3053600"/>
              <a:ext cx="17700" cy="2612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3" name="Google Shape;836;p5"/>
            <p:cNvSpPr/>
            <p:nvPr/>
          </p:nvSpPr>
          <p:spPr>
            <a:xfrm>
              <a:off x="4127300" y="2927350"/>
              <a:ext cx="19400" cy="21900"/>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4" name="Google Shape;837;p5"/>
            <p:cNvSpPr/>
            <p:nvPr/>
          </p:nvSpPr>
          <p:spPr>
            <a:xfrm>
              <a:off x="4232525" y="3029200"/>
              <a:ext cx="55575" cy="61475"/>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5" name="Google Shape;838;p5"/>
            <p:cNvSpPr/>
            <p:nvPr/>
          </p:nvSpPr>
          <p:spPr>
            <a:xfrm>
              <a:off x="4146675" y="2967750"/>
              <a:ext cx="7600" cy="58100"/>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6" name="Google Shape;839;p5"/>
            <p:cNvSpPr/>
            <p:nvPr/>
          </p:nvSpPr>
          <p:spPr>
            <a:xfrm>
              <a:off x="4160975" y="3030025"/>
              <a:ext cx="64850" cy="63175"/>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7" name="Google Shape;840;p5"/>
            <p:cNvSpPr/>
            <p:nvPr/>
          </p:nvSpPr>
          <p:spPr>
            <a:xfrm>
              <a:off x="4328475" y="3051075"/>
              <a:ext cx="19375" cy="17700"/>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8" name="Google Shape;841;p5"/>
            <p:cNvSpPr/>
            <p:nvPr/>
          </p:nvSpPr>
          <p:spPr>
            <a:xfrm>
              <a:off x="4254400" y="3051075"/>
              <a:ext cx="25275" cy="22750"/>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59" name="Google Shape;842;p5"/>
            <p:cNvSpPr/>
            <p:nvPr/>
          </p:nvSpPr>
          <p:spPr>
            <a:xfrm>
              <a:off x="4365500" y="3115050"/>
              <a:ext cx="19400" cy="1685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60" name="Google Shape;843;p5"/>
            <p:cNvSpPr/>
            <p:nvPr/>
          </p:nvSpPr>
          <p:spPr>
            <a:xfrm>
              <a:off x="4301550" y="3025825"/>
              <a:ext cx="64825" cy="60625"/>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48861" name="Google Shape;844;p5"/>
          <p:cNvSpPr txBox="1">
            <a:spLocks noGrp="1"/>
          </p:cNvSpPr>
          <p:nvPr>
            <p:ph type="title"/>
          </p:nvPr>
        </p:nvSpPr>
        <p:spPr>
          <a:xfrm>
            <a:off x="1131750" y="830700"/>
            <a:ext cx="6880500" cy="777000"/>
          </a:xfrm>
          <a:prstGeom prst="rect">
            <a:avLst/>
          </a:prstGeom>
        </p:spPr>
        <p:txBody>
          <a:bodyPr spcFirstLastPara="1" wrap="square" lIns="91425" tIns="91425" rIns="91425" bIns="91425" anchor="b" anchorCtr="0"/>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a:endParaRPr/>
          </a:p>
        </p:txBody>
      </p:sp>
      <p:sp>
        <p:nvSpPr>
          <p:cNvPr id="1048862" name="Google Shape;845;p5"/>
          <p:cNvSpPr txBox="1">
            <a:spLocks noGrp="1"/>
          </p:cNvSpPr>
          <p:nvPr>
            <p:ph type="body" idx="1"/>
          </p:nvPr>
        </p:nvSpPr>
        <p:spPr>
          <a:xfrm>
            <a:off x="1131750" y="1750400"/>
            <a:ext cx="6880500" cy="46650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lvl1pPr>
            <a:lvl2pPr marL="914400" lvl="1" indent="-368300">
              <a:spcBef>
                <a:spcPts val="0"/>
              </a:spcBef>
              <a:spcAft>
                <a:spcPts val="0"/>
              </a:spcAft>
              <a:buSzPts val="2200"/>
              <a:buChar char="○"/>
            </a:lvl2pPr>
            <a:lvl3pPr marL="1371600" lvl="2" indent="-342900">
              <a:spcBef>
                <a:spcPts val="0"/>
              </a:spcBef>
              <a:spcAft>
                <a:spcPts val="0"/>
              </a:spcAft>
              <a:buSzPts val="1800"/>
              <a:buChar char="■"/>
            </a:lvl3pPr>
            <a:lvl4pPr marL="1828800" lvl="3" indent="-342900">
              <a:spcBef>
                <a:spcPts val="0"/>
              </a:spcBef>
              <a:spcAft>
                <a:spcPts val="0"/>
              </a:spcAft>
              <a:buSzPts val="1800"/>
              <a:buChar char="●"/>
            </a:lvl4pPr>
            <a:lvl5pPr marL="2286000" lvl="4" indent="-342900">
              <a:spcBef>
                <a:spcPts val="0"/>
              </a:spcBef>
              <a:spcAft>
                <a:spcPts val="0"/>
              </a:spcAft>
              <a:buSzPts val="1800"/>
              <a:buChar char="○"/>
            </a:lvl5pPr>
            <a:lvl6pPr marL="2743200" lvl="5" indent="-342900">
              <a:spcBef>
                <a:spcPts val="0"/>
              </a:spcBef>
              <a:spcAft>
                <a:spcPts val="0"/>
              </a:spcAft>
              <a:buSzPts val="1800"/>
              <a:buChar char="■"/>
            </a:lvl6pPr>
            <a:lvl7pPr marL="3200400" lvl="6" indent="-342900">
              <a:spcBef>
                <a:spcPts val="0"/>
              </a:spcBef>
              <a:spcAft>
                <a:spcPts val="0"/>
              </a:spcAft>
              <a:buSzPts val="1800"/>
              <a:buChar char="●"/>
            </a:lvl7pPr>
            <a:lvl8pPr marL="3657600" lvl="7" indent="-342900">
              <a:spcBef>
                <a:spcPts val="0"/>
              </a:spcBef>
              <a:spcAft>
                <a:spcPts val="0"/>
              </a:spcAft>
              <a:buSzPts val="1800"/>
              <a:buChar char="○"/>
            </a:lvl8pPr>
            <a:lvl9pPr marL="4114800" lvl="8" indent="-342900">
              <a:spcBef>
                <a:spcPts val="0"/>
              </a:spcBef>
              <a:spcAft>
                <a:spcPts val="0"/>
              </a:spcAft>
              <a:buSzPts val="1800"/>
              <a:buChar char="■"/>
            </a:lvl9pPr>
          </a:lstStyle>
          <a:p>
            <a:endParaRPr/>
          </a:p>
        </p:txBody>
      </p:sp>
      <p:sp>
        <p:nvSpPr>
          <p:cNvPr id="1048863" name="Google Shape;846;p5"/>
          <p:cNvSpPr txBox="1">
            <a:spLocks noGrp="1"/>
          </p:cNvSpPr>
          <p:nvPr>
            <p:ph type="sldNum" idx="12"/>
          </p:nvPr>
        </p:nvSpPr>
        <p:spPr>
          <a:xfrm>
            <a:off x="8749000" y="0"/>
            <a:ext cx="394800" cy="428700"/>
          </a:xfrm>
          <a:prstGeom prst="rect">
            <a:avLst/>
          </a:prstGeom>
        </p:spPr>
        <p:txBody>
          <a:bodyPr spcFirstLastPara="1" wrap="square" lIns="91425" tIns="91425" rIns="91425" bIns="91425" anchor="t"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4"/>
        <p:cNvGrpSpPr/>
        <p:nvPr/>
      </p:nvGrpSpPr>
      <p:grpSpPr>
        <a:xfrm>
          <a:off x="0" y="0"/>
          <a:ext cx="0" cy="0"/>
          <a:chOff x="0" y="0"/>
          <a:chExt cx="0" cy="0"/>
        </a:xfrm>
      </p:grpSpPr>
      <p:grpSp>
        <p:nvGrpSpPr>
          <p:cNvPr id="40" name="Google Shape;1495;p10"/>
          <p:cNvGrpSpPr/>
          <p:nvPr/>
        </p:nvGrpSpPr>
        <p:grpSpPr>
          <a:xfrm>
            <a:off x="1" y="5"/>
            <a:ext cx="9152065" cy="6864065"/>
            <a:chOff x="328725" y="238125"/>
            <a:chExt cx="3447625" cy="2585725"/>
          </a:xfrm>
        </p:grpSpPr>
        <p:sp>
          <p:nvSpPr>
            <p:cNvPr id="1048867" name="Google Shape;1496;p10"/>
            <p:cNvSpPr/>
            <p:nvPr/>
          </p:nvSpPr>
          <p:spPr>
            <a:xfrm>
              <a:off x="2397625" y="2721125"/>
              <a:ext cx="62300" cy="66525"/>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68" name="Google Shape;1497;p10"/>
            <p:cNvSpPr/>
            <p:nvPr/>
          </p:nvSpPr>
          <p:spPr>
            <a:xfrm>
              <a:off x="2424550" y="2739650"/>
              <a:ext cx="16850" cy="1770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69" name="Google Shape;1498;p10"/>
            <p:cNvSpPr/>
            <p:nvPr/>
          </p:nvSpPr>
          <p:spPr>
            <a:xfrm>
              <a:off x="2276400" y="2759850"/>
              <a:ext cx="13500" cy="1770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0" name="Google Shape;1499;p10"/>
            <p:cNvSpPr/>
            <p:nvPr/>
          </p:nvSpPr>
          <p:spPr>
            <a:xfrm>
              <a:off x="1523075" y="2675675"/>
              <a:ext cx="67375" cy="38750"/>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1" name="Google Shape;1500;p10"/>
            <p:cNvSpPr/>
            <p:nvPr/>
          </p:nvSpPr>
          <p:spPr>
            <a:xfrm>
              <a:off x="2347950" y="2750600"/>
              <a:ext cx="16025" cy="4225"/>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2" name="Google Shape;1501;p10"/>
            <p:cNvSpPr/>
            <p:nvPr/>
          </p:nvSpPr>
          <p:spPr>
            <a:xfrm>
              <a:off x="2319325" y="2720300"/>
              <a:ext cx="69900" cy="66500"/>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3" name="Google Shape;1502;p10"/>
            <p:cNvSpPr/>
            <p:nvPr/>
          </p:nvSpPr>
          <p:spPr>
            <a:xfrm>
              <a:off x="2128275" y="2674000"/>
              <a:ext cx="67350" cy="42100"/>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4" name="Google Shape;1503;p10"/>
            <p:cNvSpPr/>
            <p:nvPr/>
          </p:nvSpPr>
          <p:spPr>
            <a:xfrm>
              <a:off x="2107225" y="2721125"/>
              <a:ext cx="60625" cy="64850"/>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5" name="Google Shape;1504;p10"/>
            <p:cNvSpPr/>
            <p:nvPr/>
          </p:nvSpPr>
          <p:spPr>
            <a:xfrm>
              <a:off x="2435500" y="2794350"/>
              <a:ext cx="61450" cy="29500"/>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6" name="Google Shape;1505;p10"/>
            <p:cNvSpPr/>
            <p:nvPr/>
          </p:nvSpPr>
          <p:spPr>
            <a:xfrm>
              <a:off x="2508725" y="2793525"/>
              <a:ext cx="64825" cy="30325"/>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7" name="Google Shape;1506;p10"/>
            <p:cNvSpPr/>
            <p:nvPr/>
          </p:nvSpPr>
          <p:spPr>
            <a:xfrm>
              <a:off x="1546650" y="2770800"/>
              <a:ext cx="13500" cy="3375"/>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8" name="Google Shape;1507;p10"/>
            <p:cNvSpPr/>
            <p:nvPr/>
          </p:nvSpPr>
          <p:spPr>
            <a:xfrm>
              <a:off x="2251150" y="2724500"/>
              <a:ext cx="64850" cy="64000"/>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79" name="Google Shape;1508;p10"/>
            <p:cNvSpPr/>
            <p:nvPr/>
          </p:nvSpPr>
          <p:spPr>
            <a:xfrm>
              <a:off x="1522250" y="2724500"/>
              <a:ext cx="63150" cy="63150"/>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0" name="Google Shape;1509;p10"/>
            <p:cNvSpPr/>
            <p:nvPr/>
          </p:nvSpPr>
          <p:spPr>
            <a:xfrm>
              <a:off x="2179625" y="2722825"/>
              <a:ext cx="64825" cy="64825"/>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1" name="Google Shape;1510;p10"/>
            <p:cNvSpPr/>
            <p:nvPr/>
          </p:nvSpPr>
          <p:spPr>
            <a:xfrm>
              <a:off x="2205700" y="2761525"/>
              <a:ext cx="12650" cy="16025"/>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2" name="Google Shape;1511;p10"/>
            <p:cNvSpPr/>
            <p:nvPr/>
          </p:nvSpPr>
          <p:spPr>
            <a:xfrm>
              <a:off x="1545800" y="2757325"/>
              <a:ext cx="12650" cy="10125"/>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3" name="Google Shape;1512;p10"/>
            <p:cNvSpPr/>
            <p:nvPr/>
          </p:nvSpPr>
          <p:spPr>
            <a:xfrm>
              <a:off x="2287350" y="2795200"/>
              <a:ext cx="67350" cy="28650"/>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4" name="Google Shape;1513;p10"/>
            <p:cNvSpPr/>
            <p:nvPr/>
          </p:nvSpPr>
          <p:spPr>
            <a:xfrm>
              <a:off x="1692275" y="2759850"/>
              <a:ext cx="14325" cy="16025"/>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5" name="Google Shape;1514;p10"/>
            <p:cNvSpPr/>
            <p:nvPr/>
          </p:nvSpPr>
          <p:spPr>
            <a:xfrm>
              <a:off x="1825250" y="2676525"/>
              <a:ext cx="66525" cy="41275"/>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6" name="Google Shape;1515;p10"/>
            <p:cNvSpPr/>
            <p:nvPr/>
          </p:nvSpPr>
          <p:spPr>
            <a:xfrm>
              <a:off x="2143425" y="2793525"/>
              <a:ext cx="64825" cy="30325"/>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7" name="Google Shape;1516;p10"/>
            <p:cNvSpPr/>
            <p:nvPr/>
          </p:nvSpPr>
          <p:spPr>
            <a:xfrm>
              <a:off x="2050825" y="2675675"/>
              <a:ext cx="69050" cy="41275"/>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8" name="Google Shape;1517;p10"/>
            <p:cNvSpPr/>
            <p:nvPr/>
          </p:nvSpPr>
          <p:spPr>
            <a:xfrm>
              <a:off x="1596325" y="2674000"/>
              <a:ext cx="67350" cy="42100"/>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89" name="Google Shape;1518;p10"/>
            <p:cNvSpPr/>
            <p:nvPr/>
          </p:nvSpPr>
          <p:spPr>
            <a:xfrm>
              <a:off x="2427925" y="2673150"/>
              <a:ext cx="69875" cy="4380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0" name="Google Shape;1519;p10"/>
            <p:cNvSpPr/>
            <p:nvPr/>
          </p:nvSpPr>
          <p:spPr>
            <a:xfrm>
              <a:off x="2201500" y="2675675"/>
              <a:ext cx="69875" cy="40425"/>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1" name="Google Shape;1520;p10"/>
            <p:cNvSpPr/>
            <p:nvPr/>
          </p:nvSpPr>
          <p:spPr>
            <a:xfrm>
              <a:off x="1668700" y="2721975"/>
              <a:ext cx="64825" cy="65675"/>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2" name="Google Shape;1521;p10"/>
            <p:cNvSpPr/>
            <p:nvPr/>
          </p:nvSpPr>
          <p:spPr>
            <a:xfrm>
              <a:off x="1669550" y="2675675"/>
              <a:ext cx="69875" cy="40425"/>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3" name="Google Shape;1522;p10"/>
            <p:cNvSpPr/>
            <p:nvPr/>
          </p:nvSpPr>
          <p:spPr>
            <a:xfrm>
              <a:off x="1704050" y="2795200"/>
              <a:ext cx="59775" cy="28650"/>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4" name="Google Shape;1523;p10"/>
            <p:cNvSpPr/>
            <p:nvPr/>
          </p:nvSpPr>
          <p:spPr>
            <a:xfrm>
              <a:off x="2215800" y="2793525"/>
              <a:ext cx="61475" cy="30325"/>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5" name="Google Shape;1524;p10"/>
            <p:cNvSpPr/>
            <p:nvPr/>
          </p:nvSpPr>
          <p:spPr>
            <a:xfrm>
              <a:off x="1746125" y="2674000"/>
              <a:ext cx="68225" cy="42100"/>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6" name="Google Shape;1525;p10"/>
            <p:cNvSpPr/>
            <p:nvPr/>
          </p:nvSpPr>
          <p:spPr>
            <a:xfrm>
              <a:off x="2278100" y="2674000"/>
              <a:ext cx="68200" cy="42100"/>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7" name="Google Shape;1526;p10"/>
            <p:cNvSpPr/>
            <p:nvPr/>
          </p:nvSpPr>
          <p:spPr>
            <a:xfrm>
              <a:off x="2538175" y="2765750"/>
              <a:ext cx="24425" cy="11800"/>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8" name="Google Shape;1527;p10"/>
            <p:cNvSpPr/>
            <p:nvPr/>
          </p:nvSpPr>
          <p:spPr>
            <a:xfrm>
              <a:off x="2505350" y="2674850"/>
              <a:ext cx="68200" cy="42100"/>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899" name="Google Shape;1528;p10"/>
            <p:cNvSpPr/>
            <p:nvPr/>
          </p:nvSpPr>
          <p:spPr>
            <a:xfrm>
              <a:off x="2469150" y="2722825"/>
              <a:ext cx="103550" cy="64825"/>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0" name="Google Shape;1529;p10"/>
            <p:cNvSpPr/>
            <p:nvPr/>
          </p:nvSpPr>
          <p:spPr>
            <a:xfrm>
              <a:off x="1623250" y="2758175"/>
              <a:ext cx="9275" cy="1770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1" name="Google Shape;1530;p10"/>
            <p:cNvSpPr/>
            <p:nvPr/>
          </p:nvSpPr>
          <p:spPr>
            <a:xfrm>
              <a:off x="2357200" y="2676525"/>
              <a:ext cx="66525" cy="41275"/>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2" name="Google Shape;1531;p10"/>
            <p:cNvSpPr/>
            <p:nvPr/>
          </p:nvSpPr>
          <p:spPr>
            <a:xfrm>
              <a:off x="1629975" y="2796050"/>
              <a:ext cx="64850" cy="27800"/>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3" name="Google Shape;1532;p10"/>
            <p:cNvSpPr/>
            <p:nvPr/>
          </p:nvSpPr>
          <p:spPr>
            <a:xfrm>
              <a:off x="1593800" y="2723650"/>
              <a:ext cx="62300" cy="64850"/>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4" name="Google Shape;1533;p10"/>
            <p:cNvSpPr/>
            <p:nvPr/>
          </p:nvSpPr>
          <p:spPr>
            <a:xfrm>
              <a:off x="2068500" y="2795200"/>
              <a:ext cx="62325" cy="28650"/>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5" name="Google Shape;1534;p10"/>
            <p:cNvSpPr/>
            <p:nvPr/>
          </p:nvSpPr>
          <p:spPr>
            <a:xfrm>
              <a:off x="1519725" y="2792675"/>
              <a:ext cx="106075" cy="31175"/>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6" name="Google Shape;1535;p10"/>
            <p:cNvSpPr/>
            <p:nvPr/>
          </p:nvSpPr>
          <p:spPr>
            <a:xfrm>
              <a:off x="2130800" y="2762375"/>
              <a:ext cx="11800" cy="1350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7" name="Google Shape;1536;p10"/>
            <p:cNvSpPr/>
            <p:nvPr/>
          </p:nvSpPr>
          <p:spPr>
            <a:xfrm>
              <a:off x="1993600" y="2795200"/>
              <a:ext cx="62300" cy="28650"/>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8" name="Google Shape;1537;p10"/>
            <p:cNvSpPr/>
            <p:nvPr/>
          </p:nvSpPr>
          <p:spPr>
            <a:xfrm>
              <a:off x="3731700" y="1357575"/>
              <a:ext cx="44650" cy="18550"/>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09" name="Google Shape;1538;p10"/>
            <p:cNvSpPr/>
            <p:nvPr/>
          </p:nvSpPr>
          <p:spPr>
            <a:xfrm>
              <a:off x="3708150" y="1295300"/>
              <a:ext cx="68200" cy="24425"/>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0" name="Google Shape;1539;p10"/>
            <p:cNvSpPr/>
            <p:nvPr/>
          </p:nvSpPr>
          <p:spPr>
            <a:xfrm>
              <a:off x="3718250" y="1315500"/>
              <a:ext cx="58100" cy="2190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1" name="Google Shape;1540;p10"/>
            <p:cNvSpPr/>
            <p:nvPr/>
          </p:nvSpPr>
          <p:spPr>
            <a:xfrm>
              <a:off x="3741800" y="1396300"/>
              <a:ext cx="34550" cy="16000"/>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2" name="Google Shape;1541;p10"/>
            <p:cNvSpPr/>
            <p:nvPr/>
          </p:nvSpPr>
          <p:spPr>
            <a:xfrm>
              <a:off x="3708150" y="1270875"/>
              <a:ext cx="68200" cy="25275"/>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3" name="Google Shape;1542;p10"/>
            <p:cNvSpPr/>
            <p:nvPr/>
          </p:nvSpPr>
          <p:spPr>
            <a:xfrm>
              <a:off x="3733400" y="1377775"/>
              <a:ext cx="42950" cy="19375"/>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4" name="Google Shape;1543;p10"/>
            <p:cNvSpPr/>
            <p:nvPr/>
          </p:nvSpPr>
          <p:spPr>
            <a:xfrm>
              <a:off x="3340325" y="1364300"/>
              <a:ext cx="161625" cy="55575"/>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5" name="Google Shape;1544;p10"/>
            <p:cNvSpPr/>
            <p:nvPr/>
          </p:nvSpPr>
          <p:spPr>
            <a:xfrm>
              <a:off x="3405125" y="1533500"/>
              <a:ext cx="238225" cy="68200"/>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6" name="Google Shape;1545;p10"/>
            <p:cNvSpPr/>
            <p:nvPr/>
          </p:nvSpPr>
          <p:spPr>
            <a:xfrm>
              <a:off x="396900" y="2062925"/>
              <a:ext cx="184350" cy="76092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7" name="Google Shape;1546;p10"/>
            <p:cNvSpPr/>
            <p:nvPr/>
          </p:nvSpPr>
          <p:spPr>
            <a:xfrm>
              <a:off x="328725" y="1041100"/>
              <a:ext cx="351000" cy="772700"/>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8" name="Google Shape;1547;p10"/>
            <p:cNvSpPr/>
            <p:nvPr/>
          </p:nvSpPr>
          <p:spPr>
            <a:xfrm>
              <a:off x="3187975" y="1455225"/>
              <a:ext cx="118700" cy="109425"/>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19" name="Google Shape;1548;p10"/>
            <p:cNvSpPr/>
            <p:nvPr/>
          </p:nvSpPr>
          <p:spPr>
            <a:xfrm>
              <a:off x="434775" y="1035200"/>
              <a:ext cx="10125" cy="11825"/>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0" name="Google Shape;1549;p10"/>
            <p:cNvSpPr/>
            <p:nvPr/>
          </p:nvSpPr>
          <p:spPr>
            <a:xfrm>
              <a:off x="577850" y="270950"/>
              <a:ext cx="194475" cy="158250"/>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1" name="Google Shape;1550;p10"/>
            <p:cNvSpPr/>
            <p:nvPr/>
          </p:nvSpPr>
          <p:spPr>
            <a:xfrm>
              <a:off x="328725" y="961125"/>
              <a:ext cx="417500" cy="928425"/>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2" name="Google Shape;1551;p10"/>
            <p:cNvSpPr/>
            <p:nvPr/>
          </p:nvSpPr>
          <p:spPr>
            <a:xfrm>
              <a:off x="554300" y="238125"/>
              <a:ext cx="479775" cy="203700"/>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3" name="Google Shape;1552;p10"/>
            <p:cNvSpPr/>
            <p:nvPr/>
          </p:nvSpPr>
          <p:spPr>
            <a:xfrm>
              <a:off x="812700" y="238125"/>
              <a:ext cx="198650" cy="136375"/>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4" name="Google Shape;1553;p10"/>
            <p:cNvSpPr/>
            <p:nvPr/>
          </p:nvSpPr>
          <p:spPr>
            <a:xfrm>
              <a:off x="3282250" y="332375"/>
              <a:ext cx="417500" cy="425925"/>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5" name="Google Shape;1554;p10"/>
            <p:cNvSpPr/>
            <p:nvPr/>
          </p:nvSpPr>
          <p:spPr>
            <a:xfrm>
              <a:off x="1163675" y="316400"/>
              <a:ext cx="196150" cy="86700"/>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6" name="Google Shape;1555;p10"/>
            <p:cNvSpPr/>
            <p:nvPr/>
          </p:nvSpPr>
          <p:spPr>
            <a:xfrm>
              <a:off x="1182200" y="340800"/>
              <a:ext cx="14325" cy="6750"/>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7" name="Google Shape;1556;p10"/>
            <p:cNvSpPr/>
            <p:nvPr/>
          </p:nvSpPr>
          <p:spPr>
            <a:xfrm>
              <a:off x="1322750" y="339950"/>
              <a:ext cx="7600" cy="38750"/>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8" name="Google Shape;1557;p10"/>
            <p:cNvSpPr/>
            <p:nvPr/>
          </p:nvSpPr>
          <p:spPr>
            <a:xfrm>
              <a:off x="1311825" y="347525"/>
              <a:ext cx="5900" cy="21075"/>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29" name="Google Shape;1558;p10"/>
            <p:cNvSpPr/>
            <p:nvPr/>
          </p:nvSpPr>
          <p:spPr>
            <a:xfrm>
              <a:off x="1075300" y="284400"/>
              <a:ext cx="87575" cy="75775"/>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0" name="Google Shape;1559;p10"/>
            <p:cNvSpPr/>
            <p:nvPr/>
          </p:nvSpPr>
          <p:spPr>
            <a:xfrm>
              <a:off x="3745175" y="1413975"/>
              <a:ext cx="31175" cy="15175"/>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1" name="Google Shape;1560;p10"/>
            <p:cNvSpPr/>
            <p:nvPr/>
          </p:nvSpPr>
          <p:spPr>
            <a:xfrm>
              <a:off x="3255300" y="2000625"/>
              <a:ext cx="521050" cy="741575"/>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2" name="Google Shape;1561;p10"/>
            <p:cNvSpPr/>
            <p:nvPr/>
          </p:nvSpPr>
          <p:spPr>
            <a:xfrm>
              <a:off x="3169450" y="1194275"/>
              <a:ext cx="606900" cy="726425"/>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3" name="Google Shape;1562;p10"/>
            <p:cNvSpPr/>
            <p:nvPr/>
          </p:nvSpPr>
          <p:spPr>
            <a:xfrm>
              <a:off x="1181350" y="352575"/>
              <a:ext cx="14350" cy="7600"/>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4" name="Google Shape;1563;p10"/>
            <p:cNvSpPr/>
            <p:nvPr/>
          </p:nvSpPr>
          <p:spPr>
            <a:xfrm>
              <a:off x="3756950" y="1480475"/>
              <a:ext cx="19400" cy="8425"/>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5" name="Google Shape;1564;p10"/>
            <p:cNvSpPr/>
            <p:nvPr/>
          </p:nvSpPr>
          <p:spPr>
            <a:xfrm>
              <a:off x="3750225" y="1433325"/>
              <a:ext cx="26125" cy="14325"/>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6" name="Google Shape;1565;p10"/>
            <p:cNvSpPr/>
            <p:nvPr/>
          </p:nvSpPr>
          <p:spPr>
            <a:xfrm>
              <a:off x="3766225" y="1498975"/>
              <a:ext cx="10125" cy="8450"/>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7" name="Google Shape;1566;p10"/>
            <p:cNvSpPr/>
            <p:nvPr/>
          </p:nvSpPr>
          <p:spPr>
            <a:xfrm>
              <a:off x="3769575" y="2203475"/>
              <a:ext cx="6775" cy="14350"/>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8" name="Google Shape;1567;p10"/>
            <p:cNvSpPr/>
            <p:nvPr/>
          </p:nvSpPr>
          <p:spPr>
            <a:xfrm>
              <a:off x="2059250" y="2761525"/>
              <a:ext cx="9275" cy="15175"/>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39" name="Google Shape;1568;p10"/>
            <p:cNvSpPr/>
            <p:nvPr/>
          </p:nvSpPr>
          <p:spPr>
            <a:xfrm>
              <a:off x="3767900" y="2217800"/>
              <a:ext cx="8450" cy="25275"/>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0" name="Google Shape;1569;p10"/>
            <p:cNvSpPr/>
            <p:nvPr/>
          </p:nvSpPr>
          <p:spPr>
            <a:xfrm>
              <a:off x="429725" y="2388650"/>
              <a:ext cx="132175" cy="129650"/>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1" name="Google Shape;1570;p10"/>
            <p:cNvSpPr/>
            <p:nvPr/>
          </p:nvSpPr>
          <p:spPr>
            <a:xfrm>
              <a:off x="1768875" y="2760700"/>
              <a:ext cx="12650" cy="16000"/>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2" name="Google Shape;1571;p10"/>
            <p:cNvSpPr/>
            <p:nvPr/>
          </p:nvSpPr>
          <p:spPr>
            <a:xfrm>
              <a:off x="1741075" y="2721975"/>
              <a:ext cx="61475" cy="64000"/>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3" name="Google Shape;1572;p10"/>
            <p:cNvSpPr/>
            <p:nvPr/>
          </p:nvSpPr>
          <p:spPr>
            <a:xfrm>
              <a:off x="1811800" y="2723650"/>
              <a:ext cx="68200" cy="64000"/>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4" name="Google Shape;1573;p10"/>
            <p:cNvSpPr/>
            <p:nvPr/>
          </p:nvSpPr>
          <p:spPr>
            <a:xfrm>
              <a:off x="1839575" y="2762375"/>
              <a:ext cx="14325" cy="16025"/>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5" name="Google Shape;1574;p10"/>
            <p:cNvSpPr/>
            <p:nvPr/>
          </p:nvSpPr>
          <p:spPr>
            <a:xfrm>
              <a:off x="1919525" y="2800250"/>
              <a:ext cx="4225" cy="23600"/>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6" name="Google Shape;1575;p10"/>
            <p:cNvSpPr/>
            <p:nvPr/>
          </p:nvSpPr>
          <p:spPr>
            <a:xfrm>
              <a:off x="1775600" y="2796875"/>
              <a:ext cx="64825" cy="26975"/>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7" name="Google Shape;1576;p10"/>
            <p:cNvSpPr/>
            <p:nvPr/>
          </p:nvSpPr>
          <p:spPr>
            <a:xfrm>
              <a:off x="528200" y="2421475"/>
              <a:ext cx="15175" cy="10125"/>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8" name="Google Shape;1577;p10"/>
            <p:cNvSpPr/>
            <p:nvPr/>
          </p:nvSpPr>
          <p:spPr>
            <a:xfrm>
              <a:off x="1885850" y="2721975"/>
              <a:ext cx="63150" cy="68200"/>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49" name="Google Shape;1578;p10"/>
            <p:cNvSpPr/>
            <p:nvPr/>
          </p:nvSpPr>
          <p:spPr>
            <a:xfrm>
              <a:off x="1984350" y="2761525"/>
              <a:ext cx="14325" cy="15175"/>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0" name="Google Shape;1579;p10"/>
            <p:cNvSpPr/>
            <p:nvPr/>
          </p:nvSpPr>
          <p:spPr>
            <a:xfrm>
              <a:off x="1973400" y="2674850"/>
              <a:ext cx="68200" cy="42100"/>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1" name="Google Shape;1580;p10"/>
            <p:cNvSpPr/>
            <p:nvPr/>
          </p:nvSpPr>
          <p:spPr>
            <a:xfrm>
              <a:off x="1915325" y="2794350"/>
              <a:ext cx="69050" cy="29500"/>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2" name="Google Shape;1581;p10"/>
            <p:cNvSpPr/>
            <p:nvPr/>
          </p:nvSpPr>
          <p:spPr>
            <a:xfrm>
              <a:off x="2033150" y="2721975"/>
              <a:ext cx="65675" cy="66525"/>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3" name="Google Shape;1582;p10"/>
            <p:cNvSpPr/>
            <p:nvPr/>
          </p:nvSpPr>
          <p:spPr>
            <a:xfrm>
              <a:off x="1913625" y="2764050"/>
              <a:ext cx="10125" cy="1350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4" name="Google Shape;1583;p10"/>
            <p:cNvSpPr/>
            <p:nvPr/>
          </p:nvSpPr>
          <p:spPr>
            <a:xfrm>
              <a:off x="1959075" y="2722825"/>
              <a:ext cx="63175" cy="66500"/>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5" name="Google Shape;1584;p10"/>
            <p:cNvSpPr/>
            <p:nvPr/>
          </p:nvSpPr>
          <p:spPr>
            <a:xfrm>
              <a:off x="1895950" y="2673150"/>
              <a:ext cx="69900" cy="4380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6" name="Google Shape;1585;p10"/>
            <p:cNvSpPr/>
            <p:nvPr/>
          </p:nvSpPr>
          <p:spPr>
            <a:xfrm>
              <a:off x="1847975" y="2798575"/>
              <a:ext cx="64000" cy="25275"/>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7" name="Google Shape;1586;p10"/>
            <p:cNvSpPr/>
            <p:nvPr/>
          </p:nvSpPr>
          <p:spPr>
            <a:xfrm>
              <a:off x="457500" y="2411375"/>
              <a:ext cx="14325" cy="12650"/>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8" name="Google Shape;1587;p10"/>
            <p:cNvSpPr/>
            <p:nvPr/>
          </p:nvSpPr>
          <p:spPr>
            <a:xfrm>
              <a:off x="438125" y="2432425"/>
              <a:ext cx="19400" cy="6750"/>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59" name="Google Shape;1588;p10"/>
            <p:cNvSpPr/>
            <p:nvPr/>
          </p:nvSpPr>
          <p:spPr>
            <a:xfrm>
              <a:off x="408675" y="2075550"/>
              <a:ext cx="73250" cy="76625"/>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0" name="Google Shape;1589;p10"/>
            <p:cNvSpPr/>
            <p:nvPr/>
          </p:nvSpPr>
          <p:spPr>
            <a:xfrm>
              <a:off x="485275" y="2399600"/>
              <a:ext cx="6750" cy="16850"/>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1" name="Google Shape;1590;p10"/>
            <p:cNvSpPr/>
            <p:nvPr/>
          </p:nvSpPr>
          <p:spPr>
            <a:xfrm>
              <a:off x="483575" y="2424850"/>
              <a:ext cx="49700" cy="49700"/>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2" name="Google Shape;1591;p10"/>
            <p:cNvSpPr/>
            <p:nvPr/>
          </p:nvSpPr>
          <p:spPr>
            <a:xfrm>
              <a:off x="522300" y="2491350"/>
              <a:ext cx="9275" cy="6750"/>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3" name="Google Shape;1592;p10"/>
            <p:cNvSpPr/>
            <p:nvPr/>
          </p:nvSpPr>
          <p:spPr>
            <a:xfrm>
              <a:off x="519775" y="2663900"/>
              <a:ext cx="10125" cy="1350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4" name="Google Shape;1593;p10"/>
            <p:cNvSpPr/>
            <p:nvPr/>
          </p:nvSpPr>
          <p:spPr>
            <a:xfrm>
              <a:off x="539975" y="2774150"/>
              <a:ext cx="9300" cy="11825"/>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5" name="Google Shape;1594;p10"/>
            <p:cNvSpPr/>
            <p:nvPr/>
          </p:nvSpPr>
          <p:spPr>
            <a:xfrm>
              <a:off x="529875" y="2721125"/>
              <a:ext cx="10975" cy="12650"/>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6" name="Google Shape;1595;p10"/>
            <p:cNvSpPr/>
            <p:nvPr/>
          </p:nvSpPr>
          <p:spPr>
            <a:xfrm>
              <a:off x="529025" y="2693350"/>
              <a:ext cx="10150" cy="11825"/>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7" name="Google Shape;1596;p10"/>
            <p:cNvSpPr/>
            <p:nvPr/>
          </p:nvSpPr>
          <p:spPr>
            <a:xfrm>
              <a:off x="1499525" y="2611700"/>
              <a:ext cx="1114425" cy="212150"/>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8" name="Google Shape;1597;p10"/>
            <p:cNvSpPr/>
            <p:nvPr/>
          </p:nvSpPr>
          <p:spPr>
            <a:xfrm>
              <a:off x="2360575" y="2793525"/>
              <a:ext cx="64000" cy="30325"/>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69" name="Google Shape;1598;p10"/>
            <p:cNvSpPr/>
            <p:nvPr/>
          </p:nvSpPr>
          <p:spPr>
            <a:xfrm>
              <a:off x="536625" y="2751425"/>
              <a:ext cx="10125" cy="10125"/>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970" name="Google Shape;1599;p10"/>
            <p:cNvSpPr/>
            <p:nvPr/>
          </p:nvSpPr>
          <p:spPr>
            <a:xfrm>
              <a:off x="545875" y="2804450"/>
              <a:ext cx="9275" cy="14350"/>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48971" name="Google Shape;1600;p10"/>
          <p:cNvSpPr txBox="1">
            <a:spLocks noGrp="1"/>
          </p:cNvSpPr>
          <p:nvPr>
            <p:ph type="sldNum" idx="12"/>
          </p:nvPr>
        </p:nvSpPr>
        <p:spPr>
          <a:xfrm>
            <a:off x="8749000" y="0"/>
            <a:ext cx="394800" cy="428700"/>
          </a:xfrm>
          <a:prstGeom prst="rect">
            <a:avLst/>
          </a:prstGeom>
        </p:spPr>
        <p:txBody>
          <a:bodyPr spcFirstLastPara="1" wrap="square" lIns="91425" tIns="91425" rIns="91425" bIns="91425" anchor="t"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rgbClr val="F55D4B"/>
        </a:solidFill>
        <a:effectLst/>
      </p:bgPr>
    </p:bg>
    <p:spTree>
      <p:nvGrpSpPr>
        <p:cNvPr id="1" name="Shape 1708"/>
        <p:cNvGrpSpPr/>
        <p:nvPr/>
      </p:nvGrpSpPr>
      <p:grpSpPr>
        <a:xfrm>
          <a:off x="0" y="0"/>
          <a:ext cx="0" cy="0"/>
          <a:chOff x="0" y="0"/>
          <a:chExt cx="0" cy="0"/>
        </a:xfrm>
      </p:grpSpPr>
      <p:grpSp>
        <p:nvGrpSpPr>
          <p:cNvPr id="20" name="Google Shape;1709;p12"/>
          <p:cNvGrpSpPr/>
          <p:nvPr/>
        </p:nvGrpSpPr>
        <p:grpSpPr>
          <a:xfrm>
            <a:off x="1" y="5"/>
            <a:ext cx="9152065" cy="6864065"/>
            <a:chOff x="328725" y="238125"/>
            <a:chExt cx="3447625" cy="2585725"/>
          </a:xfrm>
        </p:grpSpPr>
        <p:sp>
          <p:nvSpPr>
            <p:cNvPr id="1048579" name="Google Shape;1710;p12"/>
            <p:cNvSpPr/>
            <p:nvPr/>
          </p:nvSpPr>
          <p:spPr>
            <a:xfrm>
              <a:off x="2397625" y="2721125"/>
              <a:ext cx="62300" cy="66525"/>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0" name="Google Shape;1711;p12"/>
            <p:cNvSpPr/>
            <p:nvPr/>
          </p:nvSpPr>
          <p:spPr>
            <a:xfrm>
              <a:off x="2424550" y="2739650"/>
              <a:ext cx="16850" cy="1770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1" name="Google Shape;1712;p12"/>
            <p:cNvSpPr/>
            <p:nvPr/>
          </p:nvSpPr>
          <p:spPr>
            <a:xfrm>
              <a:off x="2276400" y="2759850"/>
              <a:ext cx="13500" cy="1770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2" name="Google Shape;1713;p12"/>
            <p:cNvSpPr/>
            <p:nvPr/>
          </p:nvSpPr>
          <p:spPr>
            <a:xfrm>
              <a:off x="1523075" y="2675675"/>
              <a:ext cx="67375" cy="38750"/>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3" name="Google Shape;1714;p12"/>
            <p:cNvSpPr/>
            <p:nvPr/>
          </p:nvSpPr>
          <p:spPr>
            <a:xfrm>
              <a:off x="2347950" y="2750600"/>
              <a:ext cx="16025" cy="4225"/>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4" name="Google Shape;1715;p12"/>
            <p:cNvSpPr/>
            <p:nvPr/>
          </p:nvSpPr>
          <p:spPr>
            <a:xfrm>
              <a:off x="2319325" y="2720300"/>
              <a:ext cx="69900" cy="66500"/>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5" name="Google Shape;1716;p12"/>
            <p:cNvSpPr/>
            <p:nvPr/>
          </p:nvSpPr>
          <p:spPr>
            <a:xfrm>
              <a:off x="2128275" y="2674000"/>
              <a:ext cx="67350" cy="42100"/>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6" name="Google Shape;1717;p12"/>
            <p:cNvSpPr/>
            <p:nvPr/>
          </p:nvSpPr>
          <p:spPr>
            <a:xfrm>
              <a:off x="2107225" y="2721125"/>
              <a:ext cx="60625" cy="64850"/>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7" name="Google Shape;1718;p12"/>
            <p:cNvSpPr/>
            <p:nvPr/>
          </p:nvSpPr>
          <p:spPr>
            <a:xfrm>
              <a:off x="2435500" y="2794350"/>
              <a:ext cx="61450" cy="29500"/>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8" name="Google Shape;1719;p12"/>
            <p:cNvSpPr/>
            <p:nvPr/>
          </p:nvSpPr>
          <p:spPr>
            <a:xfrm>
              <a:off x="2508725" y="2793525"/>
              <a:ext cx="64825" cy="30325"/>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89" name="Google Shape;1720;p12"/>
            <p:cNvSpPr/>
            <p:nvPr/>
          </p:nvSpPr>
          <p:spPr>
            <a:xfrm>
              <a:off x="1546650" y="2770800"/>
              <a:ext cx="13500" cy="3375"/>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0" name="Google Shape;1721;p12"/>
            <p:cNvSpPr/>
            <p:nvPr/>
          </p:nvSpPr>
          <p:spPr>
            <a:xfrm>
              <a:off x="2251150" y="2724500"/>
              <a:ext cx="64850" cy="64000"/>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1" name="Google Shape;1722;p12"/>
            <p:cNvSpPr/>
            <p:nvPr/>
          </p:nvSpPr>
          <p:spPr>
            <a:xfrm>
              <a:off x="1522250" y="2724500"/>
              <a:ext cx="63150" cy="63150"/>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2" name="Google Shape;1723;p12"/>
            <p:cNvSpPr/>
            <p:nvPr/>
          </p:nvSpPr>
          <p:spPr>
            <a:xfrm>
              <a:off x="2179625" y="2722825"/>
              <a:ext cx="64825" cy="64825"/>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3" name="Google Shape;1724;p12"/>
            <p:cNvSpPr/>
            <p:nvPr/>
          </p:nvSpPr>
          <p:spPr>
            <a:xfrm>
              <a:off x="2205700" y="2761525"/>
              <a:ext cx="12650" cy="16025"/>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4" name="Google Shape;1725;p12"/>
            <p:cNvSpPr/>
            <p:nvPr/>
          </p:nvSpPr>
          <p:spPr>
            <a:xfrm>
              <a:off x="1545800" y="2757325"/>
              <a:ext cx="12650" cy="10125"/>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5" name="Google Shape;1726;p12"/>
            <p:cNvSpPr/>
            <p:nvPr/>
          </p:nvSpPr>
          <p:spPr>
            <a:xfrm>
              <a:off x="2287350" y="2795200"/>
              <a:ext cx="67350" cy="28650"/>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6" name="Google Shape;1727;p12"/>
            <p:cNvSpPr/>
            <p:nvPr/>
          </p:nvSpPr>
          <p:spPr>
            <a:xfrm>
              <a:off x="1692275" y="2759850"/>
              <a:ext cx="14325" cy="16025"/>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7" name="Google Shape;1728;p12"/>
            <p:cNvSpPr/>
            <p:nvPr/>
          </p:nvSpPr>
          <p:spPr>
            <a:xfrm>
              <a:off x="1825250" y="2676525"/>
              <a:ext cx="66525" cy="41275"/>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8" name="Google Shape;1729;p12"/>
            <p:cNvSpPr/>
            <p:nvPr/>
          </p:nvSpPr>
          <p:spPr>
            <a:xfrm>
              <a:off x="2143425" y="2793525"/>
              <a:ext cx="64825" cy="30325"/>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599" name="Google Shape;1730;p12"/>
            <p:cNvSpPr/>
            <p:nvPr/>
          </p:nvSpPr>
          <p:spPr>
            <a:xfrm>
              <a:off x="2050825" y="2675675"/>
              <a:ext cx="69050" cy="41275"/>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0" name="Google Shape;1731;p12"/>
            <p:cNvSpPr/>
            <p:nvPr/>
          </p:nvSpPr>
          <p:spPr>
            <a:xfrm>
              <a:off x="1596325" y="2674000"/>
              <a:ext cx="67350" cy="42100"/>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1" name="Google Shape;1732;p12"/>
            <p:cNvSpPr/>
            <p:nvPr/>
          </p:nvSpPr>
          <p:spPr>
            <a:xfrm>
              <a:off x="2427925" y="2673150"/>
              <a:ext cx="69875" cy="4380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2" name="Google Shape;1733;p12"/>
            <p:cNvSpPr/>
            <p:nvPr/>
          </p:nvSpPr>
          <p:spPr>
            <a:xfrm>
              <a:off x="2201500" y="2675675"/>
              <a:ext cx="69875" cy="40425"/>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3" name="Google Shape;1734;p12"/>
            <p:cNvSpPr/>
            <p:nvPr/>
          </p:nvSpPr>
          <p:spPr>
            <a:xfrm>
              <a:off x="1668700" y="2721975"/>
              <a:ext cx="64825" cy="65675"/>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4" name="Google Shape;1735;p12"/>
            <p:cNvSpPr/>
            <p:nvPr/>
          </p:nvSpPr>
          <p:spPr>
            <a:xfrm>
              <a:off x="1669550" y="2675675"/>
              <a:ext cx="69875" cy="40425"/>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5" name="Google Shape;1736;p12"/>
            <p:cNvSpPr/>
            <p:nvPr/>
          </p:nvSpPr>
          <p:spPr>
            <a:xfrm>
              <a:off x="1704050" y="2795200"/>
              <a:ext cx="59775" cy="28650"/>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6" name="Google Shape;1737;p12"/>
            <p:cNvSpPr/>
            <p:nvPr/>
          </p:nvSpPr>
          <p:spPr>
            <a:xfrm>
              <a:off x="2215800" y="2793525"/>
              <a:ext cx="61475" cy="30325"/>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7" name="Google Shape;1738;p12"/>
            <p:cNvSpPr/>
            <p:nvPr/>
          </p:nvSpPr>
          <p:spPr>
            <a:xfrm>
              <a:off x="1746125" y="2674000"/>
              <a:ext cx="68225" cy="42100"/>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8" name="Google Shape;1739;p12"/>
            <p:cNvSpPr/>
            <p:nvPr/>
          </p:nvSpPr>
          <p:spPr>
            <a:xfrm>
              <a:off x="2278100" y="2674000"/>
              <a:ext cx="68200" cy="42100"/>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09" name="Google Shape;1740;p12"/>
            <p:cNvSpPr/>
            <p:nvPr/>
          </p:nvSpPr>
          <p:spPr>
            <a:xfrm>
              <a:off x="2538175" y="2765750"/>
              <a:ext cx="24425" cy="11800"/>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0" name="Google Shape;1741;p12"/>
            <p:cNvSpPr/>
            <p:nvPr/>
          </p:nvSpPr>
          <p:spPr>
            <a:xfrm>
              <a:off x="2505350" y="2674850"/>
              <a:ext cx="68200" cy="42100"/>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1" name="Google Shape;1742;p12"/>
            <p:cNvSpPr/>
            <p:nvPr/>
          </p:nvSpPr>
          <p:spPr>
            <a:xfrm>
              <a:off x="2469150" y="2722825"/>
              <a:ext cx="103550" cy="64825"/>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2" name="Google Shape;1743;p12"/>
            <p:cNvSpPr/>
            <p:nvPr/>
          </p:nvSpPr>
          <p:spPr>
            <a:xfrm>
              <a:off x="1623250" y="2758175"/>
              <a:ext cx="9275" cy="1770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3" name="Google Shape;1744;p12"/>
            <p:cNvSpPr/>
            <p:nvPr/>
          </p:nvSpPr>
          <p:spPr>
            <a:xfrm>
              <a:off x="2357200" y="2676525"/>
              <a:ext cx="66525" cy="41275"/>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4" name="Google Shape;1745;p12"/>
            <p:cNvSpPr/>
            <p:nvPr/>
          </p:nvSpPr>
          <p:spPr>
            <a:xfrm>
              <a:off x="1629975" y="2796050"/>
              <a:ext cx="64850" cy="27800"/>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5" name="Google Shape;1746;p12"/>
            <p:cNvSpPr/>
            <p:nvPr/>
          </p:nvSpPr>
          <p:spPr>
            <a:xfrm>
              <a:off x="1593800" y="2723650"/>
              <a:ext cx="62300" cy="64850"/>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6" name="Google Shape;1747;p12"/>
            <p:cNvSpPr/>
            <p:nvPr/>
          </p:nvSpPr>
          <p:spPr>
            <a:xfrm>
              <a:off x="2068500" y="2795200"/>
              <a:ext cx="62325" cy="28650"/>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7" name="Google Shape;1748;p12"/>
            <p:cNvSpPr/>
            <p:nvPr/>
          </p:nvSpPr>
          <p:spPr>
            <a:xfrm>
              <a:off x="1519725" y="2792675"/>
              <a:ext cx="106075" cy="31175"/>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8" name="Google Shape;1749;p12"/>
            <p:cNvSpPr/>
            <p:nvPr/>
          </p:nvSpPr>
          <p:spPr>
            <a:xfrm>
              <a:off x="2130800" y="2762375"/>
              <a:ext cx="11800" cy="1350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19" name="Google Shape;1750;p12"/>
            <p:cNvSpPr/>
            <p:nvPr/>
          </p:nvSpPr>
          <p:spPr>
            <a:xfrm>
              <a:off x="1993600" y="2795200"/>
              <a:ext cx="62300" cy="28650"/>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0" name="Google Shape;1751;p12"/>
            <p:cNvSpPr/>
            <p:nvPr/>
          </p:nvSpPr>
          <p:spPr>
            <a:xfrm>
              <a:off x="3731700" y="1357575"/>
              <a:ext cx="44650" cy="18550"/>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1" name="Google Shape;1752;p12"/>
            <p:cNvSpPr/>
            <p:nvPr/>
          </p:nvSpPr>
          <p:spPr>
            <a:xfrm>
              <a:off x="3708150" y="1295300"/>
              <a:ext cx="68200" cy="24425"/>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2" name="Google Shape;1753;p12"/>
            <p:cNvSpPr/>
            <p:nvPr/>
          </p:nvSpPr>
          <p:spPr>
            <a:xfrm>
              <a:off x="3718250" y="1315500"/>
              <a:ext cx="58100" cy="2190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3" name="Google Shape;1754;p12"/>
            <p:cNvSpPr/>
            <p:nvPr/>
          </p:nvSpPr>
          <p:spPr>
            <a:xfrm>
              <a:off x="3741800" y="1396300"/>
              <a:ext cx="34550" cy="16000"/>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4" name="Google Shape;1755;p12"/>
            <p:cNvSpPr/>
            <p:nvPr/>
          </p:nvSpPr>
          <p:spPr>
            <a:xfrm>
              <a:off x="3708150" y="1270875"/>
              <a:ext cx="68200" cy="25275"/>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5" name="Google Shape;1756;p12"/>
            <p:cNvSpPr/>
            <p:nvPr/>
          </p:nvSpPr>
          <p:spPr>
            <a:xfrm>
              <a:off x="3733400" y="1377775"/>
              <a:ext cx="42950" cy="19375"/>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6" name="Google Shape;1757;p12"/>
            <p:cNvSpPr/>
            <p:nvPr/>
          </p:nvSpPr>
          <p:spPr>
            <a:xfrm>
              <a:off x="3340325" y="1364300"/>
              <a:ext cx="161625" cy="55575"/>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7" name="Google Shape;1758;p12"/>
            <p:cNvSpPr/>
            <p:nvPr/>
          </p:nvSpPr>
          <p:spPr>
            <a:xfrm>
              <a:off x="3405125" y="1533500"/>
              <a:ext cx="238225" cy="68200"/>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8" name="Google Shape;1759;p12"/>
            <p:cNvSpPr/>
            <p:nvPr/>
          </p:nvSpPr>
          <p:spPr>
            <a:xfrm>
              <a:off x="396900" y="2062925"/>
              <a:ext cx="184350" cy="76092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29" name="Google Shape;1760;p12"/>
            <p:cNvSpPr/>
            <p:nvPr/>
          </p:nvSpPr>
          <p:spPr>
            <a:xfrm>
              <a:off x="328725" y="1041100"/>
              <a:ext cx="351000" cy="772700"/>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0" name="Google Shape;1761;p12"/>
            <p:cNvSpPr/>
            <p:nvPr/>
          </p:nvSpPr>
          <p:spPr>
            <a:xfrm>
              <a:off x="3187975" y="1455225"/>
              <a:ext cx="118700" cy="109425"/>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1" name="Google Shape;1762;p12"/>
            <p:cNvSpPr/>
            <p:nvPr/>
          </p:nvSpPr>
          <p:spPr>
            <a:xfrm>
              <a:off x="434775" y="1035200"/>
              <a:ext cx="10125" cy="11825"/>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2" name="Google Shape;1763;p12"/>
            <p:cNvSpPr/>
            <p:nvPr/>
          </p:nvSpPr>
          <p:spPr>
            <a:xfrm>
              <a:off x="577850" y="270950"/>
              <a:ext cx="194475" cy="158250"/>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3" name="Google Shape;1764;p12"/>
            <p:cNvSpPr/>
            <p:nvPr/>
          </p:nvSpPr>
          <p:spPr>
            <a:xfrm>
              <a:off x="328725" y="961125"/>
              <a:ext cx="417500" cy="928425"/>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4" name="Google Shape;1765;p12"/>
            <p:cNvSpPr/>
            <p:nvPr/>
          </p:nvSpPr>
          <p:spPr>
            <a:xfrm>
              <a:off x="554300" y="238125"/>
              <a:ext cx="479775" cy="203700"/>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5" name="Google Shape;1766;p12"/>
            <p:cNvSpPr/>
            <p:nvPr/>
          </p:nvSpPr>
          <p:spPr>
            <a:xfrm>
              <a:off x="812700" y="238125"/>
              <a:ext cx="198650" cy="136375"/>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6" name="Google Shape;1767;p12"/>
            <p:cNvSpPr/>
            <p:nvPr/>
          </p:nvSpPr>
          <p:spPr>
            <a:xfrm>
              <a:off x="3282250" y="332375"/>
              <a:ext cx="417500" cy="425925"/>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7" name="Google Shape;1768;p12"/>
            <p:cNvSpPr/>
            <p:nvPr/>
          </p:nvSpPr>
          <p:spPr>
            <a:xfrm>
              <a:off x="1163675" y="316400"/>
              <a:ext cx="196150" cy="86700"/>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8" name="Google Shape;1769;p12"/>
            <p:cNvSpPr/>
            <p:nvPr/>
          </p:nvSpPr>
          <p:spPr>
            <a:xfrm>
              <a:off x="1182200" y="340800"/>
              <a:ext cx="14325" cy="6750"/>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39" name="Google Shape;1770;p12"/>
            <p:cNvSpPr/>
            <p:nvPr/>
          </p:nvSpPr>
          <p:spPr>
            <a:xfrm>
              <a:off x="1322750" y="339950"/>
              <a:ext cx="7600" cy="38750"/>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0" name="Google Shape;1771;p12"/>
            <p:cNvSpPr/>
            <p:nvPr/>
          </p:nvSpPr>
          <p:spPr>
            <a:xfrm>
              <a:off x="1311825" y="347525"/>
              <a:ext cx="5900" cy="21075"/>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1" name="Google Shape;1772;p12"/>
            <p:cNvSpPr/>
            <p:nvPr/>
          </p:nvSpPr>
          <p:spPr>
            <a:xfrm>
              <a:off x="1075300" y="284400"/>
              <a:ext cx="87575" cy="75775"/>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2" name="Google Shape;1773;p12"/>
            <p:cNvSpPr/>
            <p:nvPr/>
          </p:nvSpPr>
          <p:spPr>
            <a:xfrm>
              <a:off x="3745175" y="1413975"/>
              <a:ext cx="31175" cy="15175"/>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3" name="Google Shape;1774;p12"/>
            <p:cNvSpPr/>
            <p:nvPr/>
          </p:nvSpPr>
          <p:spPr>
            <a:xfrm>
              <a:off x="3255300" y="2000625"/>
              <a:ext cx="521050" cy="741575"/>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4" name="Google Shape;1775;p12"/>
            <p:cNvSpPr/>
            <p:nvPr/>
          </p:nvSpPr>
          <p:spPr>
            <a:xfrm>
              <a:off x="3169450" y="1194275"/>
              <a:ext cx="606900" cy="726425"/>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5" name="Google Shape;1776;p12"/>
            <p:cNvSpPr/>
            <p:nvPr/>
          </p:nvSpPr>
          <p:spPr>
            <a:xfrm>
              <a:off x="1181350" y="352575"/>
              <a:ext cx="14350" cy="7600"/>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6" name="Google Shape;1777;p12"/>
            <p:cNvSpPr/>
            <p:nvPr/>
          </p:nvSpPr>
          <p:spPr>
            <a:xfrm>
              <a:off x="3756950" y="1480475"/>
              <a:ext cx="19400" cy="8425"/>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7" name="Google Shape;1778;p12"/>
            <p:cNvSpPr/>
            <p:nvPr/>
          </p:nvSpPr>
          <p:spPr>
            <a:xfrm>
              <a:off x="3750225" y="1433325"/>
              <a:ext cx="26125" cy="14325"/>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8" name="Google Shape;1779;p12"/>
            <p:cNvSpPr/>
            <p:nvPr/>
          </p:nvSpPr>
          <p:spPr>
            <a:xfrm>
              <a:off x="3766225" y="1498975"/>
              <a:ext cx="10125" cy="8450"/>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49" name="Google Shape;1780;p12"/>
            <p:cNvSpPr/>
            <p:nvPr/>
          </p:nvSpPr>
          <p:spPr>
            <a:xfrm>
              <a:off x="3769575" y="2203475"/>
              <a:ext cx="6775" cy="14350"/>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0" name="Google Shape;1781;p12"/>
            <p:cNvSpPr/>
            <p:nvPr/>
          </p:nvSpPr>
          <p:spPr>
            <a:xfrm>
              <a:off x="2059250" y="2761525"/>
              <a:ext cx="9275" cy="15175"/>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1" name="Google Shape;1782;p12"/>
            <p:cNvSpPr/>
            <p:nvPr/>
          </p:nvSpPr>
          <p:spPr>
            <a:xfrm>
              <a:off x="3767900" y="2217800"/>
              <a:ext cx="8450" cy="25275"/>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2" name="Google Shape;1783;p12"/>
            <p:cNvSpPr/>
            <p:nvPr/>
          </p:nvSpPr>
          <p:spPr>
            <a:xfrm>
              <a:off x="429725" y="2388650"/>
              <a:ext cx="132175" cy="129650"/>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3" name="Google Shape;1784;p12"/>
            <p:cNvSpPr/>
            <p:nvPr/>
          </p:nvSpPr>
          <p:spPr>
            <a:xfrm>
              <a:off x="1768875" y="2760700"/>
              <a:ext cx="12650" cy="16000"/>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4" name="Google Shape;1785;p12"/>
            <p:cNvSpPr/>
            <p:nvPr/>
          </p:nvSpPr>
          <p:spPr>
            <a:xfrm>
              <a:off x="1741075" y="2721975"/>
              <a:ext cx="61475" cy="64000"/>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5" name="Google Shape;1786;p12"/>
            <p:cNvSpPr/>
            <p:nvPr/>
          </p:nvSpPr>
          <p:spPr>
            <a:xfrm>
              <a:off x="1811800" y="2723650"/>
              <a:ext cx="68200" cy="64000"/>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6" name="Google Shape;1787;p12"/>
            <p:cNvSpPr/>
            <p:nvPr/>
          </p:nvSpPr>
          <p:spPr>
            <a:xfrm>
              <a:off x="1839575" y="2762375"/>
              <a:ext cx="14325" cy="16025"/>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7" name="Google Shape;1788;p12"/>
            <p:cNvSpPr/>
            <p:nvPr/>
          </p:nvSpPr>
          <p:spPr>
            <a:xfrm>
              <a:off x="1919525" y="2800250"/>
              <a:ext cx="4225" cy="23600"/>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8" name="Google Shape;1789;p12"/>
            <p:cNvSpPr/>
            <p:nvPr/>
          </p:nvSpPr>
          <p:spPr>
            <a:xfrm>
              <a:off x="1775600" y="2796875"/>
              <a:ext cx="64825" cy="26975"/>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59" name="Google Shape;1790;p12"/>
            <p:cNvSpPr/>
            <p:nvPr/>
          </p:nvSpPr>
          <p:spPr>
            <a:xfrm>
              <a:off x="528200" y="2421475"/>
              <a:ext cx="15175" cy="10125"/>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0" name="Google Shape;1791;p12"/>
            <p:cNvSpPr/>
            <p:nvPr/>
          </p:nvSpPr>
          <p:spPr>
            <a:xfrm>
              <a:off x="1885850" y="2721975"/>
              <a:ext cx="63150" cy="68200"/>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1" name="Google Shape;1792;p12"/>
            <p:cNvSpPr/>
            <p:nvPr/>
          </p:nvSpPr>
          <p:spPr>
            <a:xfrm>
              <a:off x="1984350" y="2761525"/>
              <a:ext cx="14325" cy="15175"/>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2" name="Google Shape;1793;p12"/>
            <p:cNvSpPr/>
            <p:nvPr/>
          </p:nvSpPr>
          <p:spPr>
            <a:xfrm>
              <a:off x="1973400" y="2674850"/>
              <a:ext cx="68200" cy="42100"/>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3" name="Google Shape;1794;p12"/>
            <p:cNvSpPr/>
            <p:nvPr/>
          </p:nvSpPr>
          <p:spPr>
            <a:xfrm>
              <a:off x="1915325" y="2794350"/>
              <a:ext cx="69050" cy="29500"/>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4" name="Google Shape;1795;p12"/>
            <p:cNvSpPr/>
            <p:nvPr/>
          </p:nvSpPr>
          <p:spPr>
            <a:xfrm>
              <a:off x="2033150" y="2721975"/>
              <a:ext cx="65675" cy="66525"/>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5" name="Google Shape;1796;p12"/>
            <p:cNvSpPr/>
            <p:nvPr/>
          </p:nvSpPr>
          <p:spPr>
            <a:xfrm>
              <a:off x="1913625" y="2764050"/>
              <a:ext cx="10125" cy="1350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6" name="Google Shape;1797;p12"/>
            <p:cNvSpPr/>
            <p:nvPr/>
          </p:nvSpPr>
          <p:spPr>
            <a:xfrm>
              <a:off x="1959075" y="2722825"/>
              <a:ext cx="63175" cy="66500"/>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7" name="Google Shape;1798;p12"/>
            <p:cNvSpPr/>
            <p:nvPr/>
          </p:nvSpPr>
          <p:spPr>
            <a:xfrm>
              <a:off x="1895950" y="2673150"/>
              <a:ext cx="69900" cy="4380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8" name="Google Shape;1799;p12"/>
            <p:cNvSpPr/>
            <p:nvPr/>
          </p:nvSpPr>
          <p:spPr>
            <a:xfrm>
              <a:off x="1847975" y="2798575"/>
              <a:ext cx="64000" cy="25275"/>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69" name="Google Shape;1800;p12"/>
            <p:cNvSpPr/>
            <p:nvPr/>
          </p:nvSpPr>
          <p:spPr>
            <a:xfrm>
              <a:off x="457500" y="2411375"/>
              <a:ext cx="14325" cy="12650"/>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0" name="Google Shape;1801;p12"/>
            <p:cNvSpPr/>
            <p:nvPr/>
          </p:nvSpPr>
          <p:spPr>
            <a:xfrm>
              <a:off x="438125" y="2432425"/>
              <a:ext cx="19400" cy="6750"/>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1" name="Google Shape;1802;p12"/>
            <p:cNvSpPr/>
            <p:nvPr/>
          </p:nvSpPr>
          <p:spPr>
            <a:xfrm>
              <a:off x="408675" y="2075550"/>
              <a:ext cx="73250" cy="76625"/>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2" name="Google Shape;1803;p12"/>
            <p:cNvSpPr/>
            <p:nvPr/>
          </p:nvSpPr>
          <p:spPr>
            <a:xfrm>
              <a:off x="485275" y="2399600"/>
              <a:ext cx="6750" cy="16850"/>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3" name="Google Shape;1804;p12"/>
            <p:cNvSpPr/>
            <p:nvPr/>
          </p:nvSpPr>
          <p:spPr>
            <a:xfrm>
              <a:off x="483575" y="2424850"/>
              <a:ext cx="49700" cy="49700"/>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4" name="Google Shape;1805;p12"/>
            <p:cNvSpPr/>
            <p:nvPr/>
          </p:nvSpPr>
          <p:spPr>
            <a:xfrm>
              <a:off x="522300" y="2491350"/>
              <a:ext cx="9275" cy="6750"/>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5" name="Google Shape;1806;p12"/>
            <p:cNvSpPr/>
            <p:nvPr/>
          </p:nvSpPr>
          <p:spPr>
            <a:xfrm>
              <a:off x="519775" y="2663900"/>
              <a:ext cx="10125" cy="1350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6" name="Google Shape;1807;p12"/>
            <p:cNvSpPr/>
            <p:nvPr/>
          </p:nvSpPr>
          <p:spPr>
            <a:xfrm>
              <a:off x="539975" y="2774150"/>
              <a:ext cx="9300" cy="11825"/>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7" name="Google Shape;1808;p12"/>
            <p:cNvSpPr/>
            <p:nvPr/>
          </p:nvSpPr>
          <p:spPr>
            <a:xfrm>
              <a:off x="529875" y="2721125"/>
              <a:ext cx="10975" cy="12650"/>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8" name="Google Shape;1809;p12"/>
            <p:cNvSpPr/>
            <p:nvPr/>
          </p:nvSpPr>
          <p:spPr>
            <a:xfrm>
              <a:off x="529025" y="2693350"/>
              <a:ext cx="10150" cy="11825"/>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79" name="Google Shape;1810;p12"/>
            <p:cNvSpPr/>
            <p:nvPr/>
          </p:nvSpPr>
          <p:spPr>
            <a:xfrm>
              <a:off x="1499525" y="2611700"/>
              <a:ext cx="1114425" cy="212150"/>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80" name="Google Shape;1811;p12"/>
            <p:cNvSpPr/>
            <p:nvPr/>
          </p:nvSpPr>
          <p:spPr>
            <a:xfrm>
              <a:off x="2360575" y="2793525"/>
              <a:ext cx="64000" cy="30325"/>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81" name="Google Shape;1812;p12"/>
            <p:cNvSpPr/>
            <p:nvPr/>
          </p:nvSpPr>
          <p:spPr>
            <a:xfrm>
              <a:off x="536625" y="2751425"/>
              <a:ext cx="10125" cy="10125"/>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sp>
          <p:nvSpPr>
            <p:cNvPr id="1048682" name="Google Shape;1813;p12"/>
            <p:cNvSpPr/>
            <p:nvPr/>
          </p:nvSpPr>
          <p:spPr>
            <a:xfrm>
              <a:off x="545875" y="2804450"/>
              <a:ext cx="9275" cy="14350"/>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dirty="0"/>
            </a:p>
          </p:txBody>
        </p:sp>
      </p:grpSp>
      <p:sp>
        <p:nvSpPr>
          <p:cNvPr id="1048683" name="Google Shape;1814;p12"/>
          <p:cNvSpPr txBox="1">
            <a:spLocks noGrp="1"/>
          </p:cNvSpPr>
          <p:nvPr>
            <p:ph type="sldNum" idx="12"/>
          </p:nvPr>
        </p:nvSpPr>
        <p:spPr>
          <a:xfrm>
            <a:off x="8749000" y="0"/>
            <a:ext cx="394800" cy="4287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5F6F7"/>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1131750" y="983100"/>
            <a:ext cx="6880500" cy="7770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1pPr>
            <a:lvl2pPr lvl="1"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2pPr>
            <a:lvl3pPr lvl="2"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3pPr>
            <a:lvl4pPr lvl="3"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4pPr>
            <a:lvl5pPr lvl="4"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5pPr>
            <a:lvl6pPr lvl="5"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6pPr>
            <a:lvl7pPr lvl="6"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7pPr>
            <a:lvl8pPr lvl="7"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8pPr>
            <a:lvl9pPr lvl="8" algn="ctr">
              <a:spcBef>
                <a:spcPts val="0"/>
              </a:spcBef>
              <a:spcAft>
                <a:spcPts val="0"/>
              </a:spcAft>
              <a:buClr>
                <a:srgbClr val="F55D4B"/>
              </a:buClr>
              <a:buSzPts val="2800"/>
              <a:buFont typeface="Amatic SC"/>
              <a:buNone/>
              <a:defRPr sz="2800" b="1">
                <a:solidFill>
                  <a:srgbClr val="F55D4B"/>
                </a:solidFill>
                <a:latin typeface="Amatic SC"/>
                <a:ea typeface="Amatic SC"/>
                <a:cs typeface="Amatic SC"/>
                <a:sym typeface="Amatic SC"/>
              </a:defRPr>
            </a:lvl9pPr>
          </a:lstStyle>
          <a:p>
            <a:endParaRPr/>
          </a:p>
        </p:txBody>
      </p:sp>
      <p:sp>
        <p:nvSpPr>
          <p:cNvPr id="1048577" name="Google Shape;7;p1"/>
          <p:cNvSpPr txBox="1">
            <a:spLocks noGrp="1"/>
          </p:cNvSpPr>
          <p:nvPr>
            <p:ph type="body" idx="1"/>
          </p:nvPr>
        </p:nvSpPr>
        <p:spPr>
          <a:xfrm>
            <a:off x="1131750" y="1902800"/>
            <a:ext cx="6880500" cy="4665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2C3E50"/>
              </a:buClr>
              <a:buSzPts val="2600"/>
              <a:buFont typeface="Merriweather"/>
              <a:buChar char="✖"/>
              <a:defRPr sz="2600">
                <a:solidFill>
                  <a:srgbClr val="2C3E50"/>
                </a:solidFill>
                <a:latin typeface="Merriweather"/>
                <a:ea typeface="Merriweather"/>
                <a:cs typeface="Merriweather"/>
                <a:sym typeface="Merriweather"/>
              </a:defRPr>
            </a:lvl1pPr>
            <a:lvl2pPr marL="914400" lvl="1" indent="-368300">
              <a:spcBef>
                <a:spcPts val="0"/>
              </a:spcBef>
              <a:spcAft>
                <a:spcPts val="0"/>
              </a:spcAft>
              <a:buClr>
                <a:srgbClr val="2C3E50"/>
              </a:buClr>
              <a:buSzPts val="2200"/>
              <a:buFont typeface="Merriweather"/>
              <a:buChar char="○"/>
              <a:defRPr sz="2200">
                <a:solidFill>
                  <a:srgbClr val="2C3E50"/>
                </a:solidFill>
                <a:latin typeface="Merriweather"/>
                <a:ea typeface="Merriweather"/>
                <a:cs typeface="Merriweather"/>
                <a:sym typeface="Merriweather"/>
              </a:defRPr>
            </a:lvl2pPr>
            <a:lvl3pPr marL="1371600" lvl="2"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3pPr>
            <a:lvl4pPr marL="1828800" lvl="3"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4pPr>
            <a:lvl5pPr marL="2286000" lvl="4"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5pPr>
            <a:lvl6pPr marL="2743200" lvl="5"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6pPr>
            <a:lvl7pPr marL="3200400" lvl="6"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7pPr>
            <a:lvl8pPr marL="3657600" lvl="7"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8pPr>
            <a:lvl9pPr marL="4114800" lvl="8" indent="-3429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9pPr>
          </a:lstStyle>
          <a:p>
            <a:endParaRPr/>
          </a:p>
        </p:txBody>
      </p:sp>
      <p:sp>
        <p:nvSpPr>
          <p:cNvPr id="1048578" name="Google Shape;8;p1"/>
          <p:cNvSpPr txBox="1">
            <a:spLocks noGrp="1"/>
          </p:cNvSpPr>
          <p:nvPr>
            <p:ph type="sldNum" idx="12"/>
          </p:nvPr>
        </p:nvSpPr>
        <p:spPr>
          <a:xfrm>
            <a:off x="8749000" y="0"/>
            <a:ext cx="394800" cy="428700"/>
          </a:xfrm>
          <a:prstGeom prst="rect">
            <a:avLst/>
          </a:prstGeom>
          <a:noFill/>
          <a:ln>
            <a:noFill/>
          </a:ln>
        </p:spPr>
        <p:txBody>
          <a:bodyPr spcFirstLastPara="1" wrap="square" lIns="91425" tIns="91425" rIns="91425" bIns="91425" anchor="t" anchorCtr="0">
            <a:noAutofit/>
          </a:bodyPr>
          <a:lstStyle>
            <a:lvl1pPr lvl="0" algn="r">
              <a:buNone/>
              <a:defRPr sz="1200">
                <a:solidFill>
                  <a:srgbClr val="F55D4B"/>
                </a:solidFill>
                <a:latin typeface="Amatic SC"/>
                <a:ea typeface="Amatic SC"/>
                <a:cs typeface="Amatic SC"/>
                <a:sym typeface="Amatic SC"/>
              </a:defRPr>
            </a:lvl1pPr>
            <a:lvl2pPr lvl="1" algn="r">
              <a:buNone/>
              <a:defRPr sz="1200">
                <a:solidFill>
                  <a:srgbClr val="F55D4B"/>
                </a:solidFill>
                <a:latin typeface="Amatic SC"/>
                <a:ea typeface="Amatic SC"/>
                <a:cs typeface="Amatic SC"/>
                <a:sym typeface="Amatic SC"/>
              </a:defRPr>
            </a:lvl2pPr>
            <a:lvl3pPr lvl="2" algn="r">
              <a:buNone/>
              <a:defRPr sz="1200">
                <a:solidFill>
                  <a:srgbClr val="F55D4B"/>
                </a:solidFill>
                <a:latin typeface="Amatic SC"/>
                <a:ea typeface="Amatic SC"/>
                <a:cs typeface="Amatic SC"/>
                <a:sym typeface="Amatic SC"/>
              </a:defRPr>
            </a:lvl3pPr>
            <a:lvl4pPr lvl="3" algn="r">
              <a:buNone/>
              <a:defRPr sz="1200">
                <a:solidFill>
                  <a:srgbClr val="F55D4B"/>
                </a:solidFill>
                <a:latin typeface="Amatic SC"/>
                <a:ea typeface="Amatic SC"/>
                <a:cs typeface="Amatic SC"/>
                <a:sym typeface="Amatic SC"/>
              </a:defRPr>
            </a:lvl4pPr>
            <a:lvl5pPr lvl="4" algn="r">
              <a:buNone/>
              <a:defRPr sz="1200">
                <a:solidFill>
                  <a:srgbClr val="F55D4B"/>
                </a:solidFill>
                <a:latin typeface="Amatic SC"/>
                <a:ea typeface="Amatic SC"/>
                <a:cs typeface="Amatic SC"/>
                <a:sym typeface="Amatic SC"/>
              </a:defRPr>
            </a:lvl5pPr>
            <a:lvl6pPr lvl="5" algn="r">
              <a:buNone/>
              <a:defRPr sz="1200">
                <a:solidFill>
                  <a:srgbClr val="F55D4B"/>
                </a:solidFill>
                <a:latin typeface="Amatic SC"/>
                <a:ea typeface="Amatic SC"/>
                <a:cs typeface="Amatic SC"/>
                <a:sym typeface="Amatic SC"/>
              </a:defRPr>
            </a:lvl6pPr>
            <a:lvl7pPr lvl="6" algn="r">
              <a:buNone/>
              <a:defRPr sz="1200">
                <a:solidFill>
                  <a:srgbClr val="F55D4B"/>
                </a:solidFill>
                <a:latin typeface="Amatic SC"/>
                <a:ea typeface="Amatic SC"/>
                <a:cs typeface="Amatic SC"/>
                <a:sym typeface="Amatic SC"/>
              </a:defRPr>
            </a:lvl7pPr>
            <a:lvl8pPr lvl="7" algn="r">
              <a:buNone/>
              <a:defRPr sz="1200">
                <a:solidFill>
                  <a:srgbClr val="F55D4B"/>
                </a:solidFill>
                <a:latin typeface="Amatic SC"/>
                <a:ea typeface="Amatic SC"/>
                <a:cs typeface="Amatic SC"/>
                <a:sym typeface="Amatic SC"/>
              </a:defRPr>
            </a:lvl8pPr>
            <a:lvl9pPr lvl="8" algn="r">
              <a:buNone/>
              <a:defRPr sz="1200">
                <a:solidFill>
                  <a:srgbClr val="F55D4B"/>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049636" name="Google Shape;1819;p13"/>
          <p:cNvSpPr txBox="1">
            <a:spLocks noGrp="1"/>
          </p:cNvSpPr>
          <p:nvPr>
            <p:ph type="ctrTitle"/>
          </p:nvPr>
        </p:nvSpPr>
        <p:spPr>
          <a:xfrm>
            <a:off x="2191050" y="2427150"/>
            <a:ext cx="4761900" cy="154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500" b="1" dirty="0" smtClean="0">
                <a:solidFill>
                  <a:schemeClr val="tx1"/>
                </a:solidFill>
              </a:rPr>
              <a:t>Welcome</a:t>
            </a:r>
            <a:endParaRPr sz="115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processing </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dirty="0"/>
          </a:p>
        </p:txBody>
      </p:sp>
      <p:pic>
        <p:nvPicPr>
          <p:cNvPr id="5" name="Picture 4" descr="ftft.PNG"/>
          <p:cNvPicPr>
            <a:picLocks noChangeAspect="1"/>
          </p:cNvPicPr>
          <p:nvPr/>
        </p:nvPicPr>
        <p:blipFill>
          <a:blip r:embed="rId2"/>
          <a:stretch>
            <a:fillRect/>
          </a:stretch>
        </p:blipFill>
        <p:spPr>
          <a:xfrm>
            <a:off x="2133600" y="1750400"/>
            <a:ext cx="4572032" cy="4665000"/>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153518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dirty="0"/>
          </a:p>
        </p:txBody>
      </p:sp>
      <p:pic>
        <p:nvPicPr>
          <p:cNvPr id="5" name="Picture 4" descr="face.png"/>
          <p:cNvPicPr>
            <a:picLocks noChangeAspect="1"/>
          </p:cNvPicPr>
          <p:nvPr/>
        </p:nvPicPr>
        <p:blipFill>
          <a:blip r:embed="rId2"/>
          <a:stretch>
            <a:fillRect/>
          </a:stretch>
        </p:blipFill>
        <p:spPr>
          <a:xfrm>
            <a:off x="0" y="914400"/>
            <a:ext cx="9144000" cy="4648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750" y="214350"/>
            <a:ext cx="6880500" cy="45719"/>
          </a:xfrm>
        </p:spPr>
        <p:txBody>
          <a:bodyPr/>
          <a:lstStyle/>
          <a:p>
            <a:endParaRPr lang="en-US" dirty="0"/>
          </a:p>
        </p:txBody>
      </p:sp>
      <p:sp>
        <p:nvSpPr>
          <p:cNvPr id="3" name="Text Placeholder 2"/>
          <p:cNvSpPr>
            <a:spLocks noGrp="1"/>
          </p:cNvSpPr>
          <p:nvPr>
            <p:ph type="body" idx="1"/>
          </p:nvPr>
        </p:nvSpPr>
        <p:spPr>
          <a:xfrm>
            <a:off x="1131750" y="260069"/>
            <a:ext cx="6880500" cy="6155331"/>
          </a:xfrm>
        </p:spPr>
        <p:txBody>
          <a:bodyPr/>
          <a:lstStyle/>
          <a:p>
            <a:r>
              <a:rPr lang="en-US" dirty="0">
                <a:solidFill>
                  <a:schemeClr val="tx1"/>
                </a:solidFill>
              </a:rPr>
              <a:t>When we applied the </a:t>
            </a:r>
            <a:r>
              <a:rPr lang="en-US" dirty="0" err="1">
                <a:solidFill>
                  <a:schemeClr val="tx1"/>
                </a:solidFill>
              </a:rPr>
              <a:t>openCV</a:t>
            </a:r>
            <a:r>
              <a:rPr lang="en-US" dirty="0">
                <a:solidFill>
                  <a:schemeClr val="tx1"/>
                </a:solidFill>
              </a:rPr>
              <a:t> python code, the code was able to successfully recognize the faces, it detect the faces and write the names of recognized persons as shown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77090"/>
            <a:ext cx="5534447" cy="4012462"/>
          </a:xfrm>
          <a:prstGeom prst="rect">
            <a:avLst/>
          </a:prstGeom>
        </p:spPr>
      </p:pic>
    </p:spTree>
    <p:extLst>
      <p:ext uri="{BB962C8B-B14F-4D97-AF65-F5344CB8AC3E}">
        <p14:creationId xmlns:p14="http://schemas.microsoft.com/office/powerpoint/2010/main" val="27299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student: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750" y="1667975"/>
            <a:ext cx="6880500" cy="4829849"/>
          </a:xfrm>
          <a:prstGeom prst="rect">
            <a:avLst/>
          </a:prstGeom>
        </p:spPr>
      </p:pic>
    </p:spTree>
    <p:extLst>
      <p:ext uri="{BB962C8B-B14F-4D97-AF65-F5344CB8AC3E}">
        <p14:creationId xmlns:p14="http://schemas.microsoft.com/office/powerpoint/2010/main" val="342422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THAT WE FACED</a:t>
            </a:r>
            <a:endParaRPr lang="en-US" dirty="0"/>
          </a:p>
        </p:txBody>
      </p:sp>
      <p:sp>
        <p:nvSpPr>
          <p:cNvPr id="3" name="Text Placeholder 2"/>
          <p:cNvSpPr>
            <a:spLocks noGrp="1"/>
          </p:cNvSpPr>
          <p:nvPr>
            <p:ph type="body" idx="1"/>
          </p:nvPr>
        </p:nvSpPr>
        <p:spPr/>
        <p:txBody>
          <a:bodyPr/>
          <a:lstStyle/>
          <a:p>
            <a:pPr marL="63500" lvl="0" indent="0">
              <a:buNone/>
            </a:pPr>
            <a:r>
              <a:rPr lang="en-US" sz="2800" dirty="0"/>
              <a:t>In our project we have faced many of problems and we have overcome them</a:t>
            </a:r>
            <a:r>
              <a:rPr lang="en-US" sz="2800" dirty="0" smtClean="0"/>
              <a:t>:</a:t>
            </a:r>
          </a:p>
          <a:p>
            <a:pPr marL="63500" lvl="0" indent="0">
              <a:buNone/>
            </a:pPr>
            <a:endParaRPr lang="en-US" sz="2800" dirty="0"/>
          </a:p>
          <a:p>
            <a:pPr marL="63500" lvl="0" indent="0">
              <a:buNone/>
            </a:pPr>
            <a:r>
              <a:rPr lang="en-US" sz="2800" dirty="0"/>
              <a:t>1- Download Python and library for it on Anaconda and </a:t>
            </a:r>
            <a:r>
              <a:rPr lang="en-US" sz="2800" dirty="0" err="1"/>
              <a:t>opencv</a:t>
            </a:r>
            <a:r>
              <a:rPr lang="en-US" sz="2800" dirty="0"/>
              <a:t>. </a:t>
            </a:r>
            <a:endParaRPr lang="en-US" sz="2800" dirty="0" smtClean="0"/>
          </a:p>
          <a:p>
            <a:pPr marL="63500" lvl="0" indent="0">
              <a:buNone/>
            </a:pPr>
            <a:endParaRPr lang="en-US" sz="2800" dirty="0"/>
          </a:p>
          <a:p>
            <a:pPr marL="63500" lvl="0" indent="0">
              <a:buNone/>
            </a:pPr>
            <a:r>
              <a:rPr lang="en-US" sz="2800" dirty="0"/>
              <a:t>2- Version of the Anaconda and </a:t>
            </a:r>
            <a:r>
              <a:rPr lang="en-US" sz="2800" dirty="0" err="1"/>
              <a:t>Opencv</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dirty="0"/>
          </a:p>
        </p:txBody>
      </p:sp>
    </p:spTree>
    <p:extLst>
      <p:ext uri="{BB962C8B-B14F-4D97-AF65-F5344CB8AC3E}">
        <p14:creationId xmlns:p14="http://schemas.microsoft.com/office/powerpoint/2010/main" val="58188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102" y="685800"/>
            <a:ext cx="6880500" cy="777000"/>
          </a:xfrm>
        </p:spPr>
        <p:txBody>
          <a:bodyPr/>
          <a:lstStyle/>
          <a:p>
            <a:r>
              <a:rPr lang="en-US" dirty="0" smtClean="0"/>
              <a:t>Conclusion:</a:t>
            </a:r>
            <a:endParaRPr lang="en-US" dirty="0"/>
          </a:p>
        </p:txBody>
      </p:sp>
      <p:sp>
        <p:nvSpPr>
          <p:cNvPr id="3" name="Text Placeholder 2"/>
          <p:cNvSpPr>
            <a:spLocks noGrp="1"/>
          </p:cNvSpPr>
          <p:nvPr>
            <p:ph type="body" idx="1"/>
          </p:nvPr>
        </p:nvSpPr>
        <p:spPr>
          <a:xfrm>
            <a:off x="1131750" y="1462800"/>
            <a:ext cx="6880500" cy="5166600"/>
          </a:xfrm>
        </p:spPr>
        <p:txBody>
          <a:bodyPr/>
          <a:lstStyle/>
          <a:p>
            <a:pPr lvl="0"/>
            <a:r>
              <a:rPr lang="en-US" sz="2000" dirty="0">
                <a:solidFill>
                  <a:schemeClr val="tx1"/>
                </a:solidFill>
              </a:rPr>
              <a:t>From our experiment, we noticed the face recognition was sensitive to face background, light, and head orientations. This technique described the accurate and efficient method of automatic attendance in the classroom which could replace the traditional method. An automatic attendance has many advantages, most of the existing systems are time consuming and require semi manual interference from lecturers, our system seeks to solve these issues by using face recognition in the process to save the time and labor. And No need for installing complex hardware for taking the attendance in classroom, all we need is a camera and laptop. We used algorithms that can detect and recognize faces in the image. </a:t>
            </a:r>
            <a:endParaRPr lang="ar-JO" sz="2000" dirty="0">
              <a:solidFill>
                <a:schemeClr val="tx1"/>
              </a:solidFill>
            </a:endParaRPr>
          </a:p>
          <a:p>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dirty="0"/>
          </a:p>
        </p:txBody>
      </p:sp>
    </p:spTree>
    <p:extLst>
      <p:ext uri="{BB962C8B-B14F-4D97-AF65-F5344CB8AC3E}">
        <p14:creationId xmlns:p14="http://schemas.microsoft.com/office/powerpoint/2010/main" val="145682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Future Work:</a:t>
            </a:r>
            <a:endParaRPr lang="en-US" sz="3200" dirty="0"/>
          </a:p>
        </p:txBody>
      </p:sp>
      <p:sp>
        <p:nvSpPr>
          <p:cNvPr id="3" name="Text Placeholder 2"/>
          <p:cNvSpPr>
            <a:spLocks noGrp="1"/>
          </p:cNvSpPr>
          <p:nvPr>
            <p:ph type="body" idx="1"/>
          </p:nvPr>
        </p:nvSpPr>
        <p:spPr/>
        <p:txBody>
          <a:bodyPr/>
          <a:lstStyle/>
          <a:p>
            <a:pPr lvl="0" algn="just"/>
            <a:r>
              <a:rPr lang="en-US" sz="24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r>
              <a:rPr lang="en-US" sz="2800" dirty="0">
                <a:solidFill>
                  <a:schemeClr val="tx1"/>
                </a:solidFill>
              </a:rPr>
              <a:t>.</a:t>
            </a:r>
            <a:endParaRPr lang="en-US" sz="2800" dirty="0">
              <a:solidFill>
                <a:schemeClr val="tx1"/>
              </a:solidFill>
              <a:latin typeface="Arial" pitchFamily="34" charset="0"/>
              <a:cs typeface="Arial"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dirty="0"/>
          </a:p>
        </p:txBody>
      </p:sp>
    </p:spTree>
    <p:extLst>
      <p:ext uri="{BB962C8B-B14F-4D97-AF65-F5344CB8AC3E}">
        <p14:creationId xmlns:p14="http://schemas.microsoft.com/office/powerpoint/2010/main" val="2869632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8"/>
        <p:cNvGrpSpPr/>
        <p:nvPr/>
      </p:nvGrpSpPr>
      <p:grpSpPr>
        <a:xfrm>
          <a:off x="0" y="0"/>
          <a:ext cx="0" cy="0"/>
          <a:chOff x="0" y="0"/>
          <a:chExt cx="0" cy="0"/>
        </a:xfrm>
      </p:grpSpPr>
      <p:sp>
        <p:nvSpPr>
          <p:cNvPr id="1049682" name="Google Shape;2109;p37"/>
          <p:cNvSpPr txBox="1">
            <a:spLocks noGrp="1"/>
          </p:cNvSpPr>
          <p:nvPr>
            <p:ph type="ctrTitle" idx="4294967295"/>
          </p:nvPr>
        </p:nvSpPr>
        <p:spPr>
          <a:xfrm>
            <a:off x="1752600" y="1905000"/>
            <a:ext cx="5713500" cy="11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800" dirty="0">
                <a:solidFill>
                  <a:schemeClr val="tx2">
                    <a:lumMod val="10000"/>
                  </a:schemeClr>
                </a:solidFill>
                <a:latin typeface="Lucida Calligraphy" pitchFamily="66" charset="0"/>
              </a:rPr>
              <a:t>Thanks!</a:t>
            </a:r>
            <a:endParaRPr sz="8800" dirty="0">
              <a:solidFill>
                <a:schemeClr val="tx2">
                  <a:lumMod val="10000"/>
                </a:schemeClr>
              </a:solidFill>
              <a:latin typeface="Lucida Calligraphy" pitchFamily="66" charset="0"/>
            </a:endParaRPr>
          </a:p>
        </p:txBody>
      </p:sp>
      <p:sp>
        <p:nvSpPr>
          <p:cNvPr id="1049683" name="Google Shape;2110;p37"/>
          <p:cNvSpPr txBox="1">
            <a:spLocks noGrp="1"/>
          </p:cNvSpPr>
          <p:nvPr>
            <p:ph type="subTitle" idx="4294967295"/>
          </p:nvPr>
        </p:nvSpPr>
        <p:spPr>
          <a:xfrm>
            <a:off x="1828800" y="3429000"/>
            <a:ext cx="57135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5400" b="1" dirty="0" smtClean="0">
                <a:solidFill>
                  <a:schemeClr val="tx2">
                    <a:lumMod val="10000"/>
                  </a:schemeClr>
                </a:solidFill>
                <a:latin typeface="Lucida Calligraphy" pitchFamily="66" charset="0"/>
              </a:rPr>
              <a:t>To All</a:t>
            </a:r>
            <a:endParaRPr sz="5400" b="1" dirty="0">
              <a:solidFill>
                <a:schemeClr val="tx2">
                  <a:lumMod val="10000"/>
                </a:schemeClr>
              </a:solidFill>
              <a:latin typeface="Lucida Calligraphy" pitchFamily="66" charset="0"/>
            </a:endParaRPr>
          </a:p>
        </p:txBody>
      </p:sp>
      <p:sp>
        <p:nvSpPr>
          <p:cNvPr id="1049684" name="Google Shape;2112;p37"/>
          <p:cNvSpPr txBox="1">
            <a:spLocks noGrp="1"/>
          </p:cNvSpPr>
          <p:nvPr>
            <p:ph type="sldNum" idx="12"/>
          </p:nvPr>
        </p:nvSpPr>
        <p:spPr>
          <a:xfrm>
            <a:off x="8749000" y="0"/>
            <a:ext cx="394800" cy="42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8" name="Title 1"/>
          <p:cNvSpPr>
            <a:spLocks noGrp="1"/>
          </p:cNvSpPr>
          <p:nvPr>
            <p:ph type="ctrTitle"/>
          </p:nvPr>
        </p:nvSpPr>
        <p:spPr>
          <a:xfrm>
            <a:off x="1524000" y="1447800"/>
            <a:ext cx="6028200" cy="3200400"/>
          </a:xfrm>
        </p:spPr>
        <p:txBody>
          <a:bodyPr/>
          <a:lstStyle/>
          <a:p>
            <a:r>
              <a:rPr lang="en-US" sz="4000" b="1" dirty="0" smtClean="0">
                <a:solidFill>
                  <a:schemeClr val="tx1"/>
                </a:solidFill>
                <a:latin typeface="Arial" panose="020B0604020202020204" pitchFamily="34" charset="0"/>
                <a:cs typeface="Arial" panose="020B0604020202020204" pitchFamily="34" charset="0"/>
              </a:rPr>
              <a:t>PROJECT </a:t>
            </a:r>
            <a:br>
              <a:rPr lang="en-US" sz="4000" b="1" dirty="0" smtClean="0">
                <a:solidFill>
                  <a:schemeClr val="tx1"/>
                </a:solidFill>
                <a:latin typeface="Arial" panose="020B0604020202020204" pitchFamily="34" charset="0"/>
                <a:cs typeface="Arial" panose="020B0604020202020204" pitchFamily="34" charset="0"/>
              </a:rPr>
            </a:br>
            <a:r>
              <a:rPr lang="en-US" sz="4000" b="1" dirty="0" smtClean="0">
                <a:solidFill>
                  <a:schemeClr val="tx1"/>
                </a:solidFill>
                <a:latin typeface="Arial" panose="020B0604020202020204" pitchFamily="34" charset="0"/>
                <a:cs typeface="Arial" panose="020B0604020202020204" pitchFamily="34" charset="0"/>
              </a:rPr>
              <a:t>ON</a:t>
            </a:r>
            <a:br>
              <a:rPr lang="en-US" sz="4000" b="1" dirty="0" smtClean="0">
                <a:solidFill>
                  <a:schemeClr val="tx1"/>
                </a:solidFill>
                <a:latin typeface="Arial" panose="020B0604020202020204" pitchFamily="34" charset="0"/>
                <a:cs typeface="Arial" panose="020B0604020202020204" pitchFamily="34" charset="0"/>
              </a:rPr>
            </a:br>
            <a:r>
              <a:rPr lang="en-US" sz="4000" b="1" dirty="0" smtClean="0">
                <a:solidFill>
                  <a:schemeClr val="tx1"/>
                </a:solidFill>
                <a:latin typeface="Arial" panose="020B0604020202020204" pitchFamily="34" charset="0"/>
                <a:cs typeface="Arial" panose="020B0604020202020204" pitchFamily="34" charset="0"/>
              </a:rPr>
              <a:t>SMART ATTENDANCE </a:t>
            </a:r>
            <a:r>
              <a:rPr lang="en-US" sz="4000" b="1" dirty="0" smtClean="0">
                <a:solidFill>
                  <a:schemeClr val="tx1"/>
                </a:solidFill>
                <a:latin typeface="Arial" panose="020B0604020202020204" pitchFamily="34" charset="0"/>
                <a:cs typeface="Arial" panose="020B0604020202020204" pitchFamily="34" charset="0"/>
              </a:rPr>
              <a:t>SYSTEM USING OPENCV &amp; PYTHON</a:t>
            </a:r>
            <a:endParaRPr lang="en-US" sz="4000" b="1" dirty="0">
              <a:solidFill>
                <a:schemeClr val="tx1"/>
              </a:solidFill>
              <a:latin typeface="Arial" panose="020B0604020202020204" pitchFamily="34" charset="0"/>
              <a:cs typeface="Arial" panose="020B0604020202020204" pitchFamily="34" charset="0"/>
            </a:endParaRPr>
          </a:p>
        </p:txBody>
      </p:sp>
      <p:sp>
        <p:nvSpPr>
          <p:cNvPr id="1049439"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3" name="Text Placeholder 1"/>
          <p:cNvSpPr>
            <a:spLocks noGrp="1"/>
          </p:cNvSpPr>
          <p:nvPr>
            <p:ph type="body" idx="1"/>
          </p:nvPr>
        </p:nvSpPr>
        <p:spPr>
          <a:xfrm>
            <a:off x="1832398" y="1828800"/>
            <a:ext cx="5635201" cy="2438400"/>
          </a:xfrm>
        </p:spPr>
        <p:txBody>
          <a:bodyPr/>
          <a:lstStyle/>
          <a:p>
            <a:pPr marL="88900" indent="0">
              <a:buNone/>
            </a:pPr>
            <a:r>
              <a:rPr lang="en-US" dirty="0"/>
              <a:t>SUBMITTED </a:t>
            </a:r>
            <a:r>
              <a:rPr lang="en-US" dirty="0" smtClean="0"/>
              <a:t>TO:</a:t>
            </a:r>
            <a:endParaRPr lang="en-US" dirty="0"/>
          </a:p>
          <a:p>
            <a:pPr marL="88900" indent="0">
              <a:buNone/>
            </a:pPr>
            <a:r>
              <a:rPr lang="en-US" dirty="0" smtClean="0"/>
              <a:t>SHUPTA RICHARD PHILIP</a:t>
            </a:r>
          </a:p>
          <a:p>
            <a:pPr marL="88900" indent="0">
              <a:buNone/>
            </a:pPr>
            <a:r>
              <a:rPr lang="en-US" dirty="0" smtClean="0"/>
              <a:t>SENIOR LECTURER ,CITY </a:t>
            </a:r>
            <a:r>
              <a:rPr lang="en-US" dirty="0"/>
              <a:t>UNIVERSITY</a:t>
            </a:r>
          </a:p>
          <a:p>
            <a:pPr marL="88900" indent="0">
              <a:buNone/>
            </a:pPr>
            <a:r>
              <a:rPr lang="en-US" dirty="0"/>
              <a:t>DEPARTMENT OF CSE</a:t>
            </a:r>
          </a:p>
        </p:txBody>
      </p:sp>
      <p:sp>
        <p:nvSpPr>
          <p:cNvPr id="1049174"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
        <p:nvSpPr>
          <p:cNvPr id="1049690" name="TextBox 1049689"/>
          <p:cNvSpPr txBox="1"/>
          <p:nvPr/>
        </p:nvSpPr>
        <p:spPr>
          <a:xfrm>
            <a:off x="1066800" y="1752600"/>
            <a:ext cx="7010400" cy="3970318"/>
          </a:xfrm>
          <a:prstGeom prst="rect">
            <a:avLst/>
          </a:prstGeom>
        </p:spPr>
        <p:txBody>
          <a:bodyPr wrap="square" rtlCol="0">
            <a:spAutoFit/>
          </a:bodyPr>
          <a:lstStyle/>
          <a:p>
            <a:pPr algn="ctr"/>
            <a:r>
              <a:rPr lang="en-US" sz="2800" u="sng" dirty="0" smtClean="0">
                <a:solidFill>
                  <a:srgbClr val="000000"/>
                </a:solidFill>
              </a:rPr>
              <a:t>GROUP MEMBER</a:t>
            </a:r>
          </a:p>
          <a:p>
            <a:pPr algn="ctr"/>
            <a:endParaRPr lang="en-US" sz="2800" u="sng" dirty="0" smtClean="0">
              <a:solidFill>
                <a:srgbClr val="000000"/>
              </a:solidFill>
            </a:endParaRPr>
          </a:p>
          <a:p>
            <a:r>
              <a:rPr lang="en-US" sz="2800" u="sng" dirty="0" smtClean="0">
                <a:solidFill>
                  <a:srgbClr val="000000"/>
                </a:solidFill>
              </a:rPr>
              <a:t>Name </a:t>
            </a:r>
            <a:r>
              <a:rPr lang="en-US" sz="2800" dirty="0" smtClean="0">
                <a:solidFill>
                  <a:srgbClr val="000000"/>
                </a:solidFill>
              </a:rPr>
              <a:t>                       </a:t>
            </a:r>
            <a:r>
              <a:rPr lang="en-US" sz="2800" u="sng" dirty="0" smtClean="0">
                <a:solidFill>
                  <a:srgbClr val="000000"/>
                </a:solidFill>
              </a:rPr>
              <a:t>ID Number</a:t>
            </a:r>
          </a:p>
          <a:p>
            <a:r>
              <a:rPr lang="en-US" sz="2800" dirty="0" err="1" smtClean="0"/>
              <a:t>Abidur</a:t>
            </a:r>
            <a:r>
              <a:rPr lang="en-US" sz="2800" dirty="0" smtClean="0"/>
              <a:t> </a:t>
            </a:r>
            <a:r>
              <a:rPr lang="en-US" sz="2800" dirty="0" err="1" smtClean="0"/>
              <a:t>Rahman</a:t>
            </a:r>
            <a:r>
              <a:rPr lang="en-US" sz="2800" dirty="0" smtClean="0"/>
              <a:t>         142362004</a:t>
            </a:r>
          </a:p>
          <a:p>
            <a:r>
              <a:rPr lang="en-US" sz="2800" dirty="0" err="1" smtClean="0">
                <a:solidFill>
                  <a:srgbClr val="000000"/>
                </a:solidFill>
              </a:rPr>
              <a:t>Saimun</a:t>
            </a:r>
            <a:r>
              <a:rPr lang="en-US" sz="2800" dirty="0" smtClean="0">
                <a:solidFill>
                  <a:srgbClr val="000000"/>
                </a:solidFill>
              </a:rPr>
              <a:t> Islam            153402316</a:t>
            </a:r>
          </a:p>
          <a:p>
            <a:r>
              <a:rPr lang="en-US" sz="2800" dirty="0" smtClean="0"/>
              <a:t>MD. </a:t>
            </a:r>
            <a:r>
              <a:rPr lang="en-US" sz="2800" dirty="0" err="1" smtClean="0"/>
              <a:t>Hafijul</a:t>
            </a:r>
            <a:r>
              <a:rPr lang="en-US" sz="2800" dirty="0" smtClean="0"/>
              <a:t> Islam       153402354</a:t>
            </a:r>
          </a:p>
          <a:p>
            <a:r>
              <a:rPr lang="en-US" sz="2800" dirty="0" err="1" smtClean="0">
                <a:solidFill>
                  <a:srgbClr val="000000"/>
                </a:solidFill>
              </a:rPr>
              <a:t>Kamrul</a:t>
            </a:r>
            <a:r>
              <a:rPr lang="en-US" sz="2800" dirty="0" smtClean="0">
                <a:solidFill>
                  <a:srgbClr val="000000"/>
                </a:solidFill>
              </a:rPr>
              <a:t> Islam             153402323</a:t>
            </a:r>
          </a:p>
          <a:p>
            <a:r>
              <a:rPr lang="en-US" sz="2800" dirty="0" err="1" smtClean="0">
                <a:solidFill>
                  <a:srgbClr val="000000"/>
                </a:solidFill>
              </a:rPr>
              <a:t>MD.Saddam</a:t>
            </a:r>
            <a:r>
              <a:rPr lang="en-US" sz="2800" dirty="0" smtClean="0">
                <a:solidFill>
                  <a:srgbClr val="000000"/>
                </a:solidFill>
              </a:rPr>
              <a:t> Hossain </a:t>
            </a:r>
            <a:r>
              <a:rPr lang="en-US" sz="2800" dirty="0" smtClean="0">
                <a:solidFill>
                  <a:srgbClr val="000000"/>
                </a:solidFill>
              </a:rPr>
              <a:t>153402318</a:t>
            </a:r>
          </a:p>
          <a:p>
            <a:r>
              <a:rPr lang="en-US" sz="2800" dirty="0" err="1" smtClean="0"/>
              <a:t>Sumya</a:t>
            </a:r>
            <a:r>
              <a:rPr lang="en-US" sz="2800" dirty="0" smtClean="0"/>
              <a:t> </a:t>
            </a:r>
            <a:r>
              <a:rPr lang="en-US" sz="2800" dirty="0" err="1" smtClean="0"/>
              <a:t>J</a:t>
            </a:r>
            <a:r>
              <a:rPr lang="en-US" sz="2800" dirty="0" err="1" smtClean="0"/>
              <a:t>ahan</a:t>
            </a:r>
            <a:r>
              <a:rPr lang="en-US" sz="2800" dirty="0" smtClean="0"/>
              <a:t>	       153402315</a:t>
            </a:r>
            <a:endParaRPr lang="en-US" sz="2800" dirty="0" smtClean="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43" name="Title 1"/>
          <p:cNvSpPr>
            <a:spLocks noGrp="1"/>
          </p:cNvSpPr>
          <p:nvPr>
            <p:ph type="title"/>
          </p:nvPr>
        </p:nvSpPr>
        <p:spPr>
          <a:xfrm>
            <a:off x="1143000" y="1143000"/>
            <a:ext cx="6880500" cy="777000"/>
          </a:xfrm>
        </p:spPr>
        <p:txBody>
          <a:bodyPr/>
          <a:lstStyle/>
          <a:p>
            <a:endParaRPr lang="en-US" sz="3600" dirty="0"/>
          </a:p>
        </p:txBody>
      </p:sp>
      <p:sp>
        <p:nvSpPr>
          <p:cNvPr id="1049644" name="Text Placeholder 2"/>
          <p:cNvSpPr>
            <a:spLocks noGrp="1"/>
          </p:cNvSpPr>
          <p:nvPr>
            <p:ph type="body" idx="1"/>
          </p:nvPr>
        </p:nvSpPr>
        <p:spPr>
          <a:xfrm>
            <a:off x="1131750" y="2362200"/>
            <a:ext cx="6880500" cy="4053200"/>
          </a:xfrm>
        </p:spPr>
        <p:txBody>
          <a:bodyPr/>
          <a:lstStyle/>
          <a:p>
            <a:pPr marL="63500" indent="0">
              <a:buNone/>
            </a:pPr>
            <a:r>
              <a:rPr lang="en-US" dirty="0" smtClean="0"/>
              <a:t>The various techniques for marking attendance are:</a:t>
            </a:r>
          </a:p>
          <a:p>
            <a:pPr marL="63500" lvl="0" indent="0">
              <a:buFont typeface="Wingdings" pitchFamily="2" charset="2"/>
              <a:buChar char="v"/>
            </a:pPr>
            <a:r>
              <a:rPr lang="en-US" dirty="0" smtClean="0"/>
              <a:t>Signature based System</a:t>
            </a:r>
          </a:p>
          <a:p>
            <a:pPr marL="63500" lvl="0" indent="0">
              <a:buFont typeface="Wingdings" pitchFamily="2" charset="2"/>
              <a:buChar char="v"/>
            </a:pPr>
            <a:r>
              <a:rPr lang="en-US" dirty="0" smtClean="0"/>
              <a:t>Fingerprint based System</a:t>
            </a:r>
          </a:p>
          <a:p>
            <a:pPr marL="63500" lvl="0" indent="0">
              <a:buFont typeface="Wingdings" pitchFamily="2" charset="2"/>
              <a:buChar char="v"/>
            </a:pPr>
            <a:r>
              <a:rPr lang="en-US" dirty="0" smtClean="0"/>
              <a:t>Iris Recognition</a:t>
            </a:r>
          </a:p>
          <a:p>
            <a:pPr marL="63500" lvl="0" indent="0">
              <a:buFont typeface="Wingdings" pitchFamily="2" charset="2"/>
              <a:buChar char="v"/>
            </a:pPr>
            <a:r>
              <a:rPr lang="en-US" dirty="0" smtClean="0"/>
              <a:t>RFID based System</a:t>
            </a:r>
          </a:p>
          <a:p>
            <a:pPr marL="63500" lvl="0" indent="0">
              <a:buFont typeface="Wingdings" pitchFamily="2" charset="2"/>
              <a:buChar char="v"/>
            </a:pPr>
            <a:r>
              <a:rPr lang="en-US" dirty="0" smtClean="0"/>
              <a:t>Face Recognition</a:t>
            </a:r>
          </a:p>
          <a:p>
            <a:pPr marL="63500" indent="0">
              <a:buNone/>
            </a:pPr>
            <a:endParaRPr lang="en-US" dirty="0"/>
          </a:p>
        </p:txBody>
      </p:sp>
      <p:sp>
        <p:nvSpPr>
          <p:cNvPr id="1049645"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52" name="Title 1"/>
          <p:cNvSpPr>
            <a:spLocks noGrp="1"/>
          </p:cNvSpPr>
          <p:nvPr>
            <p:ph type="title"/>
          </p:nvPr>
        </p:nvSpPr>
        <p:spPr>
          <a:xfrm>
            <a:off x="762000" y="0"/>
            <a:ext cx="6880500" cy="457200"/>
          </a:xfrm>
        </p:spPr>
        <p:txBody>
          <a:bodyPr/>
          <a:lstStyle/>
          <a:p>
            <a:endParaRPr lang="en-US" sz="4800" dirty="0"/>
          </a:p>
        </p:txBody>
      </p:sp>
      <p:sp>
        <p:nvSpPr>
          <p:cNvPr id="1049653" name="Text Placeholder 2"/>
          <p:cNvSpPr>
            <a:spLocks noGrp="1"/>
          </p:cNvSpPr>
          <p:nvPr>
            <p:ph type="body" idx="1"/>
          </p:nvPr>
        </p:nvSpPr>
        <p:spPr>
          <a:xfrm>
            <a:off x="1131750" y="685800"/>
            <a:ext cx="6880500" cy="5729600"/>
          </a:xfrm>
        </p:spPr>
        <p:txBody>
          <a:bodyPr/>
          <a:lstStyle/>
          <a:p>
            <a:pPr marL="63500" indent="0">
              <a:buNone/>
            </a:pPr>
            <a:r>
              <a:rPr lang="en-US" dirty="0" smtClean="0"/>
              <a:t>Daily student attendance in schools, colleges and institutes. It facilitates to access the attendance information of a particular student in a particular class.</a:t>
            </a:r>
          </a:p>
          <a:p>
            <a:pPr marL="63500" indent="0">
              <a:buNone/>
            </a:pPr>
            <a:r>
              <a:rPr lang="en-US" dirty="0" smtClean="0"/>
              <a:t>Some basic problems:</a:t>
            </a:r>
          </a:p>
          <a:p>
            <a:pPr marL="63500" indent="0">
              <a:buFont typeface="Wingdings" pitchFamily="2" charset="2"/>
              <a:buChar char="v"/>
            </a:pPr>
            <a:r>
              <a:rPr lang="en-US" b="1" dirty="0" smtClean="0"/>
              <a:t>This method is not flexible.</a:t>
            </a:r>
          </a:p>
          <a:p>
            <a:pPr marL="63500" indent="0">
              <a:buFont typeface="Wingdings" pitchFamily="2" charset="2"/>
              <a:buChar char="v"/>
            </a:pPr>
            <a:r>
              <a:rPr lang="en-US" b="1" dirty="0" smtClean="0"/>
              <a:t>It’s risk.</a:t>
            </a:r>
          </a:p>
          <a:p>
            <a:pPr marL="63500" indent="0">
              <a:buFont typeface="Wingdings" pitchFamily="2" charset="2"/>
              <a:buChar char="v"/>
            </a:pPr>
            <a:r>
              <a:rPr lang="en-US" b="1" dirty="0" smtClean="0"/>
              <a:t>Losing the attendance sheet</a:t>
            </a:r>
          </a:p>
          <a:p>
            <a:pPr marL="63500" indent="0">
              <a:buFont typeface="Wingdings" pitchFamily="2" charset="2"/>
              <a:buChar char="v"/>
            </a:pPr>
            <a:r>
              <a:rPr lang="en-US" b="1" dirty="0" smtClean="0"/>
              <a:t>Unethical problem may be occurring                such as cheating in signature.</a:t>
            </a:r>
            <a:endParaRPr lang="en-US" dirty="0" smtClean="0"/>
          </a:p>
          <a:p>
            <a:pPr marL="63500" indent="0">
              <a:buNone/>
            </a:pPr>
            <a:endParaRPr lang="en-US" dirty="0"/>
          </a:p>
        </p:txBody>
      </p:sp>
      <p:sp>
        <p:nvSpPr>
          <p:cNvPr id="104965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55" name="Title 1"/>
          <p:cNvSpPr>
            <a:spLocks noGrp="1"/>
          </p:cNvSpPr>
          <p:nvPr>
            <p:ph type="title"/>
          </p:nvPr>
        </p:nvSpPr>
        <p:spPr>
          <a:xfrm>
            <a:off x="1219200" y="0"/>
            <a:ext cx="6880500" cy="304800"/>
          </a:xfrm>
        </p:spPr>
        <p:txBody>
          <a:bodyPr/>
          <a:lstStyle/>
          <a:p>
            <a:endParaRPr lang="en-US" sz="4800" dirty="0"/>
          </a:p>
        </p:txBody>
      </p:sp>
      <p:sp>
        <p:nvSpPr>
          <p:cNvPr id="1049656" name="Text Placeholder 2"/>
          <p:cNvSpPr>
            <a:spLocks noGrp="1"/>
          </p:cNvSpPr>
          <p:nvPr>
            <p:ph type="body" idx="1"/>
          </p:nvPr>
        </p:nvSpPr>
        <p:spPr>
          <a:xfrm>
            <a:off x="1131750" y="914400"/>
            <a:ext cx="6880500" cy="5501000"/>
          </a:xfrm>
        </p:spPr>
        <p:txBody>
          <a:bodyPr/>
          <a:lstStyle/>
          <a:p>
            <a:pPr marL="63500" indent="0">
              <a:buNone/>
            </a:pPr>
            <a:r>
              <a:rPr lang="en-US" b="1" dirty="0" smtClean="0"/>
              <a:t>For example, a student does not attend his class but his attendance form has been signed by other student. This system is proposed to overcome these problems.</a:t>
            </a:r>
            <a:endParaRPr lang="en-US" dirty="0"/>
          </a:p>
        </p:txBody>
      </p:sp>
      <p:sp>
        <p:nvSpPr>
          <p:cNvPr id="1049657"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58" name="Title 1"/>
          <p:cNvSpPr>
            <a:spLocks noGrp="1"/>
          </p:cNvSpPr>
          <p:nvPr>
            <p:ph type="title"/>
          </p:nvPr>
        </p:nvSpPr>
        <p:spPr>
          <a:xfrm>
            <a:off x="1143000" y="990600"/>
            <a:ext cx="6880500" cy="777000"/>
          </a:xfrm>
        </p:spPr>
        <p:txBody>
          <a:bodyPr/>
          <a:lstStyle/>
          <a:p>
            <a:r>
              <a:rPr lang="en-US" sz="4000" dirty="0" smtClean="0"/>
              <a:t>Objective</a:t>
            </a:r>
            <a:endParaRPr lang="en-US" sz="4000" dirty="0"/>
          </a:p>
        </p:txBody>
      </p:sp>
      <p:sp>
        <p:nvSpPr>
          <p:cNvPr id="1049659" name="Text Placeholder 2"/>
          <p:cNvSpPr>
            <a:spLocks noGrp="1"/>
          </p:cNvSpPr>
          <p:nvPr>
            <p:ph type="body" idx="1"/>
          </p:nvPr>
        </p:nvSpPr>
        <p:spPr>
          <a:xfrm>
            <a:off x="1143000" y="1752600"/>
            <a:ext cx="7402650" cy="4648200"/>
          </a:xfrm>
        </p:spPr>
        <p:txBody>
          <a:bodyPr/>
          <a:lstStyle/>
          <a:p>
            <a:pPr>
              <a:buNone/>
            </a:pPr>
            <a:r>
              <a:rPr lang="en-US" sz="2000" dirty="0" smtClean="0"/>
              <a:t>The prime objectives of research are:</a:t>
            </a:r>
          </a:p>
          <a:p>
            <a:pPr lvl="0"/>
            <a:r>
              <a:rPr lang="en-US" sz="2000" dirty="0" smtClean="0"/>
              <a:t>To discover, verify and test new and important facts.</a:t>
            </a:r>
          </a:p>
          <a:p>
            <a:pPr lvl="0"/>
            <a:r>
              <a:rPr lang="en-US" sz="2000" dirty="0" smtClean="0"/>
              <a:t>To analyses an event or process or phenomenon to identify the cause and effect relationship.</a:t>
            </a:r>
          </a:p>
          <a:p>
            <a:pPr lvl="0"/>
            <a:r>
              <a:rPr lang="en-US" sz="2000" dirty="0" smtClean="0"/>
              <a:t>To develop new scientific tools, concepts and theories to understand scientific and nonscientific Problems.</a:t>
            </a:r>
          </a:p>
          <a:p>
            <a:pPr lvl="0"/>
            <a:r>
              <a:rPr lang="en-US" sz="2000" dirty="0" smtClean="0"/>
              <a:t>To find solutions to scientific, non-scientific and social problems.</a:t>
            </a:r>
            <a:endParaRPr lang="en-US" sz="2000" dirty="0"/>
          </a:p>
        </p:txBody>
      </p:sp>
      <p:sp>
        <p:nvSpPr>
          <p:cNvPr id="1049660"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73" name="Title 1"/>
          <p:cNvSpPr>
            <a:spLocks noGrp="1"/>
          </p:cNvSpPr>
          <p:nvPr>
            <p:ph type="title"/>
          </p:nvPr>
        </p:nvSpPr>
        <p:spPr>
          <a:xfrm>
            <a:off x="1219200" y="609600"/>
            <a:ext cx="6880500" cy="777000"/>
          </a:xfrm>
        </p:spPr>
        <p:txBody>
          <a:bodyPr/>
          <a:lstStyle/>
          <a:p>
            <a:r>
              <a:rPr lang="en-US" dirty="0" smtClean="0"/>
              <a:t>Why we using this</a:t>
            </a:r>
            <a:endParaRPr lang="en-US" dirty="0"/>
          </a:p>
        </p:txBody>
      </p:sp>
      <p:sp>
        <p:nvSpPr>
          <p:cNvPr id="1049674" name="Text Placeholder 2"/>
          <p:cNvSpPr>
            <a:spLocks noGrp="1"/>
          </p:cNvSpPr>
          <p:nvPr>
            <p:ph type="body" idx="1"/>
          </p:nvPr>
        </p:nvSpPr>
        <p:spPr/>
        <p:txBody>
          <a:bodyPr/>
          <a:lstStyle/>
          <a:p>
            <a:pPr>
              <a:buFont typeface="Wingdings" pitchFamily="2" charset="2"/>
              <a:buChar char="v"/>
            </a:pPr>
            <a:r>
              <a:rPr lang="en-US" dirty="0" smtClean="0"/>
              <a:t>It's take less time.</a:t>
            </a:r>
          </a:p>
          <a:p>
            <a:pPr>
              <a:buFont typeface="Wingdings" pitchFamily="2" charset="2"/>
              <a:buChar char="v"/>
            </a:pPr>
            <a:r>
              <a:rPr lang="en-US" dirty="0" smtClean="0"/>
              <a:t>It’s built for automating the processing of attendance.</a:t>
            </a:r>
          </a:p>
          <a:p>
            <a:pPr>
              <a:buFont typeface="Wingdings" pitchFamily="2" charset="2"/>
              <a:buChar char="v"/>
            </a:pPr>
            <a:r>
              <a:rPr lang="en-US" dirty="0" smtClean="0"/>
              <a:t>It also enhances the speed of performing attendance task easily.</a:t>
            </a:r>
          </a:p>
          <a:p>
            <a:pPr>
              <a:buFont typeface="Wingdings" pitchFamily="2" charset="2"/>
              <a:buChar char="v"/>
            </a:pPr>
            <a:r>
              <a:rPr lang="en-US" dirty="0" smtClean="0"/>
              <a:t>After recognition, it will mark the attendance of the recognized student and update the attendance record.</a:t>
            </a:r>
          </a:p>
          <a:p>
            <a:pPr lvl="0">
              <a:buFont typeface="Wingdings" pitchFamily="2" charset="2"/>
              <a:buChar char="v"/>
            </a:pPr>
            <a:r>
              <a:rPr lang="en-US" dirty="0" smtClean="0"/>
              <a:t>The admin will be able to print these record details afterward.</a:t>
            </a:r>
          </a:p>
          <a:p>
            <a:pPr>
              <a:buFont typeface="Wingdings" pitchFamily="2" charset="2"/>
              <a:buChar char="v"/>
            </a:pPr>
            <a:endParaRPr lang="en-US" dirty="0" smtClean="0"/>
          </a:p>
          <a:p>
            <a:pPr>
              <a:buFont typeface="Wingdings" pitchFamily="2" charset="2"/>
              <a:buChar char="v"/>
            </a:pPr>
            <a:endParaRPr lang="en-US" dirty="0"/>
          </a:p>
        </p:txBody>
      </p:sp>
      <p:sp>
        <p:nvSpPr>
          <p:cNvPr id="1049675"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538</Words>
  <Application>Microsoft Office PowerPoint</Application>
  <PresentationFormat>On-screen Show (4:3)</PresentationFormat>
  <Paragraphs>71</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Merriweather</vt:lpstr>
      <vt:lpstr>Wingdings</vt:lpstr>
      <vt:lpstr>Arial</vt:lpstr>
      <vt:lpstr>Amatic SC</vt:lpstr>
      <vt:lpstr>Lucida Calligraphy</vt:lpstr>
      <vt:lpstr>Nathaniel template</vt:lpstr>
      <vt:lpstr>Welcome</vt:lpstr>
      <vt:lpstr>PROJECT  ON SMART ATTENDANCE SYSTEM USING OPENCV &amp; PYTHON</vt:lpstr>
      <vt:lpstr>PowerPoint Presentation</vt:lpstr>
      <vt:lpstr>PowerPoint Presentation</vt:lpstr>
      <vt:lpstr>PowerPoint Presentation</vt:lpstr>
      <vt:lpstr>PowerPoint Presentation</vt:lpstr>
      <vt:lpstr>PowerPoint Presentation</vt:lpstr>
      <vt:lpstr>Objective</vt:lpstr>
      <vt:lpstr>Why we using this</vt:lpstr>
      <vt:lpstr>Image processing </vt:lpstr>
      <vt:lpstr>PowerPoint Presentation</vt:lpstr>
      <vt:lpstr>PowerPoint Presentation</vt:lpstr>
      <vt:lpstr>How to add student:</vt:lpstr>
      <vt:lpstr>THE PROBLEM THAT WE FACED</vt:lpstr>
      <vt:lpstr>Conclusion:</vt:lpstr>
      <vt:lpstr>Future Work:</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Arif</dc:creator>
  <cp:lastModifiedBy>saimon islam</cp:lastModifiedBy>
  <cp:revision>15</cp:revision>
  <dcterms:created xsi:type="dcterms:W3CDTF">2019-03-11T06:26:24Z</dcterms:created>
  <dcterms:modified xsi:type="dcterms:W3CDTF">2019-07-15T09:33:26Z</dcterms:modified>
</cp:coreProperties>
</file>