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7"/>
  </p:notesMasterIdLst>
  <p:sldIdLst>
    <p:sldId id="303" r:id="rId2"/>
    <p:sldId id="304" r:id="rId3"/>
    <p:sldId id="326" r:id="rId4"/>
    <p:sldId id="327" r:id="rId5"/>
    <p:sldId id="328" r:id="rId6"/>
    <p:sldId id="533" r:id="rId7"/>
    <p:sldId id="357" r:id="rId8"/>
    <p:sldId id="325" r:id="rId9"/>
    <p:sldId id="329" r:id="rId10"/>
    <p:sldId id="376" r:id="rId11"/>
    <p:sldId id="330" r:id="rId12"/>
    <p:sldId id="331" r:id="rId13"/>
    <p:sldId id="377" r:id="rId14"/>
    <p:sldId id="378" r:id="rId15"/>
    <p:sldId id="382" r:id="rId16"/>
    <p:sldId id="379" r:id="rId17"/>
    <p:sldId id="380" r:id="rId18"/>
    <p:sldId id="383" r:id="rId19"/>
    <p:sldId id="381" r:id="rId20"/>
    <p:sldId id="384" r:id="rId21"/>
    <p:sldId id="385" r:id="rId22"/>
    <p:sldId id="386" r:id="rId23"/>
    <p:sldId id="387" r:id="rId24"/>
    <p:sldId id="388" r:id="rId25"/>
    <p:sldId id="332" r:id="rId26"/>
    <p:sldId id="389" r:id="rId27"/>
    <p:sldId id="390" r:id="rId28"/>
    <p:sldId id="391" r:id="rId29"/>
    <p:sldId id="392" r:id="rId30"/>
    <p:sldId id="393" r:id="rId31"/>
    <p:sldId id="395" r:id="rId32"/>
    <p:sldId id="394" r:id="rId33"/>
    <p:sldId id="396" r:id="rId34"/>
    <p:sldId id="397" r:id="rId35"/>
    <p:sldId id="405" r:id="rId36"/>
    <p:sldId id="398" r:id="rId37"/>
    <p:sldId id="399" r:id="rId38"/>
    <p:sldId id="406" r:id="rId39"/>
    <p:sldId id="407" r:id="rId40"/>
    <p:sldId id="403" r:id="rId41"/>
    <p:sldId id="408" r:id="rId42"/>
    <p:sldId id="404" r:id="rId43"/>
    <p:sldId id="333" r:id="rId44"/>
    <p:sldId id="360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7" r:id="rId53"/>
    <p:sldId id="338" r:id="rId54"/>
    <p:sldId id="409" r:id="rId55"/>
    <p:sldId id="339" r:id="rId56"/>
    <p:sldId id="410" r:id="rId57"/>
    <p:sldId id="455" r:id="rId58"/>
    <p:sldId id="368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56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340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57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534" r:id="rId106"/>
    <p:sldId id="529" r:id="rId107"/>
    <p:sldId id="530" r:id="rId108"/>
    <p:sldId id="531" r:id="rId109"/>
    <p:sldId id="341" r:id="rId110"/>
    <p:sldId id="343" r:id="rId111"/>
    <p:sldId id="344" r:id="rId112"/>
    <p:sldId id="345" r:id="rId113"/>
    <p:sldId id="371" r:id="rId114"/>
    <p:sldId id="369" r:id="rId115"/>
    <p:sldId id="532" r:id="rId116"/>
    <p:sldId id="347" r:id="rId117"/>
    <p:sldId id="459" r:id="rId118"/>
    <p:sldId id="348" r:id="rId119"/>
    <p:sldId id="349" r:id="rId120"/>
    <p:sldId id="461" r:id="rId121"/>
    <p:sldId id="463" r:id="rId122"/>
    <p:sldId id="465" r:id="rId123"/>
    <p:sldId id="462" r:id="rId124"/>
    <p:sldId id="464" r:id="rId125"/>
    <p:sldId id="467" r:id="rId126"/>
    <p:sldId id="466" r:id="rId127"/>
    <p:sldId id="468" r:id="rId128"/>
    <p:sldId id="469" r:id="rId129"/>
    <p:sldId id="470" r:id="rId130"/>
    <p:sldId id="471" r:id="rId131"/>
    <p:sldId id="474" r:id="rId132"/>
    <p:sldId id="472" r:id="rId133"/>
    <p:sldId id="473" r:id="rId134"/>
    <p:sldId id="475" r:id="rId135"/>
    <p:sldId id="527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485" r:id="rId146"/>
    <p:sldId id="486" r:id="rId147"/>
    <p:sldId id="487" r:id="rId148"/>
    <p:sldId id="488" r:id="rId149"/>
    <p:sldId id="489" r:id="rId150"/>
    <p:sldId id="490" r:id="rId151"/>
    <p:sldId id="491" r:id="rId152"/>
    <p:sldId id="492" r:id="rId153"/>
    <p:sldId id="493" r:id="rId154"/>
    <p:sldId id="494" r:id="rId155"/>
    <p:sldId id="495" r:id="rId156"/>
    <p:sldId id="496" r:id="rId157"/>
    <p:sldId id="497" r:id="rId158"/>
    <p:sldId id="498" r:id="rId159"/>
    <p:sldId id="499" r:id="rId160"/>
    <p:sldId id="500" r:id="rId161"/>
    <p:sldId id="501" r:id="rId162"/>
    <p:sldId id="502" r:id="rId163"/>
    <p:sldId id="504" r:id="rId164"/>
    <p:sldId id="350" r:id="rId165"/>
    <p:sldId id="505" r:id="rId166"/>
    <p:sldId id="506" r:id="rId167"/>
    <p:sldId id="507" r:id="rId168"/>
    <p:sldId id="508" r:id="rId169"/>
    <p:sldId id="509" r:id="rId170"/>
    <p:sldId id="510" r:id="rId171"/>
    <p:sldId id="512" r:id="rId172"/>
    <p:sldId id="514" r:id="rId173"/>
    <p:sldId id="515" r:id="rId174"/>
    <p:sldId id="516" r:id="rId175"/>
    <p:sldId id="517" r:id="rId176"/>
    <p:sldId id="519" r:id="rId177"/>
    <p:sldId id="518" r:id="rId178"/>
    <p:sldId id="351" r:id="rId179"/>
    <p:sldId id="525" r:id="rId180"/>
    <p:sldId id="352" r:id="rId181"/>
    <p:sldId id="353" r:id="rId182"/>
    <p:sldId id="354" r:id="rId183"/>
    <p:sldId id="355" r:id="rId184"/>
    <p:sldId id="526" r:id="rId185"/>
    <p:sldId id="356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ida Benhidour" initials="HB" lastIdx="1" clrIdx="0">
    <p:extLst>
      <p:ext uri="{19B8F6BF-5375-455C-9EA6-DF929625EA0E}">
        <p15:presenceInfo xmlns:p15="http://schemas.microsoft.com/office/powerpoint/2012/main" userId="Hafida Benhido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/>
              <a:t>Queue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/>
              <a:t>CSC212:Data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null;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DB35-A4C4-411D-908D-0C1DA0CE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E8D0-79F5-4C1A-A91B-016CFB89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enquiry that returns the data at the head of the queue without changing it.</a:t>
            </a:r>
          </a:p>
          <a:p>
            <a:pPr lvl="1"/>
            <a:r>
              <a:rPr lang="en-US" dirty="0"/>
              <a:t>As user of the ADT Queue&lt;T&gt;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LinkedQueue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ArrayQueue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7136379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Static Method Enquiry (</a:t>
            </a:r>
            <a:r>
              <a:rPr lang="en-US" sz="2400" dirty="0" err="1"/>
              <a:t>LinkedQueue</a:t>
            </a:r>
            <a:r>
              <a:rPr lang="en-US" sz="2400" dirty="0"/>
              <a:t>/</a:t>
            </a:r>
            <a:r>
              <a:rPr lang="en-US" sz="2400" dirty="0" err="1"/>
              <a:t>ArrayQueue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T enquiry(Queue&lt;T&gt; q)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0715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LinkedQueue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717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ArrayQueue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nodes[head];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4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it. Highest priority item is served first.</a:t>
            </a:r>
          </a:p>
          <a:p>
            <a:r>
              <a:rPr lang="en-US" sz="2800" dirty="0"/>
              <a:t>Real World Priority Queues: hospital emergency rooms (most sick patients treated first), 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type </a:t>
            </a:r>
            <a:r>
              <a:rPr lang="en-US" sz="2800" dirty="0" err="1"/>
              <a:t>PQNode</a:t>
            </a:r>
            <a:r>
              <a:rPr lang="en-US" sz="2800" dirty="0"/>
              <a:t>. Each node has in it a data element of generic type &lt;Type&gt; and a priority of type Priority (which could be </a:t>
            </a:r>
            <a:r>
              <a:rPr lang="en-US" sz="2800" dirty="0" err="1"/>
              <a:t>int</a:t>
            </a:r>
            <a:r>
              <a:rPr lang="en-US" sz="2800" dirty="0"/>
              <a:t> type).</a:t>
            </a:r>
          </a:p>
          <a:p>
            <a:pPr>
              <a:buFontTx/>
              <a:buNone/>
            </a:pP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/>
              <a:t>front</a:t>
            </a:r>
            <a:r>
              <a:rPr lang="en-US" sz="2800" dirty="0"/>
              <a:t> or </a:t>
            </a:r>
            <a:r>
              <a:rPr lang="en-US" sz="2800" u="sng" dirty="0"/>
              <a:t>head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</a:t>
            </a:r>
            <a:r>
              <a:rPr lang="en-US" sz="2000" dirty="0" err="1"/>
              <a:t>PQElement</a:t>
            </a:r>
            <a:r>
              <a:rPr lang="en-US" sz="2000" dirty="0"/>
              <a:t>&lt;Type&gt; </a:t>
            </a:r>
            <a:r>
              <a:rPr lang="en-US" sz="2000" dirty="0" err="1"/>
              <a:t>pqe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and the priority 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/>
              <a:t>pqe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Priority Queue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113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7BE7F-DC2F-41C3-AF3C-A323A93823D1}"/>
              </a:ext>
            </a:extLst>
          </p:cNvPr>
          <p:cNvGrpSpPr/>
          <p:nvPr/>
        </p:nvGrpSpPr>
        <p:grpSpPr>
          <a:xfrm>
            <a:off x="685801" y="2286000"/>
            <a:ext cx="7888288" cy="505450"/>
            <a:chOff x="685801" y="2286000"/>
            <a:chExt cx="7888288" cy="50545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85801" y="2336804"/>
              <a:ext cx="914400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994526" y="2305054"/>
              <a:ext cx="685800" cy="457201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003926" y="2305054"/>
              <a:ext cx="685800" cy="457201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5013326" y="2305054"/>
              <a:ext cx="685800" cy="457201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025651" y="2305054"/>
              <a:ext cx="685800" cy="457201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492251" y="253365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559051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55467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5373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75279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543176" y="2338392"/>
              <a:ext cx="184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969251" y="2363792"/>
              <a:ext cx="6048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44043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40233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 flipV="1">
              <a:off x="34137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 flipV="1">
              <a:off x="30327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35661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5567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9" name="Straight Connector 78"/>
            <p:cNvCxnSpPr>
              <a:stCxn id="66" idx="1"/>
              <a:endCxn id="66" idx="3"/>
            </p:cNvCxnSpPr>
            <p:nvPr/>
          </p:nvCxnSpPr>
          <p:spPr>
            <a:xfrm>
              <a:off x="2025651" y="2533651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327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336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02158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045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951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983964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8735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49703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59588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9494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2060164" y="2529840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309360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94" name="Text Box 21"/>
            <p:cNvSpPr txBox="1">
              <a:spLocks noChangeArrowheads="1"/>
            </p:cNvSpPr>
            <p:nvPr/>
          </p:nvSpPr>
          <p:spPr bwMode="auto">
            <a:xfrm>
              <a:off x="408906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509490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96" name="Text Box 21"/>
            <p:cNvSpPr txBox="1">
              <a:spLocks noChangeArrowheads="1"/>
            </p:cNvSpPr>
            <p:nvPr/>
          </p:nvSpPr>
          <p:spPr bwMode="auto">
            <a:xfrm>
              <a:off x="60730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70636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29891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</p:grp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Insert where?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Priority </a:t>
            </a:r>
            <a:r>
              <a:rPr lang="en-US" sz="1800" dirty="0" err="1">
                <a:latin typeface="SimSun" pitchFamily="2" charset="-122"/>
              </a:rPr>
              <a:t>priority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head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600" dirty="0" err="1">
                <a:latin typeface="SimSun" pitchFamily="2" charset="-122"/>
              </a:rPr>
              <a:t>enqueue</a:t>
            </a:r>
            <a:r>
              <a:rPr lang="en-US" sz="1600" dirty="0">
                <a:latin typeface="SimSun" pitchFamily="2" charset="-122"/>
              </a:rPr>
              <a:t>(T e,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&lt;T&gt;(e,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>
                <a:latin typeface="SimSun" pitchFamily="2" charset="-122"/>
              </a:rPr>
              <a:t>((size == 0) ||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&gt; </a:t>
            </a:r>
            <a:r>
              <a:rPr lang="en-US" sz="1600" dirty="0" err="1">
                <a:latin typeface="SimSun" pitchFamily="2" charset="-122"/>
              </a:rPr>
              <a:t>head.priority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head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6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q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</a:rPr>
              <a:t>((p !=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) &amp;&amp;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&lt;= </a:t>
            </a:r>
            <a:r>
              <a:rPr lang="en-US" sz="1600" dirty="0" err="1">
                <a:latin typeface="SimSun" pitchFamily="2" charset="-122"/>
              </a:rPr>
              <a:t>p.priority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p = </a:t>
            </a:r>
            <a:r>
              <a:rPr lang="en-US" sz="1600" dirty="0" err="1">
                <a:latin typeface="SimSun" pitchFamily="2" charset="-122"/>
              </a:rPr>
              <a:t>p.next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q.next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>
                <a:latin typeface="SimSun" pitchFamily="2" charset="-122"/>
              </a:rPr>
              <a:t>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if(tail 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head = tail = new 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>
                <a:latin typeface="SimSun" pitchFamily="2" charset="-122"/>
              </a:rPr>
              <a:t>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class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(T e, Priority 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p=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node = head;</a:t>
            </a:r>
          </a:p>
          <a:p>
            <a:pPr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174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Linked List: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/>
              <a:t>Array Implementation: Enqueue is O(n), Serve is O(1).</a:t>
            </a:r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O(1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ended queue (or a </a:t>
            </a:r>
            <a:r>
              <a:rPr lang="en-US" b="1" dirty="0"/>
              <a:t>deque</a:t>
            </a:r>
            <a:r>
              <a:rPr lang="en-US" dirty="0"/>
              <a:t>) supports insertion and deletion at both the front and the tail of the queue.</a:t>
            </a:r>
          </a:p>
          <a:p>
            <a:r>
              <a:rPr lang="en-US" dirty="0"/>
              <a:t>The first element is </a:t>
            </a:r>
            <a:r>
              <a:rPr lang="en-US"/>
              <a:t>called head and </a:t>
            </a:r>
            <a:r>
              <a:rPr lang="en-US" dirty="0"/>
              <a:t>the last element </a:t>
            </a:r>
            <a:r>
              <a:rPr lang="en-US"/>
              <a:t>is called tail.</a:t>
            </a:r>
          </a:p>
          <a:p>
            <a:r>
              <a:rPr lang="en-US" dirty="0"/>
              <a:t>Supports operations: </a:t>
            </a:r>
            <a:r>
              <a:rPr lang="en-US" dirty="0" err="1"/>
              <a:t>addFirst</a:t>
            </a:r>
            <a:r>
              <a:rPr lang="en-US" dirty="0"/>
              <a:t>( ), </a:t>
            </a:r>
            <a:r>
              <a:rPr lang="en-US" dirty="0" err="1"/>
              <a:t>addLast</a:t>
            </a:r>
            <a:r>
              <a:rPr lang="en-US" dirty="0"/>
              <a:t>(), </a:t>
            </a:r>
            <a:r>
              <a:rPr lang="en-US" dirty="0" err="1"/>
              <a:t>removeFirst</a:t>
            </a:r>
            <a:r>
              <a:rPr lang="en-US" dirty="0"/>
              <a:t>( ) and </a:t>
            </a:r>
            <a:r>
              <a:rPr lang="en-US" dirty="0" err="1"/>
              <a:t>removeLast</a:t>
            </a:r>
            <a:r>
              <a:rPr lang="en-US" dirty="0"/>
              <a:t>( ).</a:t>
            </a:r>
          </a:p>
          <a:p>
            <a:r>
              <a:rPr lang="en-US" dirty="0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none  </a:t>
            </a:r>
            <a:r>
              <a:rPr lang="en-US" sz="2000" b="1" dirty="0"/>
              <a:t>results</a:t>
            </a:r>
            <a:r>
              <a:rPr lang="en-US" sz="2000" dirty="0"/>
              <a:t>: if DQ is empty returns x as true otherwise false. </a:t>
            </a:r>
            <a:r>
              <a:rPr lang="en-US" sz="2000" b="1" dirty="0"/>
              <a:t>output</a:t>
            </a:r>
            <a:r>
              <a:rPr lang="en-US" sz="2000" dirty="0"/>
              <a:t>: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140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Queue (DLL)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O(1)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Read 5.2, 5.3 of the Textbook.</a:t>
            </a:r>
          </a:p>
          <a:p>
            <a:pPr algn="l" rtl="0"/>
            <a:r>
              <a:rPr lang="en-US" dirty="0"/>
              <a:t>Add “</a:t>
            </a:r>
            <a:r>
              <a:rPr lang="en-US" dirty="0" err="1"/>
              <a:t>int</a:t>
            </a:r>
            <a:r>
              <a:rPr lang="en-US" dirty="0"/>
              <a:t> length()” method in the  </a:t>
            </a:r>
            <a:r>
              <a:rPr lang="en-US" dirty="0" err="1"/>
              <a:t>LinkedQueue</a:t>
            </a:r>
            <a:r>
              <a:rPr lang="en-US" dirty="0"/>
              <a:t> class with O(n) complexity.</a:t>
            </a:r>
          </a:p>
          <a:p>
            <a:r>
              <a:rPr lang="en-US" dirty="0"/>
              <a:t>Add “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The Queue must remain unchanged after the operation. </a:t>
            </a:r>
          </a:p>
          <a:p>
            <a:r>
              <a:rPr lang="en-US" dirty="0"/>
              <a:t>Add “</a:t>
            </a:r>
            <a:r>
              <a:rPr lang="en-US" sz="2800" dirty="0">
                <a:latin typeface="SimSun" pitchFamily="2" charset="-122"/>
              </a:rPr>
              <a:t>T enquiry(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It should return the data of the head without changing the queue at the end of the call. </a:t>
            </a:r>
          </a:p>
          <a:p>
            <a:r>
              <a:rPr lang="en-US" dirty="0"/>
              <a:t>Implement </a:t>
            </a:r>
            <a:r>
              <a:rPr lang="en-US" dirty="0" err="1"/>
              <a:t>DQueue</a:t>
            </a:r>
            <a:r>
              <a:rPr lang="en-US" dirty="0"/>
              <a:t> (Double-ended queue) using a Java class using Linked-List.</a:t>
            </a:r>
          </a:p>
          <a:p>
            <a:pPr algn="l" rtl="0"/>
            <a:r>
              <a:rPr lang="en-US" dirty="0"/>
              <a:t>Test this </a:t>
            </a:r>
            <a:r>
              <a:rPr lang="en-US" dirty="0" err="1"/>
              <a:t>DQueue</a:t>
            </a:r>
            <a:r>
              <a:rPr lang="en-US" dirty="0"/>
              <a:t>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Queue: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generic type &lt;Type&gt;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order of arrival. Most recently arrived element is called the </a:t>
            </a:r>
            <a:r>
              <a:rPr lang="en-US" sz="2800" u="sng" dirty="0"/>
              <a:t>back or tail</a:t>
            </a:r>
            <a:r>
              <a:rPr lang="en-US" sz="2800" dirty="0"/>
              <a:t>, and least recently arrived element is called 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 </a:t>
            </a:r>
            <a:r>
              <a:rPr lang="en-US" sz="2000" dirty="0"/>
              <a:t>none.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  <a:br>
              <a:rPr lang="en-US" sz="2000" dirty="0"/>
            </a:br>
            <a:r>
              <a:rPr lang="en-US" sz="2000" b="1" dirty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tail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28800" y="2879725"/>
            <a:ext cx="502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004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657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114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50292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4572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051175" y="3946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Head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861843" y="39465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97600" y="341089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2F78-9419-4E87-9A69-A42538F01910}"/>
              </a:ext>
            </a:extLst>
          </p:cNvPr>
          <p:cNvSpPr txBox="1"/>
          <p:nvPr/>
        </p:nvSpPr>
        <p:spPr>
          <a:xfrm>
            <a:off x="4089400" y="4299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size=5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A47D30-4C73-43B7-AD07-15E01B7A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7749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92713" cy="1463675"/>
            <a:chOff x="864" y="1632"/>
            <a:chExt cx="327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44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599B3A5-29A9-483C-A740-A9880C73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87" y="2874397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60963" cy="1463675"/>
            <a:chOff x="864" y="1632"/>
            <a:chExt cx="325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24" y="2300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/>
              <a:t>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BABA08B-C569-4075-A269-E03FBDA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82" y="287194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5625" y="2879725"/>
            <a:ext cx="5032375" cy="1508125"/>
            <a:chOff x="862" y="1632"/>
            <a:chExt cx="3170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62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08937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74B762C-31C3-487F-BD8C-A1445D310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7972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06563" y="2879725"/>
            <a:ext cx="5151438" cy="1508125"/>
            <a:chOff x="787" y="1632"/>
            <a:chExt cx="3245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787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Where to </a:t>
            </a:r>
            <a:r>
              <a:rPr lang="en-US" b="1" dirty="0" err="1"/>
              <a:t>Enqueue</a:t>
            </a:r>
            <a:r>
              <a:rPr lang="en-US" b="1" dirty="0"/>
              <a:t> this?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19558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Wrap round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Queue: Specification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none.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44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9718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52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900037" y="3555115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308849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929" y="2155847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implements Queue&lt;T&gt;{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nodes = (T[])new 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return size ==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Queue&lt;T&gt;{</a:t>
            </a:r>
          </a:p>
          <a:p>
            <a:pPr marL="0" indent="0">
              <a:buNone/>
            </a:pPr>
            <a:r>
              <a:rPr lang="en-US" dirty="0"/>
              <a:t>public T serve( );</a:t>
            </a:r>
          </a:p>
          <a:p>
            <a:pPr marL="0" indent="0">
              <a:buNone/>
            </a:pPr>
            <a:r>
              <a:rPr lang="en-US" dirty="0"/>
              <a:t>public void enqueue(T e);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length( 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full( 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25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ADT Queue (Linked-List)</a:t>
            </a:r>
            <a:endParaRPr lang="en-US" dirty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Queue (Linked-List): Element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implements Queue&lt;L&gt;{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1779</TotalTime>
  <Words>17101</Words>
  <Application>Microsoft Macintosh PowerPoint</Application>
  <PresentationFormat>On-screen Show (4:3)</PresentationFormat>
  <Paragraphs>3912</Paragraphs>
  <Slides>185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89" baseType="lpstr">
      <vt:lpstr>SimSun</vt:lpstr>
      <vt:lpstr>Arial</vt:lpstr>
      <vt:lpstr>Calibri</vt:lpstr>
      <vt:lpstr>Clarity</vt:lpstr>
      <vt:lpstr>Queue</vt:lpstr>
      <vt:lpstr>Queue</vt:lpstr>
      <vt:lpstr>ADT Queue: Specification</vt:lpstr>
      <vt:lpstr>ADT Queue: Specification</vt:lpstr>
      <vt:lpstr>ADT Queue: Specification</vt:lpstr>
      <vt:lpstr>Queue Interface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Exercice</vt:lpstr>
      <vt:lpstr>Static Method Enquiry (LinkedQueue/ArrayQueue)</vt:lpstr>
      <vt:lpstr>Member Method Enquiry (LinkedQueue)</vt:lpstr>
      <vt:lpstr>Member Method Enquiry (ArrayQueue)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Complexity so far? </vt:lpstr>
      <vt:lpstr>Double-Ended Queues</vt:lpstr>
      <vt:lpstr>Double-Ended Queues</vt:lpstr>
      <vt:lpstr>Double-Ended Queues</vt:lpstr>
      <vt:lpstr>Double-Ended Queues</vt:lpstr>
      <vt:lpstr>Complexity so far?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Alsulmi, Mohammad Reshood M</cp:lastModifiedBy>
  <cp:revision>166</cp:revision>
  <dcterms:created xsi:type="dcterms:W3CDTF">2011-09-16T22:54:57Z</dcterms:created>
  <dcterms:modified xsi:type="dcterms:W3CDTF">2020-09-22T04:49:05Z</dcterms:modified>
</cp:coreProperties>
</file>