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31" r:id="rId1"/>
  </p:sldMasterIdLst>
  <p:sldIdLst>
    <p:sldId id="257" r:id="rId2"/>
    <p:sldId id="268" r:id="rId3"/>
    <p:sldId id="262" r:id="rId4"/>
    <p:sldId id="266" r:id="rId5"/>
    <p:sldId id="259" r:id="rId6"/>
    <p:sldId id="261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-43072-1@student.aiub.edu" userId="63f70f59-d151-4844-9c55-9b49cd73a9a0" providerId="ADAL" clId="{00529698-5FF7-2944-88EE-B7E27647FEB6}"/>
    <pc:docChg chg="modSld">
      <pc:chgData name="20-43072-1@student.aiub.edu" userId="63f70f59-d151-4844-9c55-9b49cd73a9a0" providerId="ADAL" clId="{00529698-5FF7-2944-88EE-B7E27647FEB6}" dt="2022-02-07T18:28:12.419" v="79" actId="1076"/>
      <pc:docMkLst>
        <pc:docMk/>
      </pc:docMkLst>
      <pc:sldChg chg="modSp">
        <pc:chgData name="20-43072-1@student.aiub.edu" userId="63f70f59-d151-4844-9c55-9b49cd73a9a0" providerId="ADAL" clId="{00529698-5FF7-2944-88EE-B7E27647FEB6}" dt="2022-02-07T18:28:12.419" v="79" actId="1076"/>
        <pc:sldMkLst>
          <pc:docMk/>
          <pc:sldMk cId="481941812" sldId="262"/>
        </pc:sldMkLst>
        <pc:spChg chg="mod">
          <ac:chgData name="20-43072-1@student.aiub.edu" userId="63f70f59-d151-4844-9c55-9b49cd73a9a0" providerId="ADAL" clId="{00529698-5FF7-2944-88EE-B7E27647FEB6}" dt="2022-02-07T18:28:12.419" v="79" actId="1076"/>
          <ac:spMkLst>
            <pc:docMk/>
            <pc:sldMk cId="481941812" sldId="262"/>
            <ac:spMk id="10" creationId="{537ED20F-4F00-4E19-983F-28F429B72BD6}"/>
          </ac:spMkLst>
        </pc:spChg>
        <pc:spChg chg="mod">
          <ac:chgData name="20-43072-1@student.aiub.edu" userId="63f70f59-d151-4844-9c55-9b49cd73a9a0" providerId="ADAL" clId="{00529698-5FF7-2944-88EE-B7E27647FEB6}" dt="2022-02-07T18:21:02.008" v="78" actId="12"/>
          <ac:spMkLst>
            <pc:docMk/>
            <pc:sldMk cId="481941812" sldId="262"/>
            <ac:spMk id="18" creationId="{C249BE0F-094C-4974-B4C4-7ED078395CE4}"/>
          </ac:spMkLst>
        </pc:spChg>
      </pc:sldChg>
      <pc:sldChg chg="modSp">
        <pc:chgData name="20-43072-1@student.aiub.edu" userId="63f70f59-d151-4844-9c55-9b49cd73a9a0" providerId="ADAL" clId="{00529698-5FF7-2944-88EE-B7E27647FEB6}" dt="2022-02-07T17:54:48.629" v="26" actId="20577"/>
        <pc:sldMkLst>
          <pc:docMk/>
          <pc:sldMk cId="3525337450" sldId="266"/>
        </pc:sldMkLst>
        <pc:spChg chg="mod">
          <ac:chgData name="20-43072-1@student.aiub.edu" userId="63f70f59-d151-4844-9c55-9b49cd73a9a0" providerId="ADAL" clId="{00529698-5FF7-2944-88EE-B7E27647FEB6}" dt="2022-02-07T17:54:48.629" v="26" actId="20577"/>
          <ac:spMkLst>
            <pc:docMk/>
            <pc:sldMk cId="3525337450" sldId="266"/>
            <ac:spMk id="2" creationId="{00000000-0000-0000-0000-000000000000}"/>
          </ac:spMkLst>
        </pc:spChg>
        <pc:spChg chg="mod">
          <ac:chgData name="20-43072-1@student.aiub.edu" userId="63f70f59-d151-4844-9c55-9b49cd73a9a0" providerId="ADAL" clId="{00529698-5FF7-2944-88EE-B7E27647FEB6}" dt="2022-02-07T17:54:08.120" v="3" actId="1076"/>
          <ac:spMkLst>
            <pc:docMk/>
            <pc:sldMk cId="3525337450" sldId="266"/>
            <ac:spMk id="8" creationId="{E8AB9112-9302-4D07-A13C-2D7CB24B5D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42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3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1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992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3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8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0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8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1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1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50BA5-8AC5-4116-A6C4-89E249F0272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81037-803E-4927-A7AE-508FB5ED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6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32" r:id="rId1"/>
    <p:sldLayoutId id="2147484733" r:id="rId2"/>
    <p:sldLayoutId id="2147484734" r:id="rId3"/>
    <p:sldLayoutId id="2147484735" r:id="rId4"/>
    <p:sldLayoutId id="2147484736" r:id="rId5"/>
    <p:sldLayoutId id="2147484737" r:id="rId6"/>
    <p:sldLayoutId id="2147484738" r:id="rId7"/>
    <p:sldLayoutId id="2147484739" r:id="rId8"/>
    <p:sldLayoutId id="2147484740" r:id="rId9"/>
    <p:sldLayoutId id="2147484741" r:id="rId10"/>
    <p:sldLayoutId id="2147484742" r:id="rId11"/>
    <p:sldLayoutId id="2147484743" r:id="rId12"/>
    <p:sldLayoutId id="2147484744" r:id="rId13"/>
    <p:sldLayoutId id="2147484745" r:id="rId14"/>
    <p:sldLayoutId id="2147484746" r:id="rId15"/>
    <p:sldLayoutId id="2147484747" r:id="rId16"/>
    <p:sldLayoutId id="21474847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hyperlink" Target="https://www.aiub.edu/" TargetMode="External" /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609" y="-82590"/>
            <a:ext cx="9693999" cy="189876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Emergency medicine Service at night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988179" y="892717"/>
            <a:ext cx="7515016" cy="5580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			Group:3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r>
              <a:rPr lang="en-US" sz="2400" dirty="0" err="1"/>
              <a:t>Nafisa</a:t>
            </a:r>
            <a:r>
              <a:rPr lang="en-US" sz="2400" dirty="0"/>
              <a:t> Sultana	                      ID:20-43072-1</a:t>
            </a:r>
          </a:p>
          <a:p>
            <a:r>
              <a:rPr lang="en-US" sz="2400" dirty="0" err="1"/>
              <a:t>Most.Masnat</a:t>
            </a:r>
            <a:r>
              <a:rPr lang="en-US" sz="2400" dirty="0"/>
              <a:t> </a:t>
            </a:r>
            <a:r>
              <a:rPr lang="en-US" sz="2400" dirty="0" err="1"/>
              <a:t>Marufi</a:t>
            </a:r>
            <a:r>
              <a:rPr lang="en-US" sz="2400" dirty="0"/>
              <a:t> 	           ID:20-43122-1</a:t>
            </a:r>
          </a:p>
          <a:p>
            <a:r>
              <a:rPr lang="en-US" sz="2400" dirty="0" err="1"/>
              <a:t>S.M.Kamrul</a:t>
            </a:r>
            <a:r>
              <a:rPr lang="en-US" sz="2400" dirty="0"/>
              <a:t> Hasan </a:t>
            </a:r>
            <a:r>
              <a:rPr lang="en-US" sz="2400" dirty="0" err="1"/>
              <a:t>Koche</a:t>
            </a:r>
            <a:r>
              <a:rPr lang="en-US" sz="2400" dirty="0"/>
              <a:t>        ID:20-43405-1</a:t>
            </a:r>
          </a:p>
          <a:p>
            <a:r>
              <a:rPr lang="en-US" sz="2400" dirty="0" err="1"/>
              <a:t>Shuvra</a:t>
            </a:r>
            <a:r>
              <a:rPr lang="en-US" sz="2400" dirty="0"/>
              <a:t> Deb	                      ID:19-39479-1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67" y="1816171"/>
            <a:ext cx="6104898" cy="4656939"/>
          </a:xfrm>
        </p:spPr>
        <p:txBody>
          <a:bodyPr/>
          <a:lstStyle/>
          <a:p>
            <a:pPr algn="ctr"/>
            <a:br>
              <a:rPr lang="en-US" u="sng" dirty="0">
                <a:solidFill>
                  <a:srgbClr val="F0532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b="1" u="sng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b="1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American International University-Bangladesh (AIUB)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37" y="2996824"/>
            <a:ext cx="2779414" cy="279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03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5CCA1-1DFA-0A4B-8FFE-B4F0DBA2C8B2}"/>
              </a:ext>
            </a:extLst>
          </p:cNvPr>
          <p:cNvSpPr txBox="1"/>
          <p:nvPr/>
        </p:nvSpPr>
        <p:spPr>
          <a:xfrm>
            <a:off x="5183467" y="25127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C459D-79F1-3944-8D89-A64324C8B19E}"/>
              </a:ext>
            </a:extLst>
          </p:cNvPr>
          <p:cNvSpPr txBox="1"/>
          <p:nvPr/>
        </p:nvSpPr>
        <p:spPr>
          <a:xfrm>
            <a:off x="397810" y="986419"/>
            <a:ext cx="112619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</a:rPr>
              <a:t>Target for the project :</a:t>
            </a:r>
          </a:p>
          <a:p>
            <a:pPr algn="l"/>
            <a:r>
              <a:rPr lang="zh-CN" altLang="en-US" dirty="0"/>
              <a:t>  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People who have Scarcity of medicine at night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People who</a:t>
            </a:r>
            <a:r>
              <a:rPr lang="zh-CN" altLang="en-US" dirty="0"/>
              <a:t> </a:t>
            </a:r>
            <a:r>
              <a:rPr lang="en-US" altLang="zh-CN" dirty="0"/>
              <a:t>don’t have transportation, </a:t>
            </a:r>
            <a:r>
              <a:rPr lang="zh-CN" altLang="en-US" dirty="0"/>
              <a:t> </a:t>
            </a:r>
            <a:r>
              <a:rPr lang="en-US" altLang="zh-CN" dirty="0"/>
              <a:t>apply for online service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Suddenly at night if someone get sick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they will get a immediate help /</a:t>
            </a:r>
            <a:r>
              <a:rPr lang="zh-CN" altLang="en-US" dirty="0"/>
              <a:t> </a:t>
            </a:r>
            <a:r>
              <a:rPr lang="en-US" altLang="zh-CN" dirty="0"/>
              <a:t>service 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63F44-3598-49EA-A99B-12D26FB3C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98" y="3294741"/>
            <a:ext cx="5523323" cy="3280229"/>
          </a:xfrm>
          <a:prstGeom prst="rect">
            <a:avLst/>
          </a:prstGeom>
        </p:spPr>
      </p:pic>
      <p:pic>
        <p:nvPicPr>
          <p:cNvPr id="1026" name="Picture 2" descr="COVID-19: Funding agreed as pandemic delivery service launches :: C+D">
            <a:extLst>
              <a:ext uri="{FF2B5EF4-FFF2-40B4-BE49-F238E27FC236}">
                <a16:creationId xmlns:a16="http://schemas.microsoft.com/office/drawing/2014/main" id="{B3901087-D5EA-4776-90FD-9B77CB7BC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1" y="3294742"/>
            <a:ext cx="5523323" cy="328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324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606"/>
            <a:ext cx="5654040" cy="1600200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Opportunity of online medicine service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ED20F-4F00-4E19-983F-28F429B72BD6}"/>
              </a:ext>
            </a:extLst>
          </p:cNvPr>
          <p:cNvSpPr txBox="1"/>
          <p:nvPr/>
        </p:nvSpPr>
        <p:spPr>
          <a:xfrm>
            <a:off x="5654040" y="1976683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Online sale of medicine may lead to regulatory challenges since one can run it from another region or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Ease of sale and handling of medicine especially controlled drugs may lead to drug abuse and misuse.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Patient's data confidentiality may be lost by unguarded access to the site.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Face to face interaction for proper counseling , BMI and vital sign checks for pharmaceutical care may be lacking.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endParaRPr lang="en-US" dirty="0"/>
          </a:p>
          <a:p>
            <a:endParaRPr lang="en-US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9BE0F-094C-4974-B4C4-7ED078395CE4}"/>
              </a:ext>
            </a:extLst>
          </p:cNvPr>
          <p:cNvSpPr txBox="1"/>
          <p:nvPr/>
        </p:nvSpPr>
        <p:spPr>
          <a:xfrm>
            <a:off x="188685" y="2246086"/>
            <a:ext cx="546535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It is easy and convenient to order medicines online </a:t>
            </a:r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</a:rPr>
              <a:t>and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it solves to emergency patients at mid night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It saves a lot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Busy lifestyle and less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It offers a varied range options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It also has verification system to reduce misuse.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    </a:t>
            </a:r>
            <a:br>
              <a:rPr lang="en-US" dirty="0"/>
            </a:b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88F899F-FF09-467E-80BC-7C1F827B6F61}"/>
              </a:ext>
            </a:extLst>
          </p:cNvPr>
          <p:cNvSpPr txBox="1">
            <a:spLocks/>
          </p:cNvSpPr>
          <p:nvPr/>
        </p:nvSpPr>
        <p:spPr>
          <a:xfrm>
            <a:off x="6808596" y="-53606"/>
            <a:ext cx="6914715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</a:rPr>
              <a:t>Problem of online </a:t>
            </a:r>
          </a:p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</a:rPr>
              <a:t>medicine service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4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267" y="-1326242"/>
            <a:ext cx="3932237" cy="2316095"/>
          </a:xfrm>
        </p:spPr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                      </a:t>
            </a:r>
            <a:r>
              <a:rPr lang="en-US" b="1" dirty="0">
                <a:solidFill>
                  <a:srgbClr val="0070C0"/>
                </a:solidFill>
              </a:rPr>
              <a:t>objective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AB9112-9302-4D07-A13C-2D7CB24B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3823" y="1475441"/>
            <a:ext cx="6257791" cy="5098096"/>
          </a:xfrm>
        </p:spPr>
        <p:txBody>
          <a:bodyPr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Build can easy-to-use web and mobile application for ordering medicine. </a:t>
            </a:r>
            <a:br>
              <a:rPr lang="en-US" dirty="0"/>
            </a:b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Build a web portal usable from devices of all sizes. </a:t>
            </a:r>
            <a:br>
              <a:rPr lang="en-US" dirty="0"/>
            </a:b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Build a web portal that will be easy for general people to navigate. </a:t>
            </a:r>
            <a:br>
              <a:rPr lang="en-US" dirty="0"/>
            </a:b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Build a web portal to verify prescriptions if required. </a:t>
            </a:r>
            <a:br>
              <a:rPr lang="en-US" dirty="0"/>
            </a:b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Build a web portal to keep records for a long period of time as specified by policies. </a:t>
            </a:r>
            <a:br>
              <a:rPr lang="en-US" dirty="0"/>
            </a:b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Build a web portal to provide confidentiality to user records.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37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86818"/>
            <a:ext cx="12192000" cy="1600200"/>
          </a:xfrm>
        </p:spPr>
        <p:txBody>
          <a:bodyPr>
            <a:normAutofit/>
          </a:bodyPr>
          <a:lstStyle/>
          <a:p>
            <a:pPr algn="ctr"/>
            <a:r>
              <a:rPr lang="en-US" sz="2000" b="1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opportunity, including evidence of research into the need, problem or opportunity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Forms response chart. Question title: What type of problem you faced during buy medicine for night?. Number of responses: 14 responses.">
            <a:extLst>
              <a:ext uri="{FF2B5EF4-FFF2-40B4-BE49-F238E27FC236}">
                <a16:creationId xmlns:a16="http://schemas.microsoft.com/office/drawing/2014/main" id="{B6F65A83-D0AE-430F-94BF-B8586C3D4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4867"/>
            <a:ext cx="6048916" cy="395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s response chart. Question title: On that problem what are you expected?. Number of responses: 14 responses.">
            <a:extLst>
              <a:ext uri="{FF2B5EF4-FFF2-40B4-BE49-F238E27FC236}">
                <a16:creationId xmlns:a16="http://schemas.microsoft.com/office/drawing/2014/main" id="{5CA5AB3A-C160-4E76-8A91-FF23824E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086" y="2114866"/>
            <a:ext cx="6048917" cy="395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953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-243840" y="-1181100"/>
            <a:ext cx="12435840" cy="236220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B0F0"/>
                </a:solidFill>
                <a:latin typeface="Segoe UI" panose="020B0502040204020203" pitchFamily="34" charset="0"/>
              </a:rPr>
              <a:t>opportunity, including evidence of research into the need, problem or opportunity</a:t>
            </a:r>
          </a:p>
        </p:txBody>
      </p:sp>
      <p:pic>
        <p:nvPicPr>
          <p:cNvPr id="2052" name="Picture 4" descr="Forms response chart. Question title: What type of opportunity you expected through our app?. Number of responses: 14 responses.">
            <a:extLst>
              <a:ext uri="{FF2B5EF4-FFF2-40B4-BE49-F238E27FC236}">
                <a16:creationId xmlns:a16="http://schemas.microsoft.com/office/drawing/2014/main" id="{32F8F906-0EA2-49CC-A9EC-4763CAAA3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1722120"/>
            <a:ext cx="10546080" cy="47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44082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808" y="-380834"/>
            <a:ext cx="9026769" cy="1441939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24/7 A reliable online medicine service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9B3526-6D10-4F35-BC7A-49CCEFE7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1" y="1411958"/>
            <a:ext cx="6491456" cy="52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79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Thank You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18" y="2356499"/>
            <a:ext cx="3699164" cy="3699164"/>
          </a:xfrm>
        </p:spPr>
      </p:pic>
    </p:spTree>
    <p:extLst>
      <p:ext uri="{BB962C8B-B14F-4D97-AF65-F5344CB8AC3E}">
        <p14:creationId xmlns:p14="http://schemas.microsoft.com/office/powerpoint/2010/main" val="384850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230</TotalTime>
  <Words>348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Vapor Trail</vt:lpstr>
      <vt:lpstr>Emergency medicine Service at night </vt:lpstr>
      <vt:lpstr>PowerPoint Presentation</vt:lpstr>
      <vt:lpstr>Opportunity of online medicine service</vt:lpstr>
      <vt:lpstr>                      objective</vt:lpstr>
      <vt:lpstr>opportunity, including evidence of research into the need, problem or opportunity</vt:lpstr>
      <vt:lpstr>opportunity, including evidence of research into the need, problem or opportunity</vt:lpstr>
      <vt:lpstr>24/7 A reliable online medicine service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20-43072-1@student.aiub.edu</cp:lastModifiedBy>
  <cp:revision>33</cp:revision>
  <dcterms:created xsi:type="dcterms:W3CDTF">2020-11-13T10:23:52Z</dcterms:created>
  <dcterms:modified xsi:type="dcterms:W3CDTF">2022-02-07T18:28:22Z</dcterms:modified>
</cp:coreProperties>
</file>