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65" r:id="rId4"/>
    <p:sldId id="257" r:id="rId5"/>
    <p:sldId id="258" r:id="rId6"/>
    <p:sldId id="262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10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97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CE7D-A705-4397-8BE9-6DE9F47E06B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7F8FF1-2CCE-48B9-96DC-868DF1B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" TargetMode="External"/><Relationship Id="rId2" Type="http://schemas.openxmlformats.org/officeDocument/2006/relationships/hyperlink" Target="https://www.cedefop.europa.eu/en/tools/skills-foreca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ED7-A3F3-3A03-6688-CB8CB138F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Mapping the AI Revolution: Insights </a:t>
            </a:r>
            <a:r>
              <a:rPr lang="en-US" sz="3600"/>
              <a:t>for STEM </a:t>
            </a:r>
            <a:r>
              <a:rPr lang="en-US" sz="3600" dirty="0"/>
              <a:t>Careers in the EU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78DA-A39F-3727-08A8-13F1A0C5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Sebastien Gomez</a:t>
            </a:r>
          </a:p>
          <a:p>
            <a:pPr algn="l"/>
            <a:r>
              <a:rPr lang="en-US" b="0" i="0" dirty="0">
                <a:solidFill>
                  <a:srgbClr val="575757"/>
                </a:solidFill>
                <a:effectLst/>
                <a:latin typeface="-apple-system"/>
              </a:rPr>
              <a:t>Md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-apple-system"/>
              </a:rPr>
              <a:t>Kamrum</a:t>
            </a:r>
            <a:r>
              <a:rPr lang="en-US" b="0" i="0" dirty="0">
                <a:solidFill>
                  <a:srgbClr val="575757"/>
                </a:solidFill>
                <a:effectLst/>
                <a:latin typeface="-apple-system"/>
              </a:rPr>
              <a:t>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63D8-8694-1CAE-BF0A-BE2326CF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0E1F-11F9-C8EE-68AE-6C85F6BF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our project visualizes?</a:t>
            </a:r>
          </a:p>
          <a:p>
            <a:r>
              <a:rPr lang="en-US" dirty="0"/>
              <a:t>The best choices to make for your career.</a:t>
            </a:r>
          </a:p>
          <a:p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is the project interesting?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helps student choosing what skills to get and where to immigrate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CD0F-19AE-3E47-055B-346A79E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F08-A6EB-F2B8-AA00-4F629B62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of AI</a:t>
            </a:r>
          </a:p>
          <a:p>
            <a:r>
              <a:rPr lang="en-US" dirty="0"/>
              <a:t>Hard to know what to do and what to learn</a:t>
            </a:r>
          </a:p>
          <a:p>
            <a:endParaRPr lang="en-US" dirty="0"/>
          </a:p>
          <a:p>
            <a:r>
              <a:rPr lang="en-US" dirty="0"/>
              <a:t>Our tools are for STEM graduates for want to know how to adapt to this new economic age</a:t>
            </a:r>
          </a:p>
        </p:txBody>
      </p:sp>
    </p:spTree>
    <p:extLst>
      <p:ext uri="{BB962C8B-B14F-4D97-AF65-F5344CB8AC3E}">
        <p14:creationId xmlns:p14="http://schemas.microsoft.com/office/powerpoint/2010/main" val="18219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51CE-05B7-BEC5-E1EE-72155854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3467"/>
            <a:ext cx="8596668" cy="711200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5351-85BE-F421-E6C4-FEF61A9B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CEDEFOP: European Center for the Development of Vocational Training</a:t>
            </a:r>
          </a:p>
          <a:p>
            <a:r>
              <a:rPr lang="en-US" dirty="0"/>
              <a:t>CEDEFOP Skills Forecast: Excel Database forecast 2025 to 2035</a:t>
            </a:r>
          </a:p>
          <a:p>
            <a:r>
              <a:rPr lang="en-US" dirty="0"/>
              <a:t>Forecast of retirement, skill </a:t>
            </a:r>
            <a:r>
              <a:rPr lang="en-US" dirty="0" err="1"/>
              <a:t>leve</a:t>
            </a:r>
            <a:r>
              <a:rPr lang="en-US" dirty="0"/>
              <a:t>, sectors evolution, stem job replacement and creation </a:t>
            </a:r>
            <a:r>
              <a:rPr lang="en-US" dirty="0" err="1"/>
              <a:t>ect</a:t>
            </a:r>
            <a:r>
              <a:rPr lang="en-US" dirty="0"/>
              <a:t>… for each EU country</a:t>
            </a:r>
          </a:p>
          <a:p>
            <a:r>
              <a:rPr lang="en-US" dirty="0">
                <a:hlinkClick r:id="rId2"/>
              </a:rPr>
              <a:t>https://www.cedefop.europa.eu/en/tools/skills-forecast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Stack overflow survey data: annual dev stack overflow job and skill survey </a:t>
            </a:r>
          </a:p>
          <a:p>
            <a:r>
              <a:rPr lang="en-US" dirty="0">
                <a:hlinkClick r:id="rId3"/>
              </a:rPr>
              <a:t>https://survey.stackoverflow.co/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65B-6E9B-63E0-1399-565F1B3A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71BD-DF45-EC2D-308D-27AB0C7F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STEM students in the EU strategically adapt their skills and career planning to remain competitive in an AI- and automation-driven job market in the next years?</a:t>
            </a:r>
          </a:p>
          <a:p>
            <a:r>
              <a:rPr lang="en-US" dirty="0"/>
              <a:t>Micro Level: What skills to learn? What language or tools to use in the future?</a:t>
            </a:r>
          </a:p>
          <a:p>
            <a:r>
              <a:rPr lang="en-US" dirty="0"/>
              <a:t>Macro level: which EU economy is the best for STEM student career? Which sector in the most sought country have the bets prospects?</a:t>
            </a:r>
          </a:p>
          <a:p>
            <a:r>
              <a:rPr lang="en-US" dirty="0"/>
              <a:t>Motivation: help student make the best choice for their personal career.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5F28-B236-C032-0274-7F940D22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025C-9F35-3276-9BAC-E0AA9B42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: </a:t>
            </a:r>
          </a:p>
          <a:p>
            <a:pPr lvl="1"/>
            <a:r>
              <a:rPr lang="en-US" dirty="0"/>
              <a:t>Circular Packing Chart: Highlights industries, job roles, and the tools used by professionals in each industry.</a:t>
            </a:r>
          </a:p>
          <a:p>
            <a:pPr lvl="1"/>
            <a:r>
              <a:rPr lang="en-US" dirty="0"/>
              <a:t>Chord Diagram: Displays the relationships and preferences between AI-powered tools and developer categories.</a:t>
            </a:r>
          </a:p>
          <a:p>
            <a:r>
              <a:rPr lang="en-US" dirty="0"/>
              <a:t>CEDEFOP:</a:t>
            </a:r>
          </a:p>
          <a:p>
            <a:pPr lvl="1"/>
            <a:r>
              <a:rPr lang="en-US" dirty="0"/>
              <a:t>Choropleth map: Displays the amount of STEM jobs that are forecasted to be created by the CEDEFOP European Agency from 2025 to 2035</a:t>
            </a:r>
          </a:p>
          <a:p>
            <a:pPr lvl="1"/>
            <a:r>
              <a:rPr lang="en-US" dirty="0"/>
              <a:t>Bar chart of normalized job creation per country and per sector for countries</a:t>
            </a:r>
          </a:p>
        </p:txBody>
      </p:sp>
    </p:spTree>
    <p:extLst>
      <p:ext uri="{BB962C8B-B14F-4D97-AF65-F5344CB8AC3E}">
        <p14:creationId xmlns:p14="http://schemas.microsoft.com/office/powerpoint/2010/main" val="22473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A66E-5EA8-1FF5-E67C-D54BA82C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FFF-5CA9-376B-31D9-CEF24558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 to show</a:t>
            </a:r>
          </a:p>
          <a:p>
            <a:r>
              <a:rPr lang="en-US" dirty="0"/>
              <a:t>Might be confusing</a:t>
            </a:r>
          </a:p>
        </p:txBody>
      </p:sp>
    </p:spTree>
    <p:extLst>
      <p:ext uri="{BB962C8B-B14F-4D97-AF65-F5344CB8AC3E}">
        <p14:creationId xmlns:p14="http://schemas.microsoft.com/office/powerpoint/2010/main" val="5584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2896-7058-F466-33A9-BC8841FD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2ADA-FF0F-E375-2B47-5EA70785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75757"/>
                </a:solidFill>
                <a:effectLst/>
              </a:rPr>
              <a:t>Md </a:t>
            </a:r>
            <a:r>
              <a:rPr lang="en-US" b="0" i="0" dirty="0" err="1">
                <a:solidFill>
                  <a:srgbClr val="575757"/>
                </a:solidFill>
                <a:effectLst/>
              </a:rPr>
              <a:t>Kamrum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Islam: Stack overflow survey visualization</a:t>
            </a:r>
          </a:p>
          <a:p>
            <a:pPr algn="l"/>
            <a:r>
              <a:rPr lang="en-US" dirty="0">
                <a:solidFill>
                  <a:srgbClr val="575757"/>
                </a:solidFill>
              </a:rPr>
              <a:t>Sebastien Gomez: CEDEFOP forecast visualization</a:t>
            </a:r>
            <a:endParaRPr lang="en-US" b="0" i="0" dirty="0">
              <a:solidFill>
                <a:srgbClr val="575757"/>
              </a:solidFill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4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D6BB-428A-71CD-086F-C9C6671E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79840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360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 3</vt:lpstr>
      <vt:lpstr>Facet</vt:lpstr>
      <vt:lpstr>Mapping the AI Revolution: Insights for STEM Careers in the EU </vt:lpstr>
      <vt:lpstr>Elevator Pitch</vt:lpstr>
      <vt:lpstr>Motivation</vt:lpstr>
      <vt:lpstr>The Data </vt:lpstr>
      <vt:lpstr>Research Question</vt:lpstr>
      <vt:lpstr>Feature description and design</vt:lpstr>
      <vt:lpstr>Limitation</vt:lpstr>
      <vt:lpstr>Contributions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</dc:creator>
  <cp:lastModifiedBy>Chloe</cp:lastModifiedBy>
  <cp:revision>19</cp:revision>
  <dcterms:created xsi:type="dcterms:W3CDTF">2025-01-23T02:07:01Z</dcterms:created>
  <dcterms:modified xsi:type="dcterms:W3CDTF">2025-01-23T08:53:00Z</dcterms:modified>
</cp:coreProperties>
</file>