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8" r:id="rId3"/>
    <p:sldId id="257" r:id="rId4"/>
    <p:sldId id="259" r:id="rId5"/>
    <p:sldId id="260" r:id="rId6"/>
    <p:sldId id="278" r:id="rId7"/>
    <p:sldId id="279" r:id="rId8"/>
    <p:sldId id="261" r:id="rId9"/>
    <p:sldId id="262" r:id="rId10"/>
    <p:sldId id="280" r:id="rId11"/>
    <p:sldId id="281" r:id="rId12"/>
    <p:sldId id="264" r:id="rId13"/>
    <p:sldId id="266" r:id="rId14"/>
    <p:sldId id="265" r:id="rId15"/>
    <p:sldId id="268" r:id="rId16"/>
    <p:sldId id="270" r:id="rId17"/>
    <p:sldId id="271" r:id="rId18"/>
    <p:sldId id="282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73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5C776D-3C89-4EC9-9C08-263BD575C520}">
          <p14:sldIdLst>
            <p14:sldId id="256"/>
            <p14:sldId id="258"/>
            <p14:sldId id="257"/>
            <p14:sldId id="259"/>
            <p14:sldId id="260"/>
            <p14:sldId id="278"/>
            <p14:sldId id="279"/>
            <p14:sldId id="261"/>
            <p14:sldId id="262"/>
            <p14:sldId id="280"/>
            <p14:sldId id="281"/>
            <p14:sldId id="264"/>
            <p14:sldId id="266"/>
            <p14:sldId id="265"/>
            <p14:sldId id="268"/>
            <p14:sldId id="270"/>
            <p14:sldId id="271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8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1939E-73BF-4581-802D-AF7DC56DE76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B2146-C2DA-4287-B22F-87ECCC3698D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Background</a:t>
          </a:r>
        </a:p>
      </dgm:t>
    </dgm:pt>
    <dgm:pt modelId="{DFC5F765-5BC3-42FA-B62D-46F918F52311}" type="parTrans" cxnId="{8E44C11F-A4D2-4588-B42B-D67CC2604195}">
      <dgm:prSet/>
      <dgm:spPr/>
      <dgm:t>
        <a:bodyPr/>
        <a:lstStyle/>
        <a:p>
          <a:endParaRPr lang="en-US"/>
        </a:p>
      </dgm:t>
    </dgm:pt>
    <dgm:pt modelId="{B8A585FE-CFF3-41FF-B474-B5AA59C48CEA}" type="sibTrans" cxnId="{8E44C11F-A4D2-4588-B42B-D67CC2604195}">
      <dgm:prSet/>
      <dgm:spPr/>
      <dgm:t>
        <a:bodyPr/>
        <a:lstStyle/>
        <a:p>
          <a:endParaRPr lang="en-US"/>
        </a:p>
      </dgm:t>
    </dgm:pt>
    <dgm:pt modelId="{02E67BA5-00B5-4CDE-B058-4EE32B8EFD9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b="0"/>
            <a:t>Releted project work</a:t>
          </a:r>
          <a:endParaRPr lang="en-US" b="0" dirty="0"/>
        </a:p>
      </dgm:t>
    </dgm:pt>
    <dgm:pt modelId="{28471AE3-BF91-49D7-A52E-0237BBE7E595}" type="parTrans" cxnId="{D9D7CC5B-5CBE-4A8B-B8D9-F80CAD6E3B62}">
      <dgm:prSet/>
      <dgm:spPr/>
      <dgm:t>
        <a:bodyPr/>
        <a:lstStyle/>
        <a:p>
          <a:endParaRPr lang="en-US"/>
        </a:p>
      </dgm:t>
    </dgm:pt>
    <dgm:pt modelId="{4BCC2FB6-67FA-4FFC-B36B-E6964FAE6E4A}" type="sibTrans" cxnId="{D9D7CC5B-5CBE-4A8B-B8D9-F80CAD6E3B62}">
      <dgm:prSet/>
      <dgm:spPr/>
      <dgm:t>
        <a:bodyPr/>
        <a:lstStyle/>
        <a:p>
          <a:endParaRPr lang="en-US"/>
        </a:p>
      </dgm:t>
    </dgm:pt>
    <dgm:pt modelId="{D241B729-08C7-425F-8075-778D83C4108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Proposed Model</a:t>
          </a:r>
        </a:p>
      </dgm:t>
    </dgm:pt>
    <dgm:pt modelId="{6A3FAC63-BCC5-4C9B-93A4-AFA812CF6952}" type="parTrans" cxnId="{38DA0DC7-370D-450F-98E7-CE0E17CF69FC}">
      <dgm:prSet/>
      <dgm:spPr/>
      <dgm:t>
        <a:bodyPr/>
        <a:lstStyle/>
        <a:p>
          <a:endParaRPr lang="en-US"/>
        </a:p>
      </dgm:t>
    </dgm:pt>
    <dgm:pt modelId="{70E1A397-3DFF-4A8B-A848-C93B5DD8BBE7}" type="sibTrans" cxnId="{38DA0DC7-370D-450F-98E7-CE0E17CF69FC}">
      <dgm:prSet/>
      <dgm:spPr/>
      <dgm:t>
        <a:bodyPr/>
        <a:lstStyle/>
        <a:p>
          <a:endParaRPr lang="en-US"/>
        </a:p>
      </dgm:t>
    </dgm:pt>
    <dgm:pt modelId="{797DFBBD-053F-4F18-A3FD-00CF5212BA2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GB"/>
            <a:t>System Requirements </a:t>
          </a:r>
          <a:endParaRPr lang="en-US" dirty="0"/>
        </a:p>
      </dgm:t>
    </dgm:pt>
    <dgm:pt modelId="{A236BE1D-2AEB-4554-A165-DB03A57A6519}" type="parTrans" cxnId="{99E1AD43-A68D-494B-9CE8-88C4AFB87EC2}">
      <dgm:prSet/>
      <dgm:spPr/>
      <dgm:t>
        <a:bodyPr/>
        <a:lstStyle/>
        <a:p>
          <a:endParaRPr lang="en-US"/>
        </a:p>
      </dgm:t>
    </dgm:pt>
    <dgm:pt modelId="{E2E26F18-3FC6-4692-8C1A-A7A25D326CDF}" type="sibTrans" cxnId="{99E1AD43-A68D-494B-9CE8-88C4AFB87EC2}">
      <dgm:prSet/>
      <dgm:spPr/>
      <dgm:t>
        <a:bodyPr/>
        <a:lstStyle/>
        <a:p>
          <a:endParaRPr lang="en-US"/>
        </a:p>
      </dgm:t>
    </dgm:pt>
    <dgm:pt modelId="{830FAF56-2B71-4921-B8D2-D7600F715F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/>
            <a:t>Experimental Results and Evaluation</a:t>
          </a:r>
        </a:p>
      </dgm:t>
    </dgm:pt>
    <dgm:pt modelId="{A3CC8FA5-054D-4CDC-9FDC-0401B73DD121}" type="parTrans" cxnId="{697253B0-4DEA-4787-9E97-B5D2EE8E4E81}">
      <dgm:prSet/>
      <dgm:spPr/>
      <dgm:t>
        <a:bodyPr/>
        <a:lstStyle/>
        <a:p>
          <a:endParaRPr lang="en-US"/>
        </a:p>
      </dgm:t>
    </dgm:pt>
    <dgm:pt modelId="{0F86BBA0-2B34-4E11-A45F-FFA95E63AE41}" type="sibTrans" cxnId="{697253B0-4DEA-4787-9E97-B5D2EE8E4E81}">
      <dgm:prSet/>
      <dgm:spPr/>
      <dgm:t>
        <a:bodyPr/>
        <a:lstStyle/>
        <a:p>
          <a:endParaRPr lang="en-US"/>
        </a:p>
      </dgm:t>
    </dgm:pt>
    <dgm:pt modelId="{DE281B0D-A190-458F-81E1-E1BB0BF17B0A}">
      <dgm:prSet/>
      <dgm:spPr/>
      <dgm:t>
        <a:bodyPr/>
        <a:lstStyle/>
        <a:p>
          <a:pPr rtl="0"/>
          <a:r>
            <a:rPr lang="en-US" dirty="0"/>
            <a:t>Conclusion and Future Work</a:t>
          </a:r>
        </a:p>
      </dgm:t>
    </dgm:pt>
    <dgm:pt modelId="{96A30A53-1B00-409F-AE09-5C678C7D3159}" type="parTrans" cxnId="{E328FCF6-4F76-4B94-9D80-A08E19B2859C}">
      <dgm:prSet/>
      <dgm:spPr/>
      <dgm:t>
        <a:bodyPr/>
        <a:lstStyle/>
        <a:p>
          <a:endParaRPr lang="en-US"/>
        </a:p>
      </dgm:t>
    </dgm:pt>
    <dgm:pt modelId="{AC21F6CA-EE51-4BBE-8525-A0510B7D880E}" type="sibTrans" cxnId="{E328FCF6-4F76-4B94-9D80-A08E19B2859C}">
      <dgm:prSet/>
      <dgm:spPr/>
      <dgm:t>
        <a:bodyPr/>
        <a:lstStyle/>
        <a:p>
          <a:endParaRPr lang="en-US"/>
        </a:p>
      </dgm:t>
    </dgm:pt>
    <dgm:pt modelId="{B8450377-82E2-4640-86AD-6F04AA78A1B7}" type="pres">
      <dgm:prSet presAssocID="{C521939E-73BF-4581-802D-AF7DC56DE769}" presName="Name0" presStyleCnt="0">
        <dgm:presLayoutVars>
          <dgm:dir/>
          <dgm:animLvl val="lvl"/>
          <dgm:resizeHandles val="exact"/>
        </dgm:presLayoutVars>
      </dgm:prSet>
      <dgm:spPr/>
    </dgm:pt>
    <dgm:pt modelId="{7D207B2D-3204-4F53-80C7-096EA94406E6}" type="pres">
      <dgm:prSet presAssocID="{097B2146-C2DA-4287-B22F-87ECCC3698D6}" presName="linNode" presStyleCnt="0"/>
      <dgm:spPr/>
    </dgm:pt>
    <dgm:pt modelId="{C578087B-D929-4778-84A2-F5B146181ED4}" type="pres">
      <dgm:prSet presAssocID="{097B2146-C2DA-4287-B22F-87ECCC3698D6}" presName="parentText" presStyleLbl="node1" presStyleIdx="0" presStyleCnt="6" custScaleX="251772" custScaleY="48397" custLinFactNeighborX="-12941" custLinFactNeighborY="3785">
        <dgm:presLayoutVars>
          <dgm:chMax val="1"/>
          <dgm:bulletEnabled val="1"/>
        </dgm:presLayoutVars>
      </dgm:prSet>
      <dgm:spPr/>
    </dgm:pt>
    <dgm:pt modelId="{93E0EBB2-4A39-4C0C-A2F0-732022648A1A}" type="pres">
      <dgm:prSet presAssocID="{B8A585FE-CFF3-41FF-B474-B5AA59C48CEA}" presName="sp" presStyleCnt="0"/>
      <dgm:spPr/>
    </dgm:pt>
    <dgm:pt modelId="{D901B14E-2628-4B2D-BF46-637CB8BD46EC}" type="pres">
      <dgm:prSet presAssocID="{02E67BA5-00B5-4CDE-B058-4EE32B8EFD9D}" presName="linNode" presStyleCnt="0"/>
      <dgm:spPr/>
    </dgm:pt>
    <dgm:pt modelId="{29C110A3-3C71-4644-A450-2C01E7735B18}" type="pres">
      <dgm:prSet presAssocID="{02E67BA5-00B5-4CDE-B058-4EE32B8EFD9D}" presName="parentText" presStyleLbl="node1" presStyleIdx="1" presStyleCnt="6" custScaleX="251153" custScaleY="43854" custLinFactNeighborX="-12546" custLinFactNeighborY="-1162">
        <dgm:presLayoutVars>
          <dgm:chMax val="1"/>
          <dgm:bulletEnabled val="1"/>
        </dgm:presLayoutVars>
      </dgm:prSet>
      <dgm:spPr/>
    </dgm:pt>
    <dgm:pt modelId="{FCFC11C7-2D67-45ED-AC09-F695EB3E68F3}" type="pres">
      <dgm:prSet presAssocID="{4BCC2FB6-67FA-4FFC-B36B-E6964FAE6E4A}" presName="sp" presStyleCnt="0"/>
      <dgm:spPr/>
    </dgm:pt>
    <dgm:pt modelId="{4F35FC0D-047B-41F3-AA02-921A952F7CA6}" type="pres">
      <dgm:prSet presAssocID="{D241B729-08C7-425F-8075-778D83C4108B}" presName="linNode" presStyleCnt="0"/>
      <dgm:spPr/>
    </dgm:pt>
    <dgm:pt modelId="{420535D0-93A1-4012-A36A-B17083D8713B}" type="pres">
      <dgm:prSet presAssocID="{D241B729-08C7-425F-8075-778D83C4108B}" presName="parentText" presStyleLbl="node1" presStyleIdx="2" presStyleCnt="6" custScaleX="251896" custScaleY="42392" custLinFactNeighborX="-12592" custLinFactNeighborY="-2107">
        <dgm:presLayoutVars>
          <dgm:chMax val="1"/>
          <dgm:bulletEnabled val="1"/>
        </dgm:presLayoutVars>
      </dgm:prSet>
      <dgm:spPr/>
    </dgm:pt>
    <dgm:pt modelId="{BFB300AA-CF32-413D-B0F5-9006D16678D5}" type="pres">
      <dgm:prSet presAssocID="{70E1A397-3DFF-4A8B-A848-C93B5DD8BBE7}" presName="sp" presStyleCnt="0"/>
      <dgm:spPr/>
    </dgm:pt>
    <dgm:pt modelId="{E05B97D8-E86F-41FB-9005-F832CE28A237}" type="pres">
      <dgm:prSet presAssocID="{797DFBBD-053F-4F18-A3FD-00CF5212BA27}" presName="linNode" presStyleCnt="0"/>
      <dgm:spPr/>
    </dgm:pt>
    <dgm:pt modelId="{9E679153-91FB-407D-9F42-A92B1B689CAF}" type="pres">
      <dgm:prSet presAssocID="{797DFBBD-053F-4F18-A3FD-00CF5212BA27}" presName="parentText" presStyleLbl="node1" presStyleIdx="3" presStyleCnt="6" custScaleX="251131" custScaleY="46487" custLinFactNeighborX="-11894" custLinFactNeighborY="-2925">
        <dgm:presLayoutVars>
          <dgm:chMax val="1"/>
          <dgm:bulletEnabled val="1"/>
        </dgm:presLayoutVars>
      </dgm:prSet>
      <dgm:spPr/>
    </dgm:pt>
    <dgm:pt modelId="{793F734D-5A26-4041-8C11-FA13368A7FAE}" type="pres">
      <dgm:prSet presAssocID="{E2E26F18-3FC6-4692-8C1A-A7A25D326CDF}" presName="sp" presStyleCnt="0"/>
      <dgm:spPr/>
    </dgm:pt>
    <dgm:pt modelId="{25A1C5D9-1814-4DCE-A20A-6A1ACA0B587B}" type="pres">
      <dgm:prSet presAssocID="{830FAF56-2B71-4921-B8D2-D7600F715F2A}" presName="linNode" presStyleCnt="0"/>
      <dgm:spPr/>
    </dgm:pt>
    <dgm:pt modelId="{CD3CBBDB-A86C-4D51-8138-FC588D0AB556}" type="pres">
      <dgm:prSet presAssocID="{830FAF56-2B71-4921-B8D2-D7600F715F2A}" presName="parentText" presStyleLbl="node1" presStyleIdx="4" presStyleCnt="6" custScaleX="251179" custScaleY="45821" custLinFactNeighborX="-12941" custLinFactNeighborY="-2744">
        <dgm:presLayoutVars>
          <dgm:chMax val="1"/>
          <dgm:bulletEnabled val="1"/>
        </dgm:presLayoutVars>
      </dgm:prSet>
      <dgm:spPr/>
    </dgm:pt>
    <dgm:pt modelId="{E8F95858-F5C6-42B4-A03A-3827BD2AC09F}" type="pres">
      <dgm:prSet presAssocID="{0F86BBA0-2B34-4E11-A45F-FFA95E63AE41}" presName="sp" presStyleCnt="0"/>
      <dgm:spPr/>
    </dgm:pt>
    <dgm:pt modelId="{B18C1DDA-838F-47B1-80E0-B3A8A83218A9}" type="pres">
      <dgm:prSet presAssocID="{DE281B0D-A190-458F-81E1-E1BB0BF17B0A}" presName="linNode" presStyleCnt="0"/>
      <dgm:spPr/>
    </dgm:pt>
    <dgm:pt modelId="{8B35F52D-1982-441A-B7C9-16335F4496C2}" type="pres">
      <dgm:prSet presAssocID="{DE281B0D-A190-458F-81E1-E1BB0BF17B0A}" presName="parentText" presStyleLbl="node1" presStyleIdx="5" presStyleCnt="6" custScaleX="250476" custScaleY="44516" custLinFactNeighborX="-12592" custLinFactNeighborY="-2355">
        <dgm:presLayoutVars>
          <dgm:chMax val="1"/>
          <dgm:bulletEnabled val="1"/>
        </dgm:presLayoutVars>
      </dgm:prSet>
      <dgm:spPr/>
    </dgm:pt>
  </dgm:ptLst>
  <dgm:cxnLst>
    <dgm:cxn modelId="{8E44C11F-A4D2-4588-B42B-D67CC2604195}" srcId="{C521939E-73BF-4581-802D-AF7DC56DE769}" destId="{097B2146-C2DA-4287-B22F-87ECCC3698D6}" srcOrd="0" destOrd="0" parTransId="{DFC5F765-5BC3-42FA-B62D-46F918F52311}" sibTransId="{B8A585FE-CFF3-41FF-B474-B5AA59C48CEA}"/>
    <dgm:cxn modelId="{D9D7CC5B-5CBE-4A8B-B8D9-F80CAD6E3B62}" srcId="{C521939E-73BF-4581-802D-AF7DC56DE769}" destId="{02E67BA5-00B5-4CDE-B058-4EE32B8EFD9D}" srcOrd="1" destOrd="0" parTransId="{28471AE3-BF91-49D7-A52E-0237BBE7E595}" sibTransId="{4BCC2FB6-67FA-4FFC-B36B-E6964FAE6E4A}"/>
    <dgm:cxn modelId="{99E1AD43-A68D-494B-9CE8-88C4AFB87EC2}" srcId="{C521939E-73BF-4581-802D-AF7DC56DE769}" destId="{797DFBBD-053F-4F18-A3FD-00CF5212BA27}" srcOrd="3" destOrd="0" parTransId="{A236BE1D-2AEB-4554-A165-DB03A57A6519}" sibTransId="{E2E26F18-3FC6-4692-8C1A-A7A25D326CDF}"/>
    <dgm:cxn modelId="{DC05FB44-0EC6-4CC4-992B-E820514977B5}" type="presOf" srcId="{097B2146-C2DA-4287-B22F-87ECCC3698D6}" destId="{C578087B-D929-4778-84A2-F5B146181ED4}" srcOrd="0" destOrd="0" presId="urn:microsoft.com/office/officeart/2005/8/layout/vList5"/>
    <dgm:cxn modelId="{FAC62A48-66B6-4B4C-8BAC-71E7A65B620C}" type="presOf" srcId="{797DFBBD-053F-4F18-A3FD-00CF5212BA27}" destId="{9E679153-91FB-407D-9F42-A92B1B689CAF}" srcOrd="0" destOrd="0" presId="urn:microsoft.com/office/officeart/2005/8/layout/vList5"/>
    <dgm:cxn modelId="{A291467B-CAD8-48DE-9B99-1AAD48E692C5}" type="presOf" srcId="{C521939E-73BF-4581-802D-AF7DC56DE769}" destId="{B8450377-82E2-4640-86AD-6F04AA78A1B7}" srcOrd="0" destOrd="0" presId="urn:microsoft.com/office/officeart/2005/8/layout/vList5"/>
    <dgm:cxn modelId="{4570199F-1C2D-443F-B326-037C1C0CFC45}" type="presOf" srcId="{02E67BA5-00B5-4CDE-B058-4EE32B8EFD9D}" destId="{29C110A3-3C71-4644-A450-2C01E7735B18}" srcOrd="0" destOrd="0" presId="urn:microsoft.com/office/officeart/2005/8/layout/vList5"/>
    <dgm:cxn modelId="{697253B0-4DEA-4787-9E97-B5D2EE8E4E81}" srcId="{C521939E-73BF-4581-802D-AF7DC56DE769}" destId="{830FAF56-2B71-4921-B8D2-D7600F715F2A}" srcOrd="4" destOrd="0" parTransId="{A3CC8FA5-054D-4CDC-9FDC-0401B73DD121}" sibTransId="{0F86BBA0-2B34-4E11-A45F-FFA95E63AE41}"/>
    <dgm:cxn modelId="{38DA0DC7-370D-450F-98E7-CE0E17CF69FC}" srcId="{C521939E-73BF-4581-802D-AF7DC56DE769}" destId="{D241B729-08C7-425F-8075-778D83C4108B}" srcOrd="2" destOrd="0" parTransId="{6A3FAC63-BCC5-4C9B-93A4-AFA812CF6952}" sibTransId="{70E1A397-3DFF-4A8B-A848-C93B5DD8BBE7}"/>
    <dgm:cxn modelId="{0CE396C9-6F64-4B4E-8F79-B5580A6F1350}" type="presOf" srcId="{D241B729-08C7-425F-8075-778D83C4108B}" destId="{420535D0-93A1-4012-A36A-B17083D8713B}" srcOrd="0" destOrd="0" presId="urn:microsoft.com/office/officeart/2005/8/layout/vList5"/>
    <dgm:cxn modelId="{1088EECB-7463-499D-945F-C729A222D411}" type="presOf" srcId="{DE281B0D-A190-458F-81E1-E1BB0BF17B0A}" destId="{8B35F52D-1982-441A-B7C9-16335F4496C2}" srcOrd="0" destOrd="0" presId="urn:microsoft.com/office/officeart/2005/8/layout/vList5"/>
    <dgm:cxn modelId="{E328FCF6-4F76-4B94-9D80-A08E19B2859C}" srcId="{C521939E-73BF-4581-802D-AF7DC56DE769}" destId="{DE281B0D-A190-458F-81E1-E1BB0BF17B0A}" srcOrd="5" destOrd="0" parTransId="{96A30A53-1B00-409F-AE09-5C678C7D3159}" sibTransId="{AC21F6CA-EE51-4BBE-8525-A0510B7D880E}"/>
    <dgm:cxn modelId="{AD2AE4F8-931C-4105-A8EC-6A324E28E381}" type="presOf" srcId="{830FAF56-2B71-4921-B8D2-D7600F715F2A}" destId="{CD3CBBDB-A86C-4D51-8138-FC588D0AB556}" srcOrd="0" destOrd="0" presId="urn:microsoft.com/office/officeart/2005/8/layout/vList5"/>
    <dgm:cxn modelId="{6E2E875F-F128-4C17-A9FC-910FD3D27640}" type="presParOf" srcId="{B8450377-82E2-4640-86AD-6F04AA78A1B7}" destId="{7D207B2D-3204-4F53-80C7-096EA94406E6}" srcOrd="0" destOrd="0" presId="urn:microsoft.com/office/officeart/2005/8/layout/vList5"/>
    <dgm:cxn modelId="{5AB294E1-E6A1-4E05-9F71-0CD8EB41D576}" type="presParOf" srcId="{7D207B2D-3204-4F53-80C7-096EA94406E6}" destId="{C578087B-D929-4778-84A2-F5B146181ED4}" srcOrd="0" destOrd="0" presId="urn:microsoft.com/office/officeart/2005/8/layout/vList5"/>
    <dgm:cxn modelId="{B9D3E001-8206-4211-98A5-F7E1C15B3CB5}" type="presParOf" srcId="{B8450377-82E2-4640-86AD-6F04AA78A1B7}" destId="{93E0EBB2-4A39-4C0C-A2F0-732022648A1A}" srcOrd="1" destOrd="0" presId="urn:microsoft.com/office/officeart/2005/8/layout/vList5"/>
    <dgm:cxn modelId="{F44015C7-2619-4607-BF4C-DA5D488E5322}" type="presParOf" srcId="{B8450377-82E2-4640-86AD-6F04AA78A1B7}" destId="{D901B14E-2628-4B2D-BF46-637CB8BD46EC}" srcOrd="2" destOrd="0" presId="urn:microsoft.com/office/officeart/2005/8/layout/vList5"/>
    <dgm:cxn modelId="{746C0C9D-1913-48F7-A451-FC76CCA32A39}" type="presParOf" srcId="{D901B14E-2628-4B2D-BF46-637CB8BD46EC}" destId="{29C110A3-3C71-4644-A450-2C01E7735B18}" srcOrd="0" destOrd="0" presId="urn:microsoft.com/office/officeart/2005/8/layout/vList5"/>
    <dgm:cxn modelId="{B829BC80-78C7-4124-B937-3EA1F832D181}" type="presParOf" srcId="{B8450377-82E2-4640-86AD-6F04AA78A1B7}" destId="{FCFC11C7-2D67-45ED-AC09-F695EB3E68F3}" srcOrd="3" destOrd="0" presId="urn:microsoft.com/office/officeart/2005/8/layout/vList5"/>
    <dgm:cxn modelId="{8D12DF90-AB36-4ECF-ADB0-19A6C59F73D6}" type="presParOf" srcId="{B8450377-82E2-4640-86AD-6F04AA78A1B7}" destId="{4F35FC0D-047B-41F3-AA02-921A952F7CA6}" srcOrd="4" destOrd="0" presId="urn:microsoft.com/office/officeart/2005/8/layout/vList5"/>
    <dgm:cxn modelId="{FC395E3A-DA4F-4B6F-B3EA-76CEB10E6C73}" type="presParOf" srcId="{4F35FC0D-047B-41F3-AA02-921A952F7CA6}" destId="{420535D0-93A1-4012-A36A-B17083D8713B}" srcOrd="0" destOrd="0" presId="urn:microsoft.com/office/officeart/2005/8/layout/vList5"/>
    <dgm:cxn modelId="{DDB7E8C8-6E62-48CE-9675-1823091D9B76}" type="presParOf" srcId="{B8450377-82E2-4640-86AD-6F04AA78A1B7}" destId="{BFB300AA-CF32-413D-B0F5-9006D16678D5}" srcOrd="5" destOrd="0" presId="urn:microsoft.com/office/officeart/2005/8/layout/vList5"/>
    <dgm:cxn modelId="{8B5682EC-D21F-4895-95C1-B2DE697B5FE9}" type="presParOf" srcId="{B8450377-82E2-4640-86AD-6F04AA78A1B7}" destId="{E05B97D8-E86F-41FB-9005-F832CE28A237}" srcOrd="6" destOrd="0" presId="urn:microsoft.com/office/officeart/2005/8/layout/vList5"/>
    <dgm:cxn modelId="{62889F29-296F-4862-87EB-B4A2909BE591}" type="presParOf" srcId="{E05B97D8-E86F-41FB-9005-F832CE28A237}" destId="{9E679153-91FB-407D-9F42-A92B1B689CAF}" srcOrd="0" destOrd="0" presId="urn:microsoft.com/office/officeart/2005/8/layout/vList5"/>
    <dgm:cxn modelId="{1429CAE5-0687-4D90-847E-31C8151DD027}" type="presParOf" srcId="{B8450377-82E2-4640-86AD-6F04AA78A1B7}" destId="{793F734D-5A26-4041-8C11-FA13368A7FAE}" srcOrd="7" destOrd="0" presId="urn:microsoft.com/office/officeart/2005/8/layout/vList5"/>
    <dgm:cxn modelId="{8511D00C-8DBE-44A8-BB8B-3D9D95886527}" type="presParOf" srcId="{B8450377-82E2-4640-86AD-6F04AA78A1B7}" destId="{25A1C5D9-1814-4DCE-A20A-6A1ACA0B587B}" srcOrd="8" destOrd="0" presId="urn:microsoft.com/office/officeart/2005/8/layout/vList5"/>
    <dgm:cxn modelId="{46788B03-9190-4285-8723-3D94B63FB7A9}" type="presParOf" srcId="{25A1C5D9-1814-4DCE-A20A-6A1ACA0B587B}" destId="{CD3CBBDB-A86C-4D51-8138-FC588D0AB556}" srcOrd="0" destOrd="0" presId="urn:microsoft.com/office/officeart/2005/8/layout/vList5"/>
    <dgm:cxn modelId="{DF20963B-3D8E-42BA-977E-22FD4E841EFB}" type="presParOf" srcId="{B8450377-82E2-4640-86AD-6F04AA78A1B7}" destId="{E8F95858-F5C6-42B4-A03A-3827BD2AC09F}" srcOrd="9" destOrd="0" presId="urn:microsoft.com/office/officeart/2005/8/layout/vList5"/>
    <dgm:cxn modelId="{603D06E0-2F4C-4373-8E16-63449BDB8767}" type="presParOf" srcId="{B8450377-82E2-4640-86AD-6F04AA78A1B7}" destId="{B18C1DDA-838F-47B1-80E0-B3A8A83218A9}" srcOrd="10" destOrd="0" presId="urn:microsoft.com/office/officeart/2005/8/layout/vList5"/>
    <dgm:cxn modelId="{BAFD17D9-52BA-4B6D-9467-7BA34288B7EF}" type="presParOf" srcId="{B18C1DDA-838F-47B1-80E0-B3A8A83218A9}" destId="{8B35F52D-1982-441A-B7C9-16335F4496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87B-D929-4778-84A2-F5B146181ED4}">
      <dsp:nvSpPr>
        <dsp:cNvPr id="0" name=""/>
        <dsp:cNvSpPr/>
      </dsp:nvSpPr>
      <dsp:spPr>
        <a:xfrm>
          <a:off x="0" y="44066"/>
          <a:ext cx="7053374" cy="53892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</a:t>
          </a:r>
        </a:p>
      </dsp:txBody>
      <dsp:txXfrm>
        <a:off x="26308" y="70374"/>
        <a:ext cx="7000758" cy="486313"/>
      </dsp:txXfrm>
    </dsp:sp>
    <dsp:sp modelId="{29C110A3-3C71-4644-A450-2C01E7735B18}">
      <dsp:nvSpPr>
        <dsp:cNvPr id="0" name=""/>
        <dsp:cNvSpPr/>
      </dsp:nvSpPr>
      <dsp:spPr>
        <a:xfrm>
          <a:off x="11062" y="583586"/>
          <a:ext cx="7036032" cy="4883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Releted project work</a:t>
          </a:r>
          <a:endParaRPr lang="en-US" sz="2200" b="0" kern="1200" dirty="0"/>
        </a:p>
      </dsp:txBody>
      <dsp:txXfrm>
        <a:off x="34901" y="607425"/>
        <a:ext cx="6988354" cy="440662"/>
      </dsp:txXfrm>
    </dsp:sp>
    <dsp:sp modelId="{420535D0-93A1-4012-A36A-B17083D8713B}">
      <dsp:nvSpPr>
        <dsp:cNvPr id="0" name=""/>
        <dsp:cNvSpPr/>
      </dsp:nvSpPr>
      <dsp:spPr>
        <a:xfrm>
          <a:off x="9774" y="1117082"/>
          <a:ext cx="7056847" cy="47206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Model</a:t>
          </a:r>
        </a:p>
      </dsp:txBody>
      <dsp:txXfrm>
        <a:off x="32818" y="1140126"/>
        <a:ext cx="7010759" cy="425972"/>
      </dsp:txXfrm>
    </dsp:sp>
    <dsp:sp modelId="{9E679153-91FB-407D-9F42-A92B1B689CAF}">
      <dsp:nvSpPr>
        <dsp:cNvPr id="0" name=""/>
        <dsp:cNvSpPr/>
      </dsp:nvSpPr>
      <dsp:spPr>
        <a:xfrm>
          <a:off x="29328" y="1635711"/>
          <a:ext cx="7035416" cy="517660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System Requirements </a:t>
          </a:r>
          <a:endParaRPr lang="en-US" sz="2100" kern="1200" dirty="0"/>
        </a:p>
      </dsp:txBody>
      <dsp:txXfrm>
        <a:off x="54598" y="1660981"/>
        <a:ext cx="6984876" cy="467120"/>
      </dsp:txXfrm>
    </dsp:sp>
    <dsp:sp modelId="{CD3CBBDB-A86C-4D51-8138-FC588D0AB556}">
      <dsp:nvSpPr>
        <dsp:cNvPr id="0" name=""/>
        <dsp:cNvSpPr/>
      </dsp:nvSpPr>
      <dsp:spPr>
        <a:xfrm>
          <a:off x="0" y="2211065"/>
          <a:ext cx="7036761" cy="510244"/>
        </a:xfrm>
        <a:prstGeom prst="round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Experimental Results and Evaluation</a:t>
          </a:r>
        </a:p>
      </dsp:txBody>
      <dsp:txXfrm>
        <a:off x="24908" y="2235973"/>
        <a:ext cx="6986945" cy="460428"/>
      </dsp:txXfrm>
    </dsp:sp>
    <dsp:sp modelId="{8B35F52D-1982-441A-B7C9-16335F4496C2}">
      <dsp:nvSpPr>
        <dsp:cNvPr id="0" name=""/>
        <dsp:cNvSpPr/>
      </dsp:nvSpPr>
      <dsp:spPr>
        <a:xfrm>
          <a:off x="9774" y="2781319"/>
          <a:ext cx="7017066" cy="495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 and Future Work</a:t>
          </a:r>
        </a:p>
      </dsp:txBody>
      <dsp:txXfrm>
        <a:off x="33973" y="2805518"/>
        <a:ext cx="6968668" cy="44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4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6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6ED4-8DD3-4AB6-846C-A0E0FB16DEF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76B554-CA7B-4E5B-A38B-D68533AA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7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image" Target="../media/image3.crdownload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953" y="1991668"/>
            <a:ext cx="5867902" cy="1723082"/>
          </a:xfrm>
        </p:spPr>
        <p:txBody>
          <a:bodyPr/>
          <a:lstStyle/>
          <a:p>
            <a:pPr algn="l"/>
            <a:r>
              <a:rPr lang="en-GB" sz="4000"/>
              <a:t>TRAIN </a:t>
            </a:r>
            <a:r>
              <a:rPr lang="en-US" sz="4000"/>
              <a:t>TICKET </a:t>
            </a:r>
            <a:r>
              <a:rPr lang="en-US" sz="4000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69" y="4700789"/>
            <a:ext cx="3481331" cy="2002664"/>
          </a:xfrm>
        </p:spPr>
        <p:txBody>
          <a:bodyPr>
            <a:normAutofit/>
          </a:bodyPr>
          <a:lstStyle/>
          <a:p>
            <a:pPr algn="l"/>
            <a:r>
              <a:rPr lang="en-GB" u="sng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Kamruzzaman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(19202103526)</a:t>
            </a:r>
          </a:p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Fabia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(19202103225)</a:t>
            </a:r>
          </a:p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Habiba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Rahman(19202103232)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862" y="321973"/>
            <a:ext cx="103030" cy="425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2900" y="4700789"/>
            <a:ext cx="449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Supervised By</a:t>
            </a:r>
            <a:r>
              <a:rPr lang="en-US" dirty="0"/>
              <a:t>:</a:t>
            </a:r>
          </a:p>
          <a:p>
            <a:r>
              <a:rPr lang="en-US" dirty="0"/>
              <a:t>Meer </a:t>
            </a:r>
            <a:r>
              <a:rPr lang="en-US" dirty="0" err="1"/>
              <a:t>Muttakin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Dept. Of CSE (BUBT)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51B9-A501-D741-8AF8-83C4AEC20EBA}"/>
              </a:ext>
            </a:extLst>
          </p:cNvPr>
          <p:cNvSpPr txBox="1"/>
          <p:nvPr/>
        </p:nvSpPr>
        <p:spPr>
          <a:xfrm>
            <a:off x="767953" y="1463669"/>
            <a:ext cx="368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/>
              <a:t>WELCOME TO  </a:t>
            </a:r>
            <a:endParaRPr lang="en-US" sz="360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AF6D917-A565-B943-B3ED-B87345E66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64" y="0"/>
            <a:ext cx="513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919-C7A1-AE4C-B787-D16AA84F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90" y="502444"/>
            <a:ext cx="8596668" cy="1320800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4000"/>
              <a:t> RELETED PROJECT WORK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4867-6CDB-654E-9830-67FB14B6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87697" cy="221495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JAPAN RAILWAY</a:t>
            </a:r>
          </a:p>
          <a:p>
            <a:r>
              <a:rPr lang="en-GB"/>
              <a:t>Ticket Vending Machine(TVM). </a:t>
            </a:r>
          </a:p>
          <a:p>
            <a:r>
              <a:rPr lang="en-GB"/>
              <a:t>Ticket check at the entrance. </a:t>
            </a:r>
          </a:p>
          <a:p>
            <a:r>
              <a:rPr lang="en-GB"/>
              <a:t>fluent entrance .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C8F690-D3F1-5340-8C85-317020B0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14" y="4534401"/>
            <a:ext cx="4137686" cy="23235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228298E-3147-FC4D-8CF0-890142F4D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88" y="4534400"/>
            <a:ext cx="4137686" cy="23235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0C4662-7D0C-F540-9C73-573FB411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34400"/>
            <a:ext cx="3970797" cy="226927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62C2C67-E7E8-E84F-AD04-43BE6C82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09" y="1863583"/>
            <a:ext cx="5287697" cy="26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7EB4-CCDC-E34B-8E1E-F824FA34F1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4000"/>
              <a:t> RELETED PROJECT WORK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EC1A-FE60-844E-A1FF-8BB215F2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430447" cy="1572020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CANADA RAILWAY</a:t>
            </a:r>
          </a:p>
          <a:p>
            <a:r>
              <a:rPr lang="en-GB"/>
              <a:t>Ticket Vending Machine (TVM)</a:t>
            </a:r>
          </a:p>
          <a:p>
            <a:r>
              <a:rPr lang="en-GB"/>
              <a:t>Special online ticket.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F0070C-CA35-A745-9E43-952DA2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84" y="2160591"/>
            <a:ext cx="3871039" cy="23226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DCA007-F927-644A-BA33-353EA1F0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84" y="4649584"/>
            <a:ext cx="3871039" cy="21788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A1186E-39D4-344C-B16F-49B0B460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88" y="3915837"/>
            <a:ext cx="5642229" cy="29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23" y="1777388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23" y="3459296"/>
            <a:ext cx="8596668" cy="2225408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/>
              <a:t> </a:t>
            </a:r>
            <a:r>
              <a:rPr lang="en-US" sz="6600"/>
              <a:t>PROPOSED </a:t>
            </a:r>
            <a:r>
              <a:rPr lang="en-US" sz="6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13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745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 </a:t>
            </a:r>
            <a:r>
              <a:rPr lang="en-US"/>
              <a:t>Description </a:t>
            </a:r>
            <a:r>
              <a:rPr lang="en-US" dirty="0"/>
              <a:t>Of The Proposed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1300" y="1627743"/>
            <a:ext cx="9953195" cy="430206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651225" y="3319767"/>
            <a:ext cx="1469119" cy="7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</a:p>
        </p:txBody>
      </p:sp>
      <p:sp>
        <p:nvSpPr>
          <p:cNvPr id="8" name="Oval 7"/>
          <p:cNvSpPr/>
          <p:nvPr/>
        </p:nvSpPr>
        <p:spPr>
          <a:xfrm>
            <a:off x="945055" y="4938684"/>
            <a:ext cx="1483321" cy="55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Home</a:t>
            </a:r>
          </a:p>
        </p:txBody>
      </p:sp>
      <p:sp>
        <p:nvSpPr>
          <p:cNvPr id="9" name="Oval 8"/>
          <p:cNvSpPr/>
          <p:nvPr/>
        </p:nvSpPr>
        <p:spPr>
          <a:xfrm>
            <a:off x="2763376" y="4938684"/>
            <a:ext cx="1452036" cy="55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 Home</a:t>
            </a:r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1686716" y="3988300"/>
            <a:ext cx="179656" cy="9503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7149" y="3999874"/>
            <a:ext cx="459598" cy="938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96196" y="3681613"/>
            <a:ext cx="1765826" cy="83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HOME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55446" y="37739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572888" y="2922350"/>
            <a:ext cx="1584229" cy="445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Ticket purchase</a:t>
            </a:r>
          </a:p>
        </p:txBody>
      </p:sp>
      <p:sp>
        <p:nvSpPr>
          <p:cNvPr id="21" name="Oval 20"/>
          <p:cNvSpPr/>
          <p:nvPr/>
        </p:nvSpPr>
        <p:spPr>
          <a:xfrm>
            <a:off x="7941707" y="3420626"/>
            <a:ext cx="1718632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Information</a:t>
            </a:r>
          </a:p>
        </p:txBody>
      </p:sp>
      <p:sp>
        <p:nvSpPr>
          <p:cNvPr id="22" name="Oval 21"/>
          <p:cNvSpPr/>
          <p:nvPr/>
        </p:nvSpPr>
        <p:spPr>
          <a:xfrm>
            <a:off x="7758934" y="4533754"/>
            <a:ext cx="1718632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Complain</a:t>
            </a:r>
          </a:p>
        </p:txBody>
      </p:sp>
      <p:sp>
        <p:nvSpPr>
          <p:cNvPr id="26" name="Oval 25"/>
          <p:cNvSpPr/>
          <p:nvPr/>
        </p:nvSpPr>
        <p:spPr>
          <a:xfrm>
            <a:off x="8066699" y="3991109"/>
            <a:ext cx="1718632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Account</a:t>
            </a:r>
          </a:p>
        </p:txBody>
      </p:sp>
      <p:sp>
        <p:nvSpPr>
          <p:cNvPr id="28" name="Oval 27"/>
          <p:cNvSpPr/>
          <p:nvPr/>
        </p:nvSpPr>
        <p:spPr>
          <a:xfrm>
            <a:off x="6445429" y="2466320"/>
            <a:ext cx="1808968" cy="491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</a:t>
            </a:r>
            <a:r>
              <a:rPr lang="en-US" sz="1400" dirty="0" err="1"/>
              <a:t>schdule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7251053" y="5123460"/>
            <a:ext cx="1718632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Emergency contract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79109" y="2839650"/>
            <a:ext cx="508712" cy="8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796904" y="3303373"/>
            <a:ext cx="1000837" cy="5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2"/>
          </p:cNvCxnSpPr>
          <p:nvPr/>
        </p:nvCxnSpPr>
        <p:spPr>
          <a:xfrm flipV="1">
            <a:off x="6752994" y="3679523"/>
            <a:ext cx="1188713" cy="4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5"/>
            <a:endCxn id="26" idx="2"/>
          </p:cNvCxnSpPr>
          <p:nvPr/>
        </p:nvCxnSpPr>
        <p:spPr>
          <a:xfrm flipV="1">
            <a:off x="6703423" y="4250006"/>
            <a:ext cx="1363276" cy="1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2"/>
          </p:cNvCxnSpPr>
          <p:nvPr/>
        </p:nvCxnSpPr>
        <p:spPr>
          <a:xfrm>
            <a:off x="6181589" y="4426623"/>
            <a:ext cx="1577345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29" idx="1"/>
          </p:cNvCxnSpPr>
          <p:nvPr/>
        </p:nvCxnSpPr>
        <p:spPr>
          <a:xfrm>
            <a:off x="6079109" y="4518906"/>
            <a:ext cx="1423632" cy="68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79109" y="5540192"/>
            <a:ext cx="1718632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</a:t>
            </a:r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>
            <a:off x="5682356" y="4426623"/>
            <a:ext cx="1256069" cy="11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716" y="1770839"/>
            <a:ext cx="1297766" cy="77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Window</a:t>
            </a:r>
          </a:p>
        </p:txBody>
      </p:sp>
      <p:cxnSp>
        <p:nvCxnSpPr>
          <p:cNvPr id="68" name="Straight Arrow Connector 67"/>
          <p:cNvCxnSpPr>
            <a:stCxn id="67" idx="4"/>
          </p:cNvCxnSpPr>
          <p:nvPr/>
        </p:nvCxnSpPr>
        <p:spPr>
          <a:xfrm flipH="1">
            <a:off x="2335576" y="2543263"/>
            <a:ext cx="23" cy="7601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5533"/>
            <a:ext cx="8596668" cy="1320800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 </a:t>
            </a:r>
            <a:r>
              <a:rPr lang="en-US"/>
              <a:t>Description </a:t>
            </a:r>
            <a:r>
              <a:rPr lang="en-US" dirty="0"/>
              <a:t>Of The Proposed 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18390" y="3966071"/>
            <a:ext cx="2302526" cy="259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63727" y="4067924"/>
            <a:ext cx="1211855" cy="539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BOOK TICKET</a:t>
            </a:r>
          </a:p>
        </p:txBody>
      </p:sp>
      <p:sp>
        <p:nvSpPr>
          <p:cNvPr id="26" name="Oval 25"/>
          <p:cNvSpPr/>
          <p:nvPr/>
        </p:nvSpPr>
        <p:spPr>
          <a:xfrm>
            <a:off x="5754933" y="4550333"/>
            <a:ext cx="1382617" cy="60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GET TRAIN</a:t>
            </a:r>
          </a:p>
          <a:p>
            <a:pPr algn="ctr"/>
            <a:r>
              <a:rPr lang="en-US" sz="1200" dirty="0"/>
              <a:t>Schedule</a:t>
            </a:r>
          </a:p>
        </p:txBody>
      </p:sp>
      <p:sp>
        <p:nvSpPr>
          <p:cNvPr id="27" name="Oval 26"/>
          <p:cNvSpPr/>
          <p:nvPr/>
        </p:nvSpPr>
        <p:spPr>
          <a:xfrm>
            <a:off x="5703982" y="5136558"/>
            <a:ext cx="1580922" cy="72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SHOW TICKET </a:t>
            </a:r>
          </a:p>
        </p:txBody>
      </p:sp>
      <p:sp>
        <p:nvSpPr>
          <p:cNvPr id="28" name="Oval 27"/>
          <p:cNvSpPr/>
          <p:nvPr/>
        </p:nvSpPr>
        <p:spPr>
          <a:xfrm>
            <a:off x="5778345" y="5856815"/>
            <a:ext cx="1506559" cy="59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CANCEL TICKET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43508" y="5026389"/>
            <a:ext cx="1151264" cy="72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RESIGTERED USER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145771" y="4613121"/>
            <a:ext cx="846098" cy="1328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32" name="Straight Arrow Connector 31"/>
          <p:cNvCxnSpPr>
            <a:endCxn id="25" idx="2"/>
          </p:cNvCxnSpPr>
          <p:nvPr/>
        </p:nvCxnSpPr>
        <p:spPr>
          <a:xfrm flipV="1">
            <a:off x="4975668" y="4337837"/>
            <a:ext cx="888059" cy="8785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2"/>
          </p:cNvCxnSpPr>
          <p:nvPr/>
        </p:nvCxnSpPr>
        <p:spPr>
          <a:xfrm flipV="1">
            <a:off x="4952256" y="4854646"/>
            <a:ext cx="802677" cy="409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</p:cNvCxnSpPr>
          <p:nvPr/>
        </p:nvCxnSpPr>
        <p:spPr>
          <a:xfrm>
            <a:off x="4994772" y="5386517"/>
            <a:ext cx="868955" cy="997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</p:cNvCxnSpPr>
          <p:nvPr/>
        </p:nvCxnSpPr>
        <p:spPr>
          <a:xfrm>
            <a:off x="4994772" y="5386517"/>
            <a:ext cx="954336" cy="768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72475" y="4322775"/>
            <a:ext cx="1244727" cy="4884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6"/>
            <a:endCxn id="30" idx="1"/>
          </p:cNvCxnSpPr>
          <p:nvPr/>
        </p:nvCxnSpPr>
        <p:spPr>
          <a:xfrm>
            <a:off x="7137550" y="4854646"/>
            <a:ext cx="1008221" cy="42291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6"/>
          </p:cNvCxnSpPr>
          <p:nvPr/>
        </p:nvCxnSpPr>
        <p:spPr>
          <a:xfrm flipV="1">
            <a:off x="7284904" y="5495054"/>
            <a:ext cx="932298" cy="163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6"/>
          </p:cNvCxnSpPr>
          <p:nvPr/>
        </p:nvCxnSpPr>
        <p:spPr>
          <a:xfrm flipV="1">
            <a:off x="7284904" y="5728689"/>
            <a:ext cx="932298" cy="42662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38B239-4248-7D40-B7E1-7EDF73DF2EA5}"/>
              </a:ext>
            </a:extLst>
          </p:cNvPr>
          <p:cNvSpPr/>
          <p:nvPr/>
        </p:nvSpPr>
        <p:spPr>
          <a:xfrm>
            <a:off x="204489" y="4091014"/>
            <a:ext cx="1421142" cy="55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Admin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C402B-7E95-4348-BCDF-1EEDD77225A1}"/>
              </a:ext>
            </a:extLst>
          </p:cNvPr>
          <p:cNvSpPr/>
          <p:nvPr/>
        </p:nvSpPr>
        <p:spPr>
          <a:xfrm>
            <a:off x="2209971" y="2470143"/>
            <a:ext cx="1421142" cy="5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 info 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F6500-8F8E-3D47-80BD-0BA5225B83C6}"/>
              </a:ext>
            </a:extLst>
          </p:cNvPr>
          <p:cNvSpPr/>
          <p:nvPr/>
        </p:nvSpPr>
        <p:spPr>
          <a:xfrm>
            <a:off x="2273813" y="3557398"/>
            <a:ext cx="1229800" cy="51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Show info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6A6BF-FA90-8E4C-86A1-83FB24B51DA8}"/>
              </a:ext>
            </a:extLst>
          </p:cNvPr>
          <p:cNvSpPr/>
          <p:nvPr/>
        </p:nvSpPr>
        <p:spPr>
          <a:xfrm>
            <a:off x="2257291" y="4643386"/>
            <a:ext cx="1421142" cy="5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Update info 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C9376-5244-EF47-A0EE-063AAE792CA5}"/>
              </a:ext>
            </a:extLst>
          </p:cNvPr>
          <p:cNvSpPr/>
          <p:nvPr/>
        </p:nvSpPr>
        <p:spPr>
          <a:xfrm>
            <a:off x="2237834" y="5770913"/>
            <a:ext cx="1421142" cy="5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Delete info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1BC77C-9511-244C-9F35-FF2D383ABA36}"/>
              </a:ext>
            </a:extLst>
          </p:cNvPr>
          <p:cNvCxnSpPr>
            <a:cxnSpLocks/>
          </p:cNvCxnSpPr>
          <p:nvPr/>
        </p:nvCxnSpPr>
        <p:spPr>
          <a:xfrm flipV="1">
            <a:off x="1485429" y="3023783"/>
            <a:ext cx="546922" cy="1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D85138-D297-C442-9AAF-CDD89E5FE6A0}"/>
              </a:ext>
            </a:extLst>
          </p:cNvPr>
          <p:cNvCxnSpPr>
            <a:cxnSpLocks/>
          </p:cNvCxnSpPr>
          <p:nvPr/>
        </p:nvCxnSpPr>
        <p:spPr>
          <a:xfrm flipV="1">
            <a:off x="1637829" y="3966071"/>
            <a:ext cx="533139" cy="28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59D51F-DD36-584A-AD1F-3D9830300A7B}"/>
              </a:ext>
            </a:extLst>
          </p:cNvPr>
          <p:cNvCxnSpPr>
            <a:cxnSpLocks/>
          </p:cNvCxnSpPr>
          <p:nvPr/>
        </p:nvCxnSpPr>
        <p:spPr>
          <a:xfrm>
            <a:off x="1625631" y="4607750"/>
            <a:ext cx="436543" cy="1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D18D7D-B7FF-6B47-B847-54E2A6E4BAEA}"/>
              </a:ext>
            </a:extLst>
          </p:cNvPr>
          <p:cNvCxnSpPr>
            <a:cxnSpLocks/>
          </p:cNvCxnSpPr>
          <p:nvPr/>
        </p:nvCxnSpPr>
        <p:spPr>
          <a:xfrm>
            <a:off x="1540250" y="4760150"/>
            <a:ext cx="434906" cy="95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07" y="1535018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3428999"/>
            <a:ext cx="10977561" cy="2125267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/>
              <a:t> SYSTEM REQUIREMENTS   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694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75" y="466381"/>
            <a:ext cx="8596668" cy="1131065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 </a:t>
            </a:r>
            <a:r>
              <a:rPr lang="en-US"/>
              <a:t>SYSTEM</a:t>
            </a:r>
            <a:r>
              <a:rPr lang="en-GB"/>
              <a:t>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07614"/>
            <a:ext cx="9252479" cy="5150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/>
              <a:t>Hardware Requirements :</a:t>
            </a:r>
          </a:p>
          <a:p>
            <a:r>
              <a:rPr lang="en-GB" sz="2000"/>
              <a:t> A Computer (mandatory) </a:t>
            </a:r>
          </a:p>
          <a:p>
            <a:r>
              <a:rPr lang="en-GB" sz="2000"/>
              <a:t>5 GB RAM (minimum) </a:t>
            </a:r>
          </a:p>
          <a:p>
            <a:r>
              <a:rPr lang="en-GB" sz="2000"/>
              <a:t>30 GB Hard disk  (minimum) 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Software Requirements:</a:t>
            </a:r>
          </a:p>
          <a:p>
            <a:r>
              <a:rPr lang="en-GB" sz="2000"/>
              <a:t>OS : Windows 7, 8, 8.1, 10</a:t>
            </a:r>
          </a:p>
          <a:p>
            <a:r>
              <a:rPr lang="en-GB" sz="2000"/>
              <a:t>IDE: CodeBlocks  13.12, 17.12</a:t>
            </a:r>
          </a:p>
          <a:p>
            <a:r>
              <a:rPr lang="en-GB" sz="2000"/>
              <a:t>Documents made by :  LaTeX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Programming Language:</a:t>
            </a:r>
          </a:p>
          <a:p>
            <a:r>
              <a:rPr lang="en-GB" sz="2000"/>
              <a:t>C Language 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 </a:t>
            </a:r>
          </a:p>
          <a:p>
            <a:pPr marL="0" indent="0">
              <a:buNone/>
            </a:pPr>
            <a:r>
              <a:rPr lang="en-GB" sz="2000"/>
              <a:t>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4" y="1568066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54" y="3286983"/>
            <a:ext cx="9061577" cy="21773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/>
              <a:t> EXPERIMENTAL RESULTS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17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D535-4BBF-2245-8196-E525AA7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77" y="142876"/>
            <a:ext cx="10234745" cy="767952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C11C57-DFA5-1241-A3A2-6F1AF326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60" y="1214438"/>
            <a:ext cx="8393906" cy="46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5C5E-8CEC-F74E-B442-0B1FDAAF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55" y="232172"/>
            <a:ext cx="9823980" cy="785812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07B7DE-810A-DD45-B8DD-A4D4994E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1" y="1207162"/>
            <a:ext cx="6643688" cy="46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29" y="502920"/>
            <a:ext cx="8596668" cy="123825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Black" panose="020B0A04020102020204" pitchFamily="34" charset="0"/>
                <a:cs typeface="Arial" panose="020B0604020202020204" pitchFamily="34" charset="0"/>
              </a:rPr>
              <a:t>TRAIN TICKET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020" y="2335530"/>
            <a:ext cx="8464377" cy="37338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95" y="2465070"/>
            <a:ext cx="6177280" cy="3474720"/>
          </a:xfrm>
          <a:prstGeom prst="rect">
            <a:avLst/>
          </a:prstGeom>
        </p:spPr>
      </p:pic>
      <p:sp>
        <p:nvSpPr>
          <p:cNvPr id="6" name="Action Button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334375" y="1331595"/>
            <a:ext cx="502919" cy="40957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02C-BC90-FB4C-8715-4D681C9C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1469"/>
            <a:ext cx="9645385" cy="73223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A78685-BD50-B944-B63B-6A23547D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64" y="1117864"/>
            <a:ext cx="627812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F1FC-DFCE-4E4F-A955-C95F09C7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77" y="250032"/>
            <a:ext cx="10038291" cy="76795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BCD00F-7039-3F4D-9A91-F3072B46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" y="1329324"/>
            <a:ext cx="10038292" cy="45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7C33-2A0D-8B44-BDE2-E945273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89" y="234553"/>
            <a:ext cx="9716824" cy="62269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3568A9-F438-1A47-A64A-2B575847E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8" y="1174338"/>
            <a:ext cx="8804671" cy="51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2CA-A73C-4149-BF2D-7C85532B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1" y="234554"/>
            <a:ext cx="10341900" cy="69413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3D3353-AE09-E441-BEC7-A811B1A2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0" y="1174234"/>
            <a:ext cx="8880078" cy="47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A9D6-A40D-8B45-84A5-C36D2DE0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53" y="180974"/>
            <a:ext cx="10306182" cy="74771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1B3570-648B-F54D-AB2F-D432685C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94" y="1273452"/>
            <a:ext cx="8755062" cy="5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6AE3-CBF5-4541-AFC2-DDD6BA09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31" y="0"/>
            <a:ext cx="10413338" cy="55126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/>
              <a:t>RESULT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2437E0-702B-9C41-A322-12B4B55D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5" y="719667"/>
            <a:ext cx="7068506" cy="494175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854A3DC-9D8C-E842-B7C1-5A07908C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5661422"/>
            <a:ext cx="7062471" cy="11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46A-FB5E-B74B-AF00-42249C7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25" y="127397"/>
            <a:ext cx="9948994" cy="58697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/>
              <a:t>RESULT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E06BDD-BFE2-1046-B495-09C18873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5" y="945231"/>
            <a:ext cx="8802687" cy="49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3F00-7A10-F043-A841-9EC851CC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9" y="216694"/>
            <a:ext cx="9877557" cy="69413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4DF160-5513-AA41-B930-38E3C84E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1250156"/>
            <a:ext cx="9088437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F96E-07F7-914F-8B0D-00B566E5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12" y="216693"/>
            <a:ext cx="10484775" cy="72985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A8FCA0-A301-D84F-9E89-4FB84376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58" y="1076853"/>
            <a:ext cx="789180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E3C5-43A2-CB45-94C3-317F2D98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42" y="216694"/>
            <a:ext cx="10466916" cy="67627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RESULT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07392C-9D63-8E4D-B6D1-1B4F8EB0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6" y="1041134"/>
            <a:ext cx="706933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767719"/>
            <a:ext cx="8105775" cy="70485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000" dirty="0">
                <a:latin typeface="Bodoni MT Black" panose="02070A03080606020203" pitchFamily="18" charset="0"/>
              </a:rPr>
              <a:t>Outline Of This Presentation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7612"/>
              </p:ext>
            </p:extLst>
          </p:nvPr>
        </p:nvGraphicFramePr>
        <p:xfrm>
          <a:off x="1986732" y="2048489"/>
          <a:ext cx="7781924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hevron 9"/>
          <p:cNvSpPr/>
          <p:nvPr/>
        </p:nvSpPr>
        <p:spPr>
          <a:xfrm>
            <a:off x="1405888" y="2215994"/>
            <a:ext cx="360044" cy="2857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418263" y="2767015"/>
            <a:ext cx="360045" cy="2676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405887" y="3299936"/>
            <a:ext cx="360045" cy="2743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405886" y="3873810"/>
            <a:ext cx="360045" cy="2743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1405886" y="4447684"/>
            <a:ext cx="360045" cy="2743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414458" y="5021558"/>
            <a:ext cx="360045" cy="2743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6" y="1204511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3041938"/>
            <a:ext cx="11751469" cy="260971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/>
              <a:t>CONCLUSION AND FUTURE WORK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439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684802" cy="99774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sz="6000"/>
              <a:t> </a:t>
            </a:r>
            <a:r>
              <a:rPr lang="en-US" sz="600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8" y="2160589"/>
            <a:ext cx="8596668" cy="3880773"/>
          </a:xfrm>
        </p:spPr>
        <p:txBody>
          <a:bodyPr/>
          <a:lstStyle/>
          <a:p>
            <a:r>
              <a:rPr lang="en-GB"/>
              <a:t>Login system.</a:t>
            </a:r>
          </a:p>
          <a:p>
            <a:r>
              <a:rPr lang="en-GB"/>
              <a:t>User module.</a:t>
            </a:r>
          </a:p>
          <a:p>
            <a:r>
              <a:rPr lang="en-GB"/>
              <a:t>Admin module.  </a:t>
            </a:r>
          </a:p>
          <a:p>
            <a:r>
              <a:rPr lang="en-GB"/>
              <a:t>File system.</a:t>
            </a:r>
          </a:p>
          <a:p>
            <a:r>
              <a:rPr lang="en-GB"/>
              <a:t>Ticket purchasing system.</a:t>
            </a:r>
          </a:p>
          <a:p>
            <a:r>
              <a:rPr lang="en-GB"/>
              <a:t>Online payment system.</a:t>
            </a:r>
          </a:p>
          <a:p>
            <a:r>
              <a:rPr lang="en-GB"/>
              <a:t>Account system.  </a:t>
            </a:r>
          </a:p>
          <a:p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53" y="664684"/>
            <a:ext cx="7784721" cy="98784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600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53" y="2079906"/>
            <a:ext cx="8596668" cy="4113410"/>
          </a:xfrm>
        </p:spPr>
        <p:txBody>
          <a:bodyPr>
            <a:normAutofit/>
          </a:bodyPr>
          <a:lstStyle/>
          <a:p>
            <a:r>
              <a:rPr lang="en-GB"/>
              <a:t>Public Wi-Fi.</a:t>
            </a:r>
          </a:p>
          <a:p>
            <a:r>
              <a:rPr lang="en-GB"/>
              <a:t>Automatic door system. </a:t>
            </a:r>
          </a:p>
          <a:p>
            <a:r>
              <a:rPr lang="en-GB"/>
              <a:t>CCTV Camera.</a:t>
            </a:r>
          </a:p>
          <a:p>
            <a:r>
              <a:rPr lang="en-GB"/>
              <a:t>ID Checker at door.</a:t>
            </a:r>
          </a:p>
          <a:p>
            <a:r>
              <a:rPr lang="en-GB"/>
              <a:t>Fingerprint scanner .</a:t>
            </a:r>
          </a:p>
          <a:p>
            <a:r>
              <a:rPr lang="en-GB"/>
              <a:t>Face detection.</a:t>
            </a:r>
          </a:p>
          <a:p>
            <a:r>
              <a:rPr lang="en-GB"/>
              <a:t>Direct communication from locopilot.</a:t>
            </a:r>
          </a:p>
          <a:p>
            <a:r>
              <a:rPr lang="en-GB"/>
              <a:t>Monitor for information. 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0" y="980501"/>
            <a:ext cx="8596668" cy="5508434"/>
          </a:xfrm>
          <a:solidFill>
            <a:schemeClr val="accent1"/>
          </a:solidFill>
          <a:ln w="76200"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 </a:t>
            </a:r>
          </a:p>
          <a:p>
            <a:pPr marL="0" indent="0" algn="ctr">
              <a:buNone/>
            </a:pPr>
            <a:r>
              <a:rPr lang="en-US" sz="9600" dirty="0"/>
              <a:t>THANK YOU</a:t>
            </a:r>
          </a:p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4" name="Smiley Face 3"/>
          <p:cNvSpPr/>
          <p:nvPr/>
        </p:nvSpPr>
        <p:spPr>
          <a:xfrm flipH="1">
            <a:off x="4417764" y="4010141"/>
            <a:ext cx="1784733" cy="1720282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7056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15122"/>
            <a:ext cx="8778702" cy="2308225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88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5799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28" y="573881"/>
            <a:ext cx="8576835" cy="123021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6600"/>
              <a:t> </a:t>
            </a:r>
            <a:r>
              <a:rPr lang="en-US" sz="6600"/>
              <a:t>INTRODUCTION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511368"/>
            <a:ext cx="8596313" cy="3881437"/>
          </a:xfrm>
        </p:spPr>
        <p:txBody>
          <a:bodyPr>
            <a:normAutofit/>
          </a:bodyPr>
          <a:lstStyle/>
          <a:p>
            <a:r>
              <a:rPr lang="en-GB" sz="2800"/>
              <a:t>Purchase ticket from home.</a:t>
            </a:r>
          </a:p>
          <a:p>
            <a:r>
              <a:rPr lang="en-GB" sz="2800"/>
              <a:t>Access train information.</a:t>
            </a:r>
          </a:p>
          <a:p>
            <a:r>
              <a:rPr lang="en-GB" sz="2800"/>
              <a:t>Any train schedule.</a:t>
            </a:r>
          </a:p>
          <a:p>
            <a:r>
              <a:rPr lang="en-GB" sz="2800"/>
              <a:t>Complain.</a:t>
            </a:r>
          </a:p>
          <a:p>
            <a:r>
              <a:rPr lang="en-GB" sz="2800"/>
              <a:t>Emergency help.</a:t>
            </a:r>
          </a:p>
          <a:p>
            <a:r>
              <a:rPr lang="en-GB" sz="2800"/>
              <a:t>User friendly.</a:t>
            </a:r>
          </a:p>
          <a:p>
            <a:r>
              <a:rPr lang="en-GB" sz="2800"/>
              <a:t>Online Payment.  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3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1C956D2-2B7E-B946-9EB7-3F7B8C88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75" y="466724"/>
            <a:ext cx="8596668" cy="132080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6600"/>
              <a:t> PROBLEM STATEMENT </a:t>
            </a:r>
            <a:endParaRPr lang="en-US" sz="66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061DB5-5447-2641-8E92-3DB121F4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Easy ticket booking.</a:t>
            </a:r>
          </a:p>
          <a:p>
            <a:r>
              <a:rPr lang="en-GB"/>
              <a:t>No need to go station counter. </a:t>
            </a:r>
          </a:p>
          <a:p>
            <a:r>
              <a:rPr lang="en-GB"/>
              <a:t>Know train schedule from Anywhere. </a:t>
            </a:r>
          </a:p>
          <a:p>
            <a:r>
              <a:rPr lang="en-GB"/>
              <a:t>Pay online. </a:t>
            </a:r>
          </a:p>
          <a:p>
            <a:r>
              <a:rPr lang="en-GB"/>
              <a:t>Plan your journey.</a:t>
            </a:r>
          </a:p>
          <a:p>
            <a:r>
              <a:rPr lang="en-GB"/>
              <a:t>Order meal.</a:t>
            </a:r>
          </a:p>
          <a:p>
            <a:r>
              <a:rPr lang="en-GB"/>
              <a:t>Select the seat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406973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5C38-A302-F745-A7F5-96651F1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6600"/>
              <a:t> OBJECTIVE </a:t>
            </a:r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8DD6-AB7A-4B49-89EE-B8EB6C2F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Degitalized ticket purchasing. </a:t>
            </a:r>
          </a:p>
          <a:p>
            <a:r>
              <a:rPr lang="en-GB"/>
              <a:t>Computerized all manual work . </a:t>
            </a:r>
          </a:p>
          <a:p>
            <a:r>
              <a:rPr lang="en-GB"/>
              <a:t>Suffering will end.</a:t>
            </a:r>
          </a:p>
          <a:p>
            <a:r>
              <a:rPr lang="en-GB"/>
              <a:t>Easy and smoth purchasing.</a:t>
            </a:r>
          </a:p>
          <a:p>
            <a:r>
              <a:rPr lang="en-GB"/>
              <a:t>Stopping black ticket.</a:t>
            </a:r>
          </a:p>
          <a:p>
            <a:r>
              <a:rPr lang="en-GB"/>
              <a:t>Service all citizens.</a:t>
            </a:r>
          </a:p>
          <a:p>
            <a:r>
              <a:rPr lang="en-GB"/>
              <a:t>Skilled manpower.</a:t>
            </a:r>
          </a:p>
          <a:p>
            <a:r>
              <a:rPr lang="en-GB"/>
              <a:t>Profitable. 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70" y="1242791"/>
            <a:ext cx="8596668" cy="1900459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rial Black" panose="020B0A04020102020204" pitchFamily="34" charset="0"/>
              </a:rPr>
              <a:t>2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8" y="3429000"/>
            <a:ext cx="11894343" cy="1535907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GB" sz="8800"/>
              <a:t>RELETED PROJECT WORK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2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92" y="324444"/>
            <a:ext cx="8789260" cy="110774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4000"/>
              <a:t> RELETED PROJECT WORK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144" y="1644078"/>
            <a:ext cx="5276809" cy="2660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/>
              <a:t>INDIAN RAILWAY</a:t>
            </a:r>
          </a:p>
          <a:p>
            <a:r>
              <a:rPr lang="en-GB" sz="2800"/>
              <a:t>Worlds largest train network.</a:t>
            </a:r>
          </a:p>
          <a:p>
            <a:r>
              <a:rPr lang="en-GB" sz="2800"/>
              <a:t>Well designed system.</a:t>
            </a:r>
          </a:p>
          <a:p>
            <a:r>
              <a:rPr lang="en-GB" sz="2800"/>
              <a:t>Separate train. </a:t>
            </a:r>
            <a:endParaRPr lang="en-GB" sz="2800" dirty="0"/>
          </a:p>
          <a:p>
            <a:r>
              <a:rPr lang="en-GB" sz="2800"/>
              <a:t>Skilled manpower. 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2A3CC0-B493-4649-9085-7BC766C5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4" y="4804721"/>
            <a:ext cx="3567092" cy="205327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E476BE0-9661-A54D-8097-5D805B08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52" y="2465610"/>
            <a:ext cx="2699346" cy="43923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84D0F1-4ADC-7B4C-AADF-5EB92E412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0" y="4553231"/>
            <a:ext cx="4500563" cy="22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4168</TotalTime>
  <Words>631</Words>
  <Application>Microsoft Office PowerPoint</Application>
  <PresentationFormat>Widescreen</PresentationFormat>
  <Paragraphs>164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TRAIN TICKET MANAGEMENT SYSTEM</vt:lpstr>
      <vt:lpstr>TRAIN TICKET MANAGEMENT SYSTEM</vt:lpstr>
      <vt:lpstr>Outline Of This Presentation</vt:lpstr>
      <vt:lpstr>1</vt:lpstr>
      <vt:lpstr> INTRODUCTION</vt:lpstr>
      <vt:lpstr> PROBLEM STATEMENT </vt:lpstr>
      <vt:lpstr> OBJECTIVE </vt:lpstr>
      <vt:lpstr>2</vt:lpstr>
      <vt:lpstr> RELETED PROJECT WORK </vt:lpstr>
      <vt:lpstr> RELETED PROJECT WORK </vt:lpstr>
      <vt:lpstr> RELETED PROJECT WORK</vt:lpstr>
      <vt:lpstr>3</vt:lpstr>
      <vt:lpstr> Description Of The Proposed System</vt:lpstr>
      <vt:lpstr> Description Of The Proposed System</vt:lpstr>
      <vt:lpstr>4</vt:lpstr>
      <vt:lpstr> SYSTEM REQUIREMENTS </vt:lpstr>
      <vt:lpstr>5</vt:lpstr>
      <vt:lpstr>RESULT </vt:lpstr>
      <vt:lpstr>RESULT</vt:lpstr>
      <vt:lpstr>RESULT</vt:lpstr>
      <vt:lpstr>RESULT </vt:lpstr>
      <vt:lpstr>RESULT </vt:lpstr>
      <vt:lpstr>RESULT </vt:lpstr>
      <vt:lpstr>RESULT </vt:lpstr>
      <vt:lpstr>RESULT</vt:lpstr>
      <vt:lpstr>RESULT</vt:lpstr>
      <vt:lpstr>RESULT </vt:lpstr>
      <vt:lpstr>RESULT</vt:lpstr>
      <vt:lpstr>RESULT </vt:lpstr>
      <vt:lpstr>6</vt:lpstr>
      <vt:lpstr> CONCLUSION</vt:lpstr>
      <vt:lpstr>  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TICKET MANAGEMENT SYSTEM</dc:title>
  <dc:creator>Hp</dc:creator>
  <cp:lastModifiedBy>8801776838620</cp:lastModifiedBy>
  <cp:revision>85</cp:revision>
  <dcterms:created xsi:type="dcterms:W3CDTF">2021-03-13T06:14:21Z</dcterms:created>
  <dcterms:modified xsi:type="dcterms:W3CDTF">2021-03-25T01:54:41Z</dcterms:modified>
</cp:coreProperties>
</file>