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439" r:id="rId6"/>
    <p:sldId id="2440" r:id="rId7"/>
    <p:sldId id="2443" r:id="rId8"/>
    <p:sldId id="260" r:id="rId9"/>
    <p:sldId id="2434" r:id="rId10"/>
    <p:sldId id="258" r:id="rId11"/>
    <p:sldId id="2432" r:id="rId12"/>
    <p:sldId id="2433" r:id="rId13"/>
    <p:sldId id="2438" r:id="rId14"/>
    <p:sldId id="2446" r:id="rId15"/>
    <p:sldId id="2447" r:id="rId16"/>
    <p:sldId id="2448" r:id="rId17"/>
    <p:sldId id="2449" r:id="rId18"/>
    <p:sldId id="2444" r:id="rId19"/>
    <p:sldId id="2445" r:id="rId20"/>
    <p:sldId id="2451" r:id="rId21"/>
    <p:sldId id="2450" r:id="rId22"/>
    <p:sldId id="2453" r:id="rId23"/>
    <p:sldId id="2452" r:id="rId24"/>
    <p:sldId id="2454" r:id="rId25"/>
    <p:sldId id="2455" r:id="rId26"/>
    <p:sldId id="2456" r:id="rId27"/>
    <p:sldId id="24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584" autoAdjust="0"/>
  </p:normalViewPr>
  <p:slideViewPr>
    <p:cSldViewPr snapToGrid="0">
      <p:cViewPr varScale="1">
        <p:scale>
          <a:sx n="114" d="100"/>
          <a:sy n="114" d="100"/>
        </p:scale>
        <p:origin x="792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30-May-22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C97-4D8C-465A-B732-7E27224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5FF-6103-4229-A91A-8A994A9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2F4E1C-EABB-45F0-8593-E3E2210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62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installer%20-o%20/tmp/composer-setup.php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mposer.github.io/installer.sig%6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hyperlink" Target="https://www.virtualbox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leases.ubuntu.com/" TargetMode="External"/><Relationship Id="rId5" Type="http://schemas.openxmlformats.org/officeDocument/2006/relationships/hyperlink" Target="https://ubuntu.com/download#download" TargetMode="External"/><Relationship Id="rId4" Type="http://schemas.openxmlformats.org/officeDocument/2006/relationships/hyperlink" Target="https://www.linux.org/pages/downloa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</a:t>
            </a:r>
            <a:br>
              <a:rPr lang="en-US" dirty="0"/>
            </a:br>
            <a:r>
              <a:rPr lang="en-US" dirty="0"/>
              <a:t>ubuntu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Server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COMPOSER INSTALL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55073"/>
              </p:ext>
            </p:extLst>
          </p:nvPr>
        </p:nvGraphicFramePr>
        <p:xfrm>
          <a:off x="1835791" y="2457705"/>
          <a:ext cx="9712634" cy="416369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12634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3898079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1.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 update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2.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 install </a:t>
                      </a:r>
                      <a:r>
                        <a:rPr lang="en-US" dirty="0" err="1"/>
                        <a:t>php</a:t>
                      </a:r>
                      <a:r>
                        <a:rPr lang="en-US" dirty="0"/>
                        <a:t>-cli unzip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3. cd ~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4. </a:t>
                      </a:r>
                      <a:r>
                        <a:rPr lang="pt-BR" dirty="0"/>
                        <a:t>curl -sS </a:t>
                      </a:r>
                      <a:r>
                        <a:rPr lang="pt-BR" dirty="0">
                          <a:hlinkClick r:id="rId3"/>
                        </a:rPr>
                        <a:t>https://getcomposer.org/installer -o /tmp/composer-setup.php</a:t>
                      </a:r>
                      <a:endParaRPr lang="pt-BR" dirty="0"/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pt-BR" dirty="0"/>
                        <a:t>              5. </a:t>
                      </a:r>
                      <a:r>
                        <a:rPr lang="en-US" dirty="0"/>
                        <a:t>HASH=`curl -</a:t>
                      </a:r>
                      <a:r>
                        <a:rPr lang="en-US" dirty="0" err="1"/>
                        <a:t>sS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4"/>
                        </a:rPr>
                        <a:t>https://composer.github.io/installer.sig`</a:t>
                      </a:r>
                      <a:endParaRPr lang="en-US" dirty="0"/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6. </a:t>
                      </a:r>
                      <a:r>
                        <a:rPr lang="en-US" dirty="0" err="1"/>
                        <a:t>php</a:t>
                      </a:r>
                      <a:r>
                        <a:rPr lang="en-US" dirty="0"/>
                        <a:t> -r "if (</a:t>
                      </a:r>
                      <a:r>
                        <a:rPr lang="en-US" dirty="0" err="1"/>
                        <a:t>hash_file</a:t>
                      </a:r>
                      <a:r>
                        <a:rPr lang="en-US" dirty="0"/>
                        <a:t>('SHA384', '/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/composer-</a:t>
                      </a:r>
                      <a:r>
                        <a:rPr lang="en-US" dirty="0" err="1"/>
                        <a:t>setup.php</a:t>
                      </a:r>
                      <a:r>
                        <a:rPr lang="en-US" dirty="0"/>
                        <a:t>') === '$HASH') { echo 'Installer verified'; } else { echo 'Installer corrupt'; unlink('composer-</a:t>
                      </a:r>
                      <a:r>
                        <a:rPr lang="en-US" dirty="0" err="1"/>
                        <a:t>setup.php</a:t>
                      </a:r>
                      <a:r>
                        <a:rPr lang="en-US" dirty="0"/>
                        <a:t>'); } echo PHP_EOL;“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7.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php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tmp</a:t>
                      </a:r>
                      <a:r>
                        <a:rPr lang="en-US" dirty="0"/>
                        <a:t>/composer-</a:t>
                      </a:r>
                      <a:r>
                        <a:rPr lang="en-US" dirty="0" err="1"/>
                        <a:t>setup.php</a:t>
                      </a:r>
                      <a:r>
                        <a:rPr lang="en-US" dirty="0"/>
                        <a:t> --install-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=/</a:t>
                      </a:r>
                      <a:r>
                        <a:rPr lang="en-US" dirty="0" err="1"/>
                        <a:t>usr</a:t>
                      </a:r>
                      <a:r>
                        <a:rPr lang="en-US" dirty="0"/>
                        <a:t>/local/bin --filename=composer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8.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install git composer -y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en-US" dirty="0"/>
                        <a:t>              9. composer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Laravel site deploy [LAMP]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4210"/>
              </p:ext>
            </p:extLst>
          </p:nvPr>
        </p:nvGraphicFramePr>
        <p:xfrm>
          <a:off x="1835790" y="2256639"/>
          <a:ext cx="9860471" cy="448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cd /var/www/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git clone https://github.com/laravel/laravel.git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cd /var/www/git-clone-folder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composer install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cp .</a:t>
                      </a:r>
                      <a:r>
                        <a:rPr lang="en-US" dirty="0" err="1"/>
                        <a:t>env.example</a:t>
                      </a:r>
                      <a:r>
                        <a:rPr lang="en-US" dirty="0"/>
                        <a:t> .env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php</a:t>
                      </a:r>
                      <a:r>
                        <a:rPr lang="en-US" dirty="0"/>
                        <a:t> artisan </a:t>
                      </a:r>
                      <a:r>
                        <a:rPr lang="en-US" dirty="0" err="1"/>
                        <a:t>key:generate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sudo chown -R www-data.www-data /var/www/</a:t>
                      </a:r>
                      <a:r>
                        <a:rPr lang="en-US" dirty="0"/>
                        <a:t>git-clone-folder</a:t>
                      </a:r>
                      <a:r>
                        <a:rPr lang="pt-BR" dirty="0"/>
                        <a:t>/storage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sudo chown -R www-data.www-data /var/www/</a:t>
                      </a:r>
                      <a:r>
                        <a:rPr lang="en-US" dirty="0"/>
                        <a:t>git-clone-folder</a:t>
                      </a:r>
                      <a:r>
                        <a:rPr lang="pt-BR" dirty="0"/>
                        <a:t>/bootstrap/cache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cp</a:t>
                      </a:r>
                      <a:r>
                        <a:rPr lang="fr-FR" dirty="0"/>
                        <a:t>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/apache2/sites-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/000-default.conf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/apache2/sites-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larvel_app.conf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nano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/apache2/sites-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larvel_app.conf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service apache2 restart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sudo a2ensite larvel_app.conf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a2dissite 000-default.conf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service apache2 restart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56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Laravel Not loading inner pages / Not found with 404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96381"/>
              </p:ext>
            </p:extLst>
          </p:nvPr>
        </p:nvGraphicFramePr>
        <p:xfrm>
          <a:off x="1835790" y="2256639"/>
          <a:ext cx="9860471" cy="44538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a2enmod rewrite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nano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/apache2/apache2.conf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          </a:t>
                      </a:r>
                      <a:r>
                        <a:rPr lang="en-US" dirty="0"/>
                        <a:t>&lt;Directory /var/www/&gt;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           Options Indexes </a:t>
                      </a:r>
                      <a:r>
                        <a:rPr lang="en-US" dirty="0" err="1"/>
                        <a:t>FollowSymLinks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           </a:t>
                      </a:r>
                      <a:r>
                        <a:rPr lang="en-US" dirty="0" err="1"/>
                        <a:t>AllowOverride</a:t>
                      </a:r>
                      <a:r>
                        <a:rPr lang="en-US" dirty="0"/>
                        <a:t> All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           Require all granted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     &lt;/Directory&gt;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service apache2 restart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6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Node Install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18224"/>
              </p:ext>
            </p:extLst>
          </p:nvPr>
        </p:nvGraphicFramePr>
        <p:xfrm>
          <a:off x="1835790" y="2256639"/>
          <a:ext cx="9860471" cy="44538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apt</a:t>
                      </a:r>
                      <a:r>
                        <a:rPr lang="fr-FR" dirty="0"/>
                        <a:t>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curl</a:t>
                      </a:r>
                      <a:r>
                        <a:rPr lang="fr-FR" dirty="0"/>
                        <a:t> -</a:t>
                      </a:r>
                      <a:r>
                        <a:rPr lang="fr-FR" dirty="0" err="1"/>
                        <a:t>fsSL</a:t>
                      </a:r>
                      <a:r>
                        <a:rPr lang="fr-FR" dirty="0"/>
                        <a:t> https://deb.nodesource.com/setup_current.x | </a:t>
                      </a:r>
                      <a:r>
                        <a:rPr lang="fr-FR" dirty="0" err="1"/>
                        <a:t>sudo</a:t>
                      </a:r>
                      <a:r>
                        <a:rPr lang="fr-FR" dirty="0"/>
                        <a:t> -E </a:t>
                      </a:r>
                      <a:r>
                        <a:rPr lang="fr-FR" dirty="0" err="1"/>
                        <a:t>bash</a:t>
                      </a:r>
                      <a:r>
                        <a:rPr lang="fr-FR" dirty="0"/>
                        <a:t> –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apt-get </a:t>
                      </a:r>
                      <a:r>
                        <a:rPr lang="fr-FR" dirty="0" err="1"/>
                        <a:t>install</a:t>
                      </a:r>
                      <a:r>
                        <a:rPr lang="fr-FR" dirty="0"/>
                        <a:t> -y </a:t>
                      </a:r>
                      <a:r>
                        <a:rPr lang="fr-FR" dirty="0" err="1"/>
                        <a:t>nodejs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0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React Site Deploy [LAMP]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93705"/>
              </p:ext>
            </p:extLst>
          </p:nvPr>
        </p:nvGraphicFramePr>
        <p:xfrm>
          <a:off x="1835790" y="2256639"/>
          <a:ext cx="9860471" cy="44538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apt</a:t>
                      </a:r>
                      <a:r>
                        <a:rPr lang="fr-FR" dirty="0"/>
                        <a:t>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cd /var/www/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git clone https://github.com/kamruzzamanripon/Ecommerce-html-to-react.git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cd /var/www/</a:t>
                      </a:r>
                      <a:r>
                        <a:rPr lang="fr-FR" dirty="0" err="1"/>
                        <a:t>your_react_project_folder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npm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install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npm</a:t>
                      </a:r>
                      <a:r>
                        <a:rPr lang="fr-FR" dirty="0"/>
                        <a:t> run </a:t>
                      </a:r>
                      <a:r>
                        <a:rPr lang="fr-FR" dirty="0" err="1"/>
                        <a:t>build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cd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/apache2/sites-</a:t>
                      </a:r>
                      <a:r>
                        <a:rPr lang="fr-FR" dirty="0" err="1"/>
                        <a:t>available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cp</a:t>
                      </a:r>
                      <a:r>
                        <a:rPr lang="fr-FR" dirty="0"/>
                        <a:t> 000-default.conf </a:t>
                      </a:r>
                      <a:r>
                        <a:rPr lang="fr-FR" dirty="0" err="1"/>
                        <a:t>reactapp.conf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a2dissite 000-default.conf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systemctl</a:t>
                      </a:r>
                      <a:r>
                        <a:rPr lang="fr-FR" dirty="0"/>
                        <a:t> restart apache2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a2ensite </a:t>
                      </a:r>
                      <a:r>
                        <a:rPr lang="fr-FR" dirty="0" err="1"/>
                        <a:t>reactapp.conf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s</a:t>
                      </a:r>
                      <a:r>
                        <a:rPr lang="fr-FR"/>
                        <a:t>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systemctl</a:t>
                      </a:r>
                      <a:r>
                        <a:rPr lang="fr-FR" dirty="0"/>
                        <a:t> restart apache2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97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LEmp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1234837"/>
            <a:ext cx="3464717" cy="455795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nginx</a:t>
            </a:r>
            <a:r>
              <a:rPr lang="es-ES" dirty="0"/>
              <a:t> –y</a:t>
            </a:r>
          </a:p>
          <a:p>
            <a:r>
              <a:rPr lang="es-ES" dirty="0"/>
              <a:t>sudo </a:t>
            </a:r>
            <a:r>
              <a:rPr lang="es-ES" dirty="0" err="1"/>
              <a:t>systemctl</a:t>
            </a:r>
            <a:r>
              <a:rPr lang="es-ES" dirty="0"/>
              <a:t> status </a:t>
            </a:r>
            <a:r>
              <a:rPr lang="es-ES" dirty="0" err="1"/>
              <a:t>nginx</a:t>
            </a:r>
            <a:endParaRPr lang="es-E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app list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'Nginx FULL’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status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mysql</a:t>
            </a:r>
            <a:r>
              <a:rPr lang="en-US" dirty="0"/>
              <a:t>-server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php</a:t>
            </a:r>
            <a:r>
              <a:rPr lang="en-US" dirty="0"/>
              <a:t> libapache2-mod-php </a:t>
            </a:r>
            <a:r>
              <a:rPr lang="en-US" dirty="0" err="1"/>
              <a:t>php-mysql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Mysql</a:t>
            </a:r>
            <a:r>
              <a:rPr lang="en-US" dirty="0"/>
              <a:t> Error than, do that-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ALTER USER '</a:t>
            </a:r>
            <a:r>
              <a:rPr lang="en-US" dirty="0" err="1"/>
              <a:t>root'@'localhost</a:t>
            </a:r>
            <a:r>
              <a:rPr lang="en-US" dirty="0"/>
              <a:t>' IDENTIFIED WITH </a:t>
            </a:r>
            <a:r>
              <a:rPr lang="en-US" dirty="0" err="1"/>
              <a:t>mysql_native_password</a:t>
            </a:r>
            <a:r>
              <a:rPr lang="en-US" dirty="0"/>
              <a:t> by 'Password$123’;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8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638562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software-properties-common</a:t>
            </a:r>
          </a:p>
          <a:p>
            <a:r>
              <a:rPr lang="en-US" dirty="0" err="1"/>
              <a:t>sudo</a:t>
            </a:r>
            <a:r>
              <a:rPr lang="en-US" dirty="0"/>
              <a:t> add-apt-repository </a:t>
            </a:r>
            <a:r>
              <a:rPr lang="en-US" dirty="0" err="1"/>
              <a:t>ppa:ondrej</a:t>
            </a:r>
            <a:r>
              <a:rPr lang="en-US" dirty="0"/>
              <a:t>/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php8.0-fpm php8.0-common php8.0-mysql php8.0-gmp php8.0-curl php8.0-intl php8.0-mbstring php8.0-xmlrpc php8.0-gd php8.0-xml php8.0-cli php8.0-zip</a:t>
            </a:r>
          </a:p>
          <a:p>
            <a:r>
              <a:rPr lang="en-US" dirty="0" err="1"/>
              <a:t>php</a:t>
            </a:r>
            <a:r>
              <a:rPr lang="en-US" dirty="0"/>
              <a:t> -v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7E456-B729-D54D-DA36-05589FBD8AB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50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638562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PHPMyAdmin</a:t>
            </a:r>
            <a:r>
              <a:rPr lang="en-US" dirty="0"/>
              <a:t> [</a:t>
            </a:r>
            <a:r>
              <a:rPr lang="en-US" dirty="0" err="1"/>
              <a:t>lEmp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4676219"/>
          </a:xfrm>
        </p:spPr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install phpMyAdmin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phpenmod</a:t>
            </a:r>
            <a:r>
              <a:rPr lang="en-US" dirty="0"/>
              <a:t> </a:t>
            </a:r>
            <a:r>
              <a:rPr lang="en-US" dirty="0" err="1"/>
              <a:t>mbstring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/nginx/snippets/</a:t>
            </a:r>
            <a:r>
              <a:rPr lang="en-US" dirty="0" err="1"/>
              <a:t>phpmyadmin.conf</a:t>
            </a:r>
            <a:endParaRPr lang="en-US" dirty="0"/>
          </a:p>
          <a:p>
            <a:r>
              <a:rPr lang="en-US" dirty="0"/>
              <a:t>go to cd /</a:t>
            </a:r>
            <a:r>
              <a:rPr lang="en-US" dirty="0" err="1"/>
              <a:t>etc</a:t>
            </a:r>
            <a:r>
              <a:rPr lang="en-US" dirty="0"/>
              <a:t>/nginx</a:t>
            </a:r>
            <a:r>
              <a:rPr lang="en-US"/>
              <a:t>/sites-available/ </a:t>
            </a:r>
            <a:r>
              <a:rPr lang="en-US" dirty="0"/>
              <a:t>open conf file which site you want to run and add below line-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include snippets/</a:t>
            </a:r>
            <a:r>
              <a:rPr lang="en-US" b="1" dirty="0" err="1"/>
              <a:t>phpmyadmin.conf</a:t>
            </a:r>
            <a:r>
              <a:rPr lang="en-US" b="1" dirty="0"/>
              <a:t>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nginx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C7DF88-B7B5-1F81-0994-08479BC3D57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location /</a:t>
            </a:r>
            <a:r>
              <a:rPr lang="en-US" sz="1600" dirty="0" err="1"/>
              <a:t>phpmyadmin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				root /</a:t>
            </a:r>
            <a:r>
              <a:rPr lang="en-US" sz="1600" dirty="0" err="1"/>
              <a:t>usr</a:t>
            </a:r>
            <a:r>
              <a:rPr lang="en-US" sz="1600" dirty="0"/>
              <a:t>/share/;</a:t>
            </a:r>
          </a:p>
          <a:p>
            <a:pPr marL="0" indent="0">
              <a:buNone/>
            </a:pPr>
            <a:r>
              <a:rPr lang="en-US" sz="1600" dirty="0"/>
              <a:t>    				index </a:t>
            </a:r>
            <a:r>
              <a:rPr lang="en-US" sz="1600" dirty="0" err="1"/>
              <a:t>index.php</a:t>
            </a:r>
            <a:r>
              <a:rPr lang="en-US" sz="1600" dirty="0"/>
              <a:t> index.html index.htm;</a:t>
            </a:r>
          </a:p>
          <a:p>
            <a:pPr marL="0" indent="0">
              <a:buNone/>
            </a:pPr>
            <a:r>
              <a:rPr lang="en-US" sz="1600" dirty="0"/>
              <a:t>    				location ~ ^/</a:t>
            </a:r>
            <a:r>
              <a:rPr lang="en-US" sz="1600" dirty="0" err="1"/>
              <a:t>phpmyadmin</a:t>
            </a:r>
            <a:r>
              <a:rPr lang="en-US" sz="1600" dirty="0"/>
              <a:t>/(.+\.</a:t>
            </a:r>
            <a:r>
              <a:rPr lang="en-US" sz="1600" dirty="0" err="1"/>
              <a:t>php</a:t>
            </a:r>
            <a:r>
              <a:rPr lang="en-US" sz="1600" dirty="0"/>
              <a:t>)$ {</a:t>
            </a:r>
          </a:p>
          <a:p>
            <a:pPr marL="0" indent="0">
              <a:buNone/>
            </a:pPr>
            <a:r>
              <a:rPr lang="en-US" sz="1600" dirty="0"/>
              <a:t>        			</a:t>
            </a:r>
            <a:r>
              <a:rPr lang="en-US" sz="1600" dirty="0" err="1"/>
              <a:t>try_files</a:t>
            </a:r>
            <a:r>
              <a:rPr lang="en-US" sz="1600" dirty="0"/>
              <a:t> $</a:t>
            </a:r>
            <a:r>
              <a:rPr lang="en-US" sz="1600" dirty="0" err="1"/>
              <a:t>uri</a:t>
            </a:r>
            <a:r>
              <a:rPr lang="en-US" sz="1600" dirty="0"/>
              <a:t> =404;</a:t>
            </a:r>
          </a:p>
          <a:p>
            <a:pPr marL="0" indent="0">
              <a:buNone/>
            </a:pPr>
            <a:r>
              <a:rPr lang="en-US" sz="1600" dirty="0"/>
              <a:t>        			root /</a:t>
            </a:r>
            <a:r>
              <a:rPr lang="en-US" sz="1600" dirty="0" err="1"/>
              <a:t>usr</a:t>
            </a:r>
            <a:r>
              <a:rPr lang="en-US" sz="1600" dirty="0"/>
              <a:t>/share/;</a:t>
            </a:r>
          </a:p>
          <a:p>
            <a:pPr marL="0" indent="0">
              <a:buNone/>
            </a:pPr>
            <a:r>
              <a:rPr lang="en-US" sz="1600" dirty="0"/>
              <a:t>        			</a:t>
            </a:r>
            <a:r>
              <a:rPr lang="en-US" sz="1600" dirty="0" err="1"/>
              <a:t>fastcgi_pass</a:t>
            </a:r>
            <a:r>
              <a:rPr lang="en-US" sz="1600" dirty="0"/>
              <a:t> </a:t>
            </a:r>
            <a:r>
              <a:rPr lang="en-US" sz="1600" dirty="0" err="1"/>
              <a:t>unix</a:t>
            </a:r>
            <a:r>
              <a:rPr lang="en-US" sz="1600" dirty="0"/>
              <a:t>:/run/</a:t>
            </a:r>
            <a:r>
              <a:rPr lang="en-US" sz="1600" dirty="0" err="1"/>
              <a:t>php</a:t>
            </a:r>
            <a:r>
              <a:rPr lang="en-US" sz="1600" dirty="0"/>
              <a:t>/php8.0-fpm.sock;</a:t>
            </a:r>
          </a:p>
          <a:p>
            <a:pPr marL="0" indent="0">
              <a:buNone/>
            </a:pPr>
            <a:r>
              <a:rPr lang="en-US" sz="1600" dirty="0"/>
              <a:t>        			</a:t>
            </a:r>
            <a:r>
              <a:rPr lang="en-US" sz="1600" dirty="0" err="1"/>
              <a:t>fastcgi_index</a:t>
            </a:r>
            <a:r>
              <a:rPr lang="en-US" sz="1600" dirty="0"/>
              <a:t> </a:t>
            </a:r>
            <a:r>
              <a:rPr lang="en-US" sz="1600" dirty="0" err="1"/>
              <a:t>index.php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			</a:t>
            </a:r>
            <a:r>
              <a:rPr lang="en-US" sz="1600" dirty="0" err="1"/>
              <a:t>fastcgi_param</a:t>
            </a:r>
            <a:r>
              <a:rPr lang="en-US" sz="1600" dirty="0"/>
              <a:t> SCRIPT_FILENAME $</a:t>
            </a:r>
            <a:r>
              <a:rPr lang="en-US" sz="1600" dirty="0" err="1"/>
              <a:t>document_root$fastcgi_script_name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    			include /</a:t>
            </a:r>
            <a:r>
              <a:rPr lang="en-US" sz="1600" dirty="0" err="1"/>
              <a:t>etc</a:t>
            </a:r>
            <a:r>
              <a:rPr lang="en-US" sz="1600" dirty="0"/>
              <a:t>/nginx/</a:t>
            </a:r>
            <a:r>
              <a:rPr lang="en-US" sz="1600" dirty="0" err="1"/>
              <a:t>fastcgi_params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 			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			location ~* ^/</a:t>
            </a:r>
            <a:r>
              <a:rPr lang="en-US" sz="1600" dirty="0" err="1"/>
              <a:t>phpmyadmin</a:t>
            </a:r>
            <a:r>
              <a:rPr lang="en-US" sz="1600" dirty="0"/>
              <a:t>/(.+\.(</a:t>
            </a:r>
            <a:r>
              <a:rPr lang="en-US" sz="1600" dirty="0" err="1"/>
              <a:t>jpg|jpeg|gif|css|png|js|ico|html|xml|txt</a:t>
            </a:r>
            <a:r>
              <a:rPr lang="en-US" sz="1600" dirty="0"/>
              <a:t>))$ {</a:t>
            </a:r>
          </a:p>
          <a:p>
            <a:pPr marL="0" indent="0">
              <a:buNone/>
            </a:pPr>
            <a:r>
              <a:rPr lang="en-US" sz="1600" dirty="0"/>
              <a:t>        		root /</a:t>
            </a:r>
            <a:r>
              <a:rPr lang="en-US" sz="1600" dirty="0" err="1"/>
              <a:t>usr</a:t>
            </a:r>
            <a:r>
              <a:rPr lang="en-US" sz="1600" dirty="0"/>
              <a:t>/share/;</a:t>
            </a:r>
          </a:p>
          <a:p>
            <a:pPr marL="0" indent="0">
              <a:buNone/>
            </a:pPr>
            <a:r>
              <a:rPr lang="en-US" sz="1600" dirty="0"/>
              <a:t>    			}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9530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C7DF88-B7B5-1F81-0994-08479BC3D57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13121" y="470641"/>
            <a:ext cx="5707380" cy="59167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</a:t>
            </a:r>
            <a:r>
              <a:rPr lang="en-US" dirty="0" err="1"/>
              <a:t>PHPMyAdmin</a:t>
            </a:r>
            <a:r>
              <a:rPr lang="en-US" dirty="0"/>
              <a:t> [LEMP] If any Problem-</a:t>
            </a:r>
          </a:p>
          <a:p>
            <a:endParaRPr lang="en-US" dirty="0"/>
          </a:p>
          <a:p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dpkg</a:t>
            </a:r>
            <a:r>
              <a:rPr lang="en-US" sz="1600" dirty="0"/>
              <a:t>-reconfigure -plow </a:t>
            </a:r>
            <a:r>
              <a:rPr lang="en-US" sz="1600" dirty="0" err="1"/>
              <a:t>phpmyadmin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sudo</a:t>
            </a:r>
            <a:r>
              <a:rPr lang="en-US" sz="1600" dirty="0"/>
              <a:t> ln -s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phpmyadmin</a:t>
            </a:r>
            <a:r>
              <a:rPr lang="en-US" sz="1600" dirty="0"/>
              <a:t>/</a:t>
            </a:r>
            <a:r>
              <a:rPr lang="en-US" sz="1600" dirty="0" err="1"/>
              <a:t>apache.conf</a:t>
            </a:r>
            <a:r>
              <a:rPr lang="en-US" sz="1600" dirty="0"/>
              <a:t> /</a:t>
            </a:r>
            <a:r>
              <a:rPr lang="en-US" sz="1600" dirty="0" err="1"/>
              <a:t>etc</a:t>
            </a:r>
            <a:r>
              <a:rPr lang="en-US" sz="1600" dirty="0"/>
              <a:t>/nginx/ sites-available/</a:t>
            </a:r>
          </a:p>
          <a:p>
            <a:r>
              <a:rPr lang="en-US" sz="1600" dirty="0" err="1"/>
              <a:t>sudo</a:t>
            </a:r>
            <a:r>
              <a:rPr lang="en-US" sz="1600" dirty="0"/>
              <a:t> ln -s /</a:t>
            </a:r>
            <a:r>
              <a:rPr lang="en-US" sz="1600" dirty="0" err="1"/>
              <a:t>etc</a:t>
            </a:r>
            <a:r>
              <a:rPr lang="en-US" sz="1600" dirty="0"/>
              <a:t>/sites-available/</a:t>
            </a:r>
            <a:r>
              <a:rPr lang="en-US" sz="1600" dirty="0" err="1"/>
              <a:t>phpmyadmin.conf</a:t>
            </a:r>
            <a:r>
              <a:rPr lang="en-US" sz="1600" dirty="0"/>
              <a:t> /</a:t>
            </a:r>
            <a:r>
              <a:rPr lang="en-US" sz="1600" dirty="0" err="1"/>
              <a:t>etc</a:t>
            </a:r>
            <a:r>
              <a:rPr lang="en-US" sz="1600" dirty="0"/>
              <a:t>/nginx/sites-enabled/</a:t>
            </a:r>
          </a:p>
          <a:p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systemctl</a:t>
            </a:r>
            <a:r>
              <a:rPr lang="en-US" sz="1600" dirty="0"/>
              <a:t> restart nginx</a:t>
            </a:r>
          </a:p>
        </p:txBody>
      </p:sp>
    </p:spTree>
    <p:extLst>
      <p:ext uri="{BB962C8B-B14F-4D97-AF65-F5344CB8AC3E}">
        <p14:creationId xmlns:p14="http://schemas.microsoft.com/office/powerpoint/2010/main" val="227387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Html site deploy [LEMP]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020036" y="1551963"/>
            <a:ext cx="8340159" cy="469746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/var/www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nano index.html  [past your html code]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/nginx/sites-available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cp default 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nano 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r>
              <a:rPr lang="en-US" dirty="0">
                <a:solidFill>
                  <a:schemeClr val="tx1"/>
                </a:solidFill>
              </a:rPr>
              <a:t> [Change root </a:t>
            </a:r>
            <a:r>
              <a:rPr lang="en-US" dirty="0" err="1">
                <a:solidFill>
                  <a:schemeClr val="tx1"/>
                </a:solidFill>
              </a:rPr>
              <a:t>dictory</a:t>
            </a:r>
            <a:r>
              <a:rPr lang="en-US" dirty="0">
                <a:solidFill>
                  <a:schemeClr val="tx1"/>
                </a:solidFill>
              </a:rPr>
              <a:t>, where is you html ]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ln -s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/nginx/sites-available/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r>
              <a:rPr lang="en-US" dirty="0">
                <a:solidFill>
                  <a:schemeClr val="tx1"/>
                </a:solidFill>
              </a:rPr>
              <a:t>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/nginx/sites-enabled/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unlink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/nginx/sites-enabled/ default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nginx –t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systemctl</a:t>
            </a:r>
            <a:r>
              <a:rPr lang="en-US" dirty="0">
                <a:solidFill>
                  <a:schemeClr val="tx1"/>
                </a:solidFill>
              </a:rPr>
              <a:t> restart nginx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What will we learn form this tutorial !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Laravel site deploy [LEMP]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28496"/>
              </p:ext>
            </p:extLst>
          </p:nvPr>
        </p:nvGraphicFramePr>
        <p:xfrm>
          <a:off x="1835790" y="2256639"/>
          <a:ext cx="9860471" cy="44538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cd /var/www/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git clone https://github.com/laravel/laravel.git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cd /var/www/git-clone-folder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composer install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php</a:t>
                      </a:r>
                      <a:r>
                        <a:rPr lang="en-US" dirty="0"/>
                        <a:t> artisan </a:t>
                      </a:r>
                      <a:r>
                        <a:rPr lang="en-US" dirty="0" err="1"/>
                        <a:t>key:generate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cp .</a:t>
                      </a:r>
                      <a:r>
                        <a:rPr lang="en-US" dirty="0" err="1"/>
                        <a:t>env.example</a:t>
                      </a:r>
                      <a:r>
                        <a:rPr lang="en-US" dirty="0"/>
                        <a:t> .env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sudo chown -R www-data.www-data /var/www/</a:t>
                      </a:r>
                      <a:r>
                        <a:rPr lang="en-US" dirty="0"/>
                        <a:t>git-clone-folder</a:t>
                      </a:r>
                      <a:r>
                        <a:rPr lang="pt-BR" dirty="0"/>
                        <a:t>/storage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dirty="0"/>
                        <a:t>sudo chown -R www-data.www-data /var/www/</a:t>
                      </a:r>
                      <a:r>
                        <a:rPr lang="en-US" dirty="0"/>
                        <a:t>git-clone-folder</a:t>
                      </a:r>
                      <a:r>
                        <a:rPr lang="pt-BR" dirty="0"/>
                        <a:t>/bootstrap/cache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nano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nginx</a:t>
                      </a:r>
                      <a:r>
                        <a:rPr lang="fr-FR" dirty="0"/>
                        <a:t>/sites-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app_folder_file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9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47839"/>
              </p:ext>
            </p:extLst>
          </p:nvPr>
        </p:nvGraphicFramePr>
        <p:xfrm>
          <a:off x="1835790" y="1398445"/>
          <a:ext cx="9860471" cy="531206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53120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server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listen</a:t>
                      </a:r>
                      <a:r>
                        <a:rPr lang="fr-FR" sz="1000" dirty="0"/>
                        <a:t> 80 </a:t>
                      </a:r>
                      <a:r>
                        <a:rPr lang="fr-FR" sz="1000" dirty="0" err="1"/>
                        <a:t>default_server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	</a:t>
                      </a:r>
                      <a:r>
                        <a:rPr lang="fr-FR" sz="1000" dirty="0" err="1"/>
                        <a:t>listen</a:t>
                      </a:r>
                      <a:r>
                        <a:rPr lang="fr-FR" sz="1000" dirty="0"/>
                        <a:t> [::]:80 </a:t>
                      </a:r>
                      <a:r>
                        <a:rPr lang="fr-FR" sz="1000" dirty="0" err="1"/>
                        <a:t>default_server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server_name</a:t>
                      </a:r>
                      <a:r>
                        <a:rPr lang="fr-FR" sz="1000" dirty="0"/>
                        <a:t> 192.168.0.109;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root /var/www/app-one/public;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add_header</a:t>
                      </a:r>
                      <a:r>
                        <a:rPr lang="fr-FR" sz="1000" dirty="0"/>
                        <a:t> X-Frame-Options "SAMEORIGIN";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add_header</a:t>
                      </a:r>
                      <a:r>
                        <a:rPr lang="fr-FR" sz="1000" dirty="0"/>
                        <a:t> X-XSS-Protection "1; mode=block";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add_header</a:t>
                      </a:r>
                      <a:r>
                        <a:rPr lang="fr-FR" sz="1000" dirty="0"/>
                        <a:t> X-Content-Type-Options "</a:t>
                      </a:r>
                      <a:r>
                        <a:rPr lang="fr-FR" sz="1000" dirty="0" err="1"/>
                        <a:t>nosniff</a:t>
                      </a:r>
                      <a:r>
                        <a:rPr lang="fr-FR" sz="1000" dirty="0"/>
                        <a:t>";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index index.html index.htm </a:t>
                      </a:r>
                      <a:r>
                        <a:rPr lang="fr-FR" sz="1000" dirty="0" err="1"/>
                        <a:t>index.php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charset</a:t>
                      </a:r>
                      <a:r>
                        <a:rPr lang="fr-FR" sz="1000" dirty="0"/>
                        <a:t> utf-8;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location /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    </a:t>
                      </a:r>
                      <a:r>
                        <a:rPr lang="fr-FR" sz="1000" dirty="0" err="1"/>
                        <a:t>try_files</a:t>
                      </a:r>
                      <a:r>
                        <a:rPr lang="fr-FR" sz="1000" dirty="0"/>
                        <a:t> $</a:t>
                      </a:r>
                      <a:r>
                        <a:rPr lang="fr-FR" sz="1000" dirty="0" err="1"/>
                        <a:t>uri</a:t>
                      </a:r>
                      <a:r>
                        <a:rPr lang="fr-FR" sz="1000" dirty="0"/>
                        <a:t> $</a:t>
                      </a:r>
                      <a:r>
                        <a:rPr lang="fr-FR" sz="1000" dirty="0" err="1"/>
                        <a:t>uri</a:t>
                      </a:r>
                      <a:r>
                        <a:rPr lang="fr-FR" sz="1000" dirty="0"/>
                        <a:t>/ /</a:t>
                      </a:r>
                      <a:r>
                        <a:rPr lang="fr-FR" sz="1000" dirty="0" err="1"/>
                        <a:t>index.php</a:t>
                      </a:r>
                      <a:r>
                        <a:rPr lang="fr-FR" sz="1000" dirty="0"/>
                        <a:t>?$</a:t>
                      </a:r>
                      <a:r>
                        <a:rPr lang="fr-FR" sz="1000" dirty="0" err="1"/>
                        <a:t>query_string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location = /favicon.ico { </a:t>
                      </a:r>
                      <a:r>
                        <a:rPr lang="fr-FR" sz="1000" dirty="0" err="1"/>
                        <a:t>access_log</a:t>
                      </a:r>
                      <a:r>
                        <a:rPr lang="fr-FR" sz="1000" dirty="0"/>
                        <a:t> off; </a:t>
                      </a:r>
                      <a:r>
                        <a:rPr lang="fr-FR" sz="1000" dirty="0" err="1"/>
                        <a:t>log_not_found</a:t>
                      </a:r>
                      <a:r>
                        <a:rPr lang="fr-FR" sz="1000" dirty="0"/>
                        <a:t> off; 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location = /robots.txt  { </a:t>
                      </a:r>
                      <a:r>
                        <a:rPr lang="fr-FR" sz="1000" dirty="0" err="1"/>
                        <a:t>access_log</a:t>
                      </a:r>
                      <a:r>
                        <a:rPr lang="fr-FR" sz="1000" dirty="0"/>
                        <a:t> off; </a:t>
                      </a:r>
                      <a:r>
                        <a:rPr lang="fr-FR" sz="1000" dirty="0" err="1"/>
                        <a:t>log_not_found</a:t>
                      </a:r>
                      <a:r>
                        <a:rPr lang="fr-FR" sz="1000" dirty="0"/>
                        <a:t> off; 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</a:t>
                      </a:r>
                      <a:r>
                        <a:rPr lang="fr-FR" sz="1000" dirty="0" err="1"/>
                        <a:t>error_page</a:t>
                      </a:r>
                      <a:r>
                        <a:rPr lang="fr-FR" sz="1000" dirty="0"/>
                        <a:t> 404 /</a:t>
                      </a:r>
                      <a:r>
                        <a:rPr lang="fr-FR" sz="1000" dirty="0" err="1"/>
                        <a:t>index.php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location ~ \.</a:t>
                      </a:r>
                      <a:r>
                        <a:rPr lang="fr-FR" sz="1000" dirty="0" err="1"/>
                        <a:t>php</a:t>
                      </a:r>
                      <a:r>
                        <a:rPr lang="fr-FR" sz="1000" dirty="0"/>
                        <a:t>$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    </a:t>
                      </a:r>
                      <a:r>
                        <a:rPr lang="fr-FR" sz="1000" dirty="0" err="1"/>
                        <a:t>fastcgi_pass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unix</a:t>
                      </a:r>
                      <a:r>
                        <a:rPr lang="fr-FR" sz="1000" dirty="0"/>
                        <a:t>:/var/run/</a:t>
                      </a:r>
                      <a:r>
                        <a:rPr lang="fr-FR" sz="1000" dirty="0" err="1"/>
                        <a:t>php</a:t>
                      </a:r>
                      <a:r>
                        <a:rPr lang="fr-FR" sz="1000" dirty="0"/>
                        <a:t>/php8.0-fpm.sock;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    </a:t>
                      </a:r>
                      <a:r>
                        <a:rPr lang="fr-FR" sz="1000" dirty="0" err="1"/>
                        <a:t>fastcgi_index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index.php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    </a:t>
                      </a:r>
                      <a:r>
                        <a:rPr lang="fr-FR" sz="1000" dirty="0" err="1"/>
                        <a:t>fastcgi_param</a:t>
                      </a:r>
                      <a:r>
                        <a:rPr lang="fr-FR" sz="1000" dirty="0"/>
                        <a:t> SCRIPT_FILENAME $</a:t>
                      </a:r>
                      <a:r>
                        <a:rPr lang="fr-FR" sz="1000" dirty="0" err="1"/>
                        <a:t>realpath_root$fastcgi_script_name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    </a:t>
                      </a:r>
                      <a:r>
                        <a:rPr lang="fr-FR" sz="1000" dirty="0" err="1"/>
                        <a:t>include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fastcgi_params</a:t>
                      </a:r>
                      <a:r>
                        <a:rPr lang="fr-FR" sz="1000" dirty="0"/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location ~ /\.(?!well-known).*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    </a:t>
                      </a:r>
                      <a:r>
                        <a:rPr lang="fr-FR" sz="1000" dirty="0" err="1"/>
                        <a:t>deny</a:t>
                      </a:r>
                      <a:r>
                        <a:rPr lang="fr-FR" sz="1000" dirty="0"/>
                        <a:t> all;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    }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000" dirty="0"/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6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Laravel site deploy [LEMP]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83074"/>
              </p:ext>
            </p:extLst>
          </p:nvPr>
        </p:nvGraphicFramePr>
        <p:xfrm>
          <a:off x="1835790" y="2256639"/>
          <a:ext cx="9860471" cy="44538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sudo</a:t>
                      </a:r>
                      <a:r>
                        <a:rPr lang="en-US" dirty="0"/>
                        <a:t> ln -s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/nginx/sites-available/</a:t>
                      </a:r>
                      <a:r>
                        <a:rPr lang="en-US" dirty="0" err="1"/>
                        <a:t>app_folder_file</a:t>
                      </a:r>
                      <a:r>
                        <a:rPr lang="en-US" dirty="0"/>
                        <a:t>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/nginx/sites-enabled/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unlink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/nginx/sites-enabled/</a:t>
                      </a:r>
                      <a:r>
                        <a:rPr lang="en-US" dirty="0" err="1"/>
                        <a:t>previous_app_foler_file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nginx</a:t>
                      </a:r>
                      <a:r>
                        <a:rPr lang="fr-FR" dirty="0"/>
                        <a:t> –t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systemctl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reload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nginx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5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81A2DCC4-678E-4F5B-B305-FA52F5FF55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08FF0-1F83-4DE9-B48E-CB646B5E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26A1-4E90-405A-AE28-5500B0A36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99626" y="780176"/>
            <a:ext cx="10755521" cy="5428119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A1B7-34FF-4F2F-A68D-A3D22C770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91413" y="502215"/>
            <a:ext cx="10638585" cy="5706080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5890" y="989901"/>
            <a:ext cx="10755521" cy="5868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BE39E3-389E-424A-BBC8-D103BC6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91" y="1417739"/>
            <a:ext cx="9712633" cy="1039966"/>
          </a:xfrm>
        </p:spPr>
        <p:txBody>
          <a:bodyPr/>
          <a:lstStyle/>
          <a:p>
            <a:pPr lvl="0" algn="l">
              <a:lnSpc>
                <a:spcPct val="80000"/>
              </a:lnSpc>
              <a:spcBef>
                <a:spcPts val="0"/>
              </a:spcBef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3200" cap="none" dirty="0">
                <a:solidFill>
                  <a:srgbClr val="2F3342"/>
                </a:solidFill>
                <a:latin typeface="Calibri"/>
                <a:cs typeface="Gill Sans" panose="020B0502020104020203" pitchFamily="34" charset="-79"/>
                <a:sym typeface="Bebas"/>
              </a:rPr>
              <a:t>React Site Deploy [LEMP]</a:t>
            </a:r>
            <a:endParaRPr lang="en-US" sz="1200" b="0" cap="none" dirty="0">
              <a:solidFill>
                <a:srgbClr val="2F3342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B36D0ADB-FA1F-4489-86B3-B4A6906D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8" y="6356350"/>
            <a:ext cx="672142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C8AE-92D1-4381-AB5D-D73573EB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E3BDD93-892C-B1E1-0F73-D7C301FF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2212"/>
              </p:ext>
            </p:extLst>
          </p:nvPr>
        </p:nvGraphicFramePr>
        <p:xfrm>
          <a:off x="1835790" y="2256639"/>
          <a:ext cx="9860471" cy="445387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60471">
                  <a:extLst>
                    <a:ext uri="{9D8B030D-6E8A-4147-A177-3AD203B41FA5}">
                      <a16:colId xmlns:a16="http://schemas.microsoft.com/office/drawing/2014/main" val="2554946618"/>
                    </a:ext>
                  </a:extLst>
                </a:gridCol>
              </a:tblGrid>
              <a:tr h="44538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apt</a:t>
                      </a:r>
                      <a:r>
                        <a:rPr lang="fr-FR" dirty="0"/>
                        <a:t>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cd /var/www/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git clone https://github.com/kamruzzamanripon/Ecommerce-html-to-react.git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cd /var/www/</a:t>
                      </a:r>
                      <a:r>
                        <a:rPr lang="fr-FR" dirty="0" err="1"/>
                        <a:t>your_react_project_folder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npm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install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npm</a:t>
                      </a:r>
                      <a:r>
                        <a:rPr lang="fr-FR" dirty="0"/>
                        <a:t> run </a:t>
                      </a:r>
                      <a:r>
                        <a:rPr lang="fr-FR" dirty="0" err="1"/>
                        <a:t>build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cd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nginx</a:t>
                      </a:r>
                      <a:r>
                        <a:rPr lang="fr-FR" dirty="0"/>
                        <a:t>/sites-</a:t>
                      </a:r>
                      <a:r>
                        <a:rPr lang="fr-FR" dirty="0" err="1"/>
                        <a:t>available</a:t>
                      </a:r>
                      <a:endParaRPr lang="fr-F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ln -s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nginx</a:t>
                      </a:r>
                      <a:r>
                        <a:rPr lang="fr-FR" dirty="0"/>
                        <a:t>/sites-</a:t>
                      </a:r>
                      <a:r>
                        <a:rPr lang="fr-FR" dirty="0" err="1"/>
                        <a:t>available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app_folder_file</a:t>
                      </a:r>
                      <a:r>
                        <a:rPr lang="fr-FR" dirty="0"/>
                        <a:t> /</a:t>
                      </a:r>
                      <a:r>
                        <a:rPr lang="fr-FR" dirty="0" err="1"/>
                        <a:t>etc</a:t>
                      </a:r>
                      <a:r>
                        <a:rPr lang="fr-FR" dirty="0"/>
                        <a:t>/</a:t>
                      </a:r>
                      <a:r>
                        <a:rPr lang="fr-FR" dirty="0" err="1"/>
                        <a:t>nginx</a:t>
                      </a:r>
                      <a:r>
                        <a:rPr lang="fr-FR" dirty="0"/>
                        <a:t>/sites-</a:t>
                      </a:r>
                      <a:r>
                        <a:rPr lang="fr-FR" dirty="0" err="1"/>
                        <a:t>enabled</a:t>
                      </a:r>
                      <a:r>
                        <a:rPr lang="fr-FR" dirty="0"/>
                        <a:t>/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sudo</a:t>
                      </a:r>
                      <a:r>
                        <a:rPr lang="en-US" dirty="0"/>
                        <a:t> unlink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/nginx/sites-enabled/</a:t>
                      </a:r>
                      <a:r>
                        <a:rPr lang="en-US" dirty="0" err="1"/>
                        <a:t>previous_app_foler_file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nginx</a:t>
                      </a:r>
                      <a:r>
                        <a:rPr lang="fr-FR" dirty="0"/>
                        <a:t> –t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sudo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systemctl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reload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nginx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7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081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517051"/>
            <a:ext cx="6609256" cy="450503"/>
          </a:xfrm>
        </p:spPr>
        <p:txBody>
          <a:bodyPr/>
          <a:lstStyle/>
          <a:p>
            <a:r>
              <a:rPr lang="en-US" dirty="0"/>
              <a:t>Syed Kamruzzaman Ripon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398" y="451189"/>
            <a:ext cx="5822660" cy="5768634"/>
            <a:chOff x="883524" y="408329"/>
            <a:chExt cx="5276604" cy="576863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4" y="408329"/>
              <a:ext cx="457200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29448" y="1575873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Why Linux Server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Linux Install virtual on your PC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Basic command show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What is LAMP and How to install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Deploy Normal HTML Project [LAMP]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Deploy Laravel Project [LAMP]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Deploy React Project [LAMP]</a:t>
            </a:r>
          </a:p>
          <a:p>
            <a:pPr marL="457200" indent="-457200"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What is LEMP and how to install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Deploy Normal HTML Project [LEMP]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Deploy Laravel Project [LEMP]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pc="0" dirty="0">
                <a:solidFill>
                  <a:srgbClr val="2F3342"/>
                </a:solidFill>
              </a:rPr>
              <a:t>Deploy React Project [LEMP]</a:t>
            </a:r>
          </a:p>
          <a:p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67967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29448" y="1575873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>
                <a:solidFill>
                  <a:srgbClr val="2F3342"/>
                </a:solidFill>
              </a:rPr>
              <a:t>11. Linux Install on VPS server.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  <a:p>
            <a:pPr marL="457200" indent="-457200">
              <a:buAutoNum type="arabicPeriod"/>
            </a:pPr>
            <a:endParaRPr lang="en-US" spc="0" dirty="0">
              <a:solidFill>
                <a:srgbClr val="2F334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5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0" dirty="0">
                <a:solidFill>
                  <a:srgbClr val="FF0000"/>
                </a:solidFill>
              </a:rPr>
              <a:t>Linux Install virtual on your PC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 Link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https://www.linux.org/pages/download/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https://ubuntu.com/download#download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https://releases.ubuntu.com/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https://www.virtualbox.org/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https://www.putty.org/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hierarchy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3FC82F-D32B-922E-CBB0-2AD08A508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34067" y="1547813"/>
            <a:ext cx="5542409" cy="5136472"/>
          </a:xfrm>
        </p:spPr>
      </p:pic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Lamp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1234837"/>
            <a:ext cx="3464717" cy="4557952"/>
          </a:xfrm>
        </p:spPr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apache2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app list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in "Apache Full“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mysql</a:t>
            </a:r>
            <a:r>
              <a:rPr lang="en-US" dirty="0"/>
              <a:t>-server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php</a:t>
            </a:r>
            <a:r>
              <a:rPr lang="en-US" dirty="0"/>
              <a:t> libapache2-mod-php </a:t>
            </a:r>
            <a:r>
              <a:rPr lang="en-US" dirty="0" err="1"/>
              <a:t>php-mysql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Mysql</a:t>
            </a:r>
            <a:r>
              <a:rPr lang="en-US" dirty="0"/>
              <a:t> Error than, do that-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ALTER USER '</a:t>
            </a:r>
            <a:r>
              <a:rPr lang="en-US" dirty="0" err="1"/>
              <a:t>root'@'localhost</a:t>
            </a:r>
            <a:r>
              <a:rPr lang="en-US" dirty="0"/>
              <a:t>' IDENTIFIED WITH </a:t>
            </a:r>
            <a:r>
              <a:rPr lang="en-US" dirty="0" err="1"/>
              <a:t>mysql_native_password</a:t>
            </a:r>
            <a:r>
              <a:rPr lang="en-US" dirty="0"/>
              <a:t> by 'Password$123’;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mysql_secure_installation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Placeholder 9" descr="two buildings" title="two buildings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7" y="1099002"/>
            <a:ext cx="4226024" cy="638562"/>
          </a:xfrm>
        </p:spPr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PHPMyAdmin</a:t>
            </a:r>
            <a:r>
              <a:rPr lang="en-US" dirty="0"/>
              <a:t> [lamp]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en-US" dirty="0" err="1"/>
              <a:t>php-mbstring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-zip </a:t>
            </a:r>
            <a:r>
              <a:rPr lang="en-US" dirty="0" err="1"/>
              <a:t>php-gd</a:t>
            </a:r>
            <a:r>
              <a:rPr lang="en-US" dirty="0"/>
              <a:t> </a:t>
            </a:r>
            <a:r>
              <a:rPr lang="en-US" dirty="0" err="1"/>
              <a:t>php-json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-curl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phpenmod</a:t>
            </a:r>
            <a:r>
              <a:rPr lang="en-US" dirty="0"/>
              <a:t> </a:t>
            </a:r>
            <a:r>
              <a:rPr lang="en-US" dirty="0" err="1"/>
              <a:t>mbstring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ln -s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phpmyadmin</a:t>
            </a:r>
            <a:r>
              <a:rPr lang="en-US" dirty="0"/>
              <a:t>/</a:t>
            </a:r>
            <a:r>
              <a:rPr lang="en-US" dirty="0" err="1"/>
              <a:t>apache.conf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/apache2/sites-available/</a:t>
            </a:r>
            <a:r>
              <a:rPr lang="en-US" dirty="0" err="1"/>
              <a:t>phpmyadmin.conf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apache2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C7DF88-B7B5-1F81-0994-08479BC3D57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any Problem-</a:t>
            </a:r>
          </a:p>
          <a:p>
            <a:endParaRPr lang="en-US" dirty="0"/>
          </a:p>
          <a:p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dpkg</a:t>
            </a:r>
            <a:r>
              <a:rPr lang="en-US" sz="1600" dirty="0"/>
              <a:t>-reconfigure -plow phpMyAdmin</a:t>
            </a:r>
          </a:p>
          <a:p>
            <a:r>
              <a:rPr lang="en-US" sz="1600" dirty="0" err="1"/>
              <a:t>sudo</a:t>
            </a:r>
            <a:r>
              <a:rPr lang="en-US" sz="1600" dirty="0"/>
              <a:t> ln -s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phpmyadmin</a:t>
            </a:r>
            <a:r>
              <a:rPr lang="en-US" sz="1600" dirty="0"/>
              <a:t>/</a:t>
            </a:r>
            <a:r>
              <a:rPr lang="en-US" sz="1600" dirty="0" err="1"/>
              <a:t>apache.conf</a:t>
            </a:r>
            <a:r>
              <a:rPr lang="en-US" sz="1600" dirty="0"/>
              <a:t> /</a:t>
            </a:r>
            <a:r>
              <a:rPr lang="en-US" sz="1600" dirty="0" err="1"/>
              <a:t>etc</a:t>
            </a:r>
            <a:r>
              <a:rPr lang="en-US" sz="1600" dirty="0"/>
              <a:t>/apache2/sites-available/</a:t>
            </a:r>
            <a:r>
              <a:rPr lang="en-US" sz="1600" dirty="0" err="1"/>
              <a:t>phpmyadmin.conf</a:t>
            </a:r>
            <a:endParaRPr lang="en-US" sz="1600" dirty="0"/>
          </a:p>
          <a:p>
            <a:r>
              <a:rPr lang="en-US" sz="1600" dirty="0" err="1"/>
              <a:t>sudo</a:t>
            </a:r>
            <a:r>
              <a:rPr lang="en-US" sz="1600" dirty="0"/>
              <a:t> a2enconf </a:t>
            </a:r>
            <a:r>
              <a:rPr lang="en-US" sz="1600" dirty="0" err="1"/>
              <a:t>phpmyadmin.conf</a:t>
            </a:r>
            <a:endParaRPr lang="en-US" sz="1600" dirty="0"/>
          </a:p>
          <a:p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systemctl</a:t>
            </a:r>
            <a:r>
              <a:rPr lang="en-US" sz="1600" dirty="0"/>
              <a:t> restart apache2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Html site deploy [LAMP]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5080C-B66C-4B03-BE77-8C2994DD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020036" y="1551963"/>
            <a:ext cx="8340159" cy="469746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/var/www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</a:t>
            </a:r>
            <a:r>
              <a:rPr lang="en-US" dirty="0" err="1">
                <a:solidFill>
                  <a:schemeClr val="tx1"/>
                </a:solidFill>
              </a:rPr>
              <a:t>myhtml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nano index.html  [past your html code]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/apache2/sites-available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cp 000-default.conf </a:t>
            </a:r>
            <a:r>
              <a:rPr lang="en-US" dirty="0" err="1">
                <a:solidFill>
                  <a:schemeClr val="tx1"/>
                </a:solidFill>
              </a:rPr>
              <a:t>myhtml.conf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nano </a:t>
            </a:r>
            <a:r>
              <a:rPr lang="en-US" dirty="0" err="1">
                <a:solidFill>
                  <a:schemeClr val="tx1"/>
                </a:solidFill>
              </a:rPr>
              <a:t>myhtml.conf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a2ensite </a:t>
            </a:r>
            <a:r>
              <a:rPr lang="en-US" dirty="0" err="1">
                <a:solidFill>
                  <a:schemeClr val="tx1"/>
                </a:solidFill>
              </a:rPr>
              <a:t>myhtml.conf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systemctl</a:t>
            </a:r>
            <a:r>
              <a:rPr lang="en-US" dirty="0">
                <a:solidFill>
                  <a:schemeClr val="tx1"/>
                </a:solidFill>
              </a:rPr>
              <a:t> reload apache2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cd sites-</a:t>
            </a:r>
            <a:r>
              <a:rPr lang="en-US" dirty="0" err="1">
                <a:solidFill>
                  <a:schemeClr val="tx1"/>
                </a:solidFill>
              </a:rPr>
              <a:t>avcd</a:t>
            </a:r>
            <a:r>
              <a:rPr lang="en-US" dirty="0">
                <a:solidFill>
                  <a:schemeClr val="tx1"/>
                </a:solidFill>
              </a:rPr>
              <a:t>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/apache2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a2dissite 000-default.conf</a:t>
            </a: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sudo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systemctl</a:t>
            </a:r>
            <a:r>
              <a:rPr lang="en-US" dirty="0">
                <a:solidFill>
                  <a:schemeClr val="tx1"/>
                </a:solidFill>
              </a:rPr>
              <a:t> reload apache2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968</TotalTime>
  <Words>1923</Words>
  <Application>Microsoft Office PowerPoint</Application>
  <PresentationFormat>Widescreen</PresentationFormat>
  <Paragraphs>1978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Linux ubuntu</vt:lpstr>
      <vt:lpstr>What will we learn form this tutorial !</vt:lpstr>
      <vt:lpstr>PowerPoint Presentation</vt:lpstr>
      <vt:lpstr>PowerPoint Presentation</vt:lpstr>
      <vt:lpstr>Linux Install virtual on your PC</vt:lpstr>
      <vt:lpstr>File system hierarchy</vt:lpstr>
      <vt:lpstr>Setup Lamp</vt:lpstr>
      <vt:lpstr>Setup PHPMyAdmin [lamp]</vt:lpstr>
      <vt:lpstr>Simple Html site deploy [LAMP]</vt:lpstr>
      <vt:lpstr>COMPOSER INSTALL</vt:lpstr>
      <vt:lpstr>Laravel site deploy [LAMP]</vt:lpstr>
      <vt:lpstr>Laravel Not loading inner pages / Not found with 404</vt:lpstr>
      <vt:lpstr>Node Install</vt:lpstr>
      <vt:lpstr>React Site Deploy [LAMP]</vt:lpstr>
      <vt:lpstr>Setup LEmp</vt:lpstr>
      <vt:lpstr>Update php</vt:lpstr>
      <vt:lpstr>Setup PHPMyAdmin [lEmp]</vt:lpstr>
      <vt:lpstr>PowerPoint Presentation</vt:lpstr>
      <vt:lpstr>Simple Html site deploy [LEMP]</vt:lpstr>
      <vt:lpstr>Laravel site deploy [LEMP]</vt:lpstr>
      <vt:lpstr>PowerPoint Presentation</vt:lpstr>
      <vt:lpstr>Laravel site deploy [LEMP]</vt:lpstr>
      <vt:lpstr>React Site Deploy [LEMP]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ubuntu</dc:title>
  <dc:creator>kamruzzaman ripon</dc:creator>
  <cp:lastModifiedBy>kamruzzaman ripon</cp:lastModifiedBy>
  <cp:revision>38</cp:revision>
  <dcterms:created xsi:type="dcterms:W3CDTF">2022-05-24T19:01:29Z</dcterms:created>
  <dcterms:modified xsi:type="dcterms:W3CDTF">2022-05-29T20:58:19Z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