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73" r:id="rId5"/>
    <p:sldId id="275" r:id="rId6"/>
    <p:sldId id="274" r:id="rId7"/>
    <p:sldId id="276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9AC0AC-983C-4165-8038-AFC245562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48939-3AF0-4E41-A71A-5634FC0044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D2461-48DC-4769-8BD4-A9F757B0561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6862D-825B-4D8C-AD8F-2D872C477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A14B5-1D82-4087-958E-E215F6E2B7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A8225-8725-492A-B953-04996A47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F02DB-7B03-4E30-99E9-02839383225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27E5-20FE-48FE-8534-B980370B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8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354E-DCFA-4E55-B765-A7DD6EBBB45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0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759F-751D-400F-BA27-AA9E7A2DDCE4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0374-35A7-4D75-9946-E6341E7DD93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3DCF-5C16-443B-9EEA-98C422BAE82F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83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80F7-0B24-4836-A3FA-CC16B13DA373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93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86AF-DA1A-4941-AD18-C2B15A25D8D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4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EA67-3527-4FB0-B08F-27068C9F5BE4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7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C917-F304-423F-BA33-55BCCA4D5B4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8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A7AF-AC01-4E05-BED5-C25638DF00C4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0E6-9D1E-459E-B960-D65FEFFF6FC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F794-B7A2-438E-8F02-9399C404C4A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06FC-9909-445F-9723-4BBBA85CDE2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0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874D-D9EE-46EB-B6E3-0B444350BBE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367-E300-423A-ADB4-817373838A7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1C73-5C79-41C6-A85D-889F87D7FCF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DFE8-2797-431C-8B98-CDCD2716D4C4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8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B833-E2C6-4B41-9B66-9DD2D88305F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42251-E254-4564-A1D9-31F7ED3E2C17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6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D39-198F-4B89-982B-DAA2E5B7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009008"/>
            <a:ext cx="9001462" cy="1477329"/>
          </a:xfrm>
        </p:spPr>
        <p:txBody>
          <a:bodyPr>
            <a:normAutofit/>
          </a:bodyPr>
          <a:lstStyle/>
          <a:p>
            <a:r>
              <a:rPr lang="en-US" dirty="0"/>
              <a:t>House rental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90C32-E44C-492C-BFA5-47F14F2E2D64}"/>
              </a:ext>
            </a:extLst>
          </p:cNvPr>
          <p:cNvSpPr txBox="1"/>
          <p:nvPr/>
        </p:nvSpPr>
        <p:spPr>
          <a:xfrm>
            <a:off x="6752944" y="4122612"/>
            <a:ext cx="4594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Members –</a:t>
            </a:r>
          </a:p>
          <a:p>
            <a:pPr lvl="1"/>
            <a:r>
              <a:rPr lang="en-US" dirty="0"/>
              <a:t>Abrar Hossain (ASH1825005M)</a:t>
            </a:r>
          </a:p>
          <a:p>
            <a:pPr lvl="1"/>
            <a:r>
              <a:rPr lang="en-US" dirty="0" err="1"/>
              <a:t>Rahat</a:t>
            </a:r>
            <a:r>
              <a:rPr lang="en-US" dirty="0"/>
              <a:t> Uddin Azad (ASH1825022M)</a:t>
            </a:r>
          </a:p>
          <a:p>
            <a:pPr lvl="1"/>
            <a:r>
              <a:rPr lang="en-US" dirty="0"/>
              <a:t>Al Jaber Nishad (ASH1825029M)</a:t>
            </a:r>
          </a:p>
          <a:p>
            <a:pPr lvl="1"/>
            <a:r>
              <a:rPr lang="en-US" dirty="0" err="1"/>
              <a:t>Kamruzzaman</a:t>
            </a:r>
            <a:r>
              <a:rPr lang="en-US" dirty="0"/>
              <a:t> </a:t>
            </a:r>
            <a:r>
              <a:rPr lang="en-US" dirty="0" err="1"/>
              <a:t>Shekh</a:t>
            </a:r>
            <a:r>
              <a:rPr lang="en-US" dirty="0"/>
              <a:t> (ASH1825035M)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18BA-1705-4A6C-826C-4D957691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4DB-9685-4AC3-BFFB-3F2407FCC4DB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63E8E-3771-4039-AEBC-8B20AFFC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005D-A7A1-4F16-96DB-7B9146FC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6BFD-C31B-4DC3-BA58-4C509523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Requirement Elicitation and Analysis</a:t>
            </a:r>
            <a:r>
              <a:rPr lang="en-US" dirty="0">
                <a:effectLst/>
              </a:rPr>
              <a:t> is the process of interacting with customers and end-users to find out about the domain requirements, what services the system should provide, and the other constraints.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We mainly use these technique for gathering Requirement:</a:t>
            </a:r>
            <a:endParaRPr lang="en-US" dirty="0"/>
          </a:p>
          <a:p>
            <a:r>
              <a:rPr lang="en-US" dirty="0"/>
              <a:t>Interview</a:t>
            </a:r>
          </a:p>
          <a:p>
            <a:r>
              <a:rPr lang="en-US" dirty="0"/>
              <a:t>Questionnaire</a:t>
            </a:r>
          </a:p>
          <a:p>
            <a:r>
              <a:rPr lang="en-US" dirty="0"/>
              <a:t>Existing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F70F-1563-4071-B7B5-50D6E0A5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0E6-9D1E-459E-B960-D65FEFFF6FC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6F4AD-F967-47BC-BD1B-FD859948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6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C1A2-365F-4246-96CD-5230D632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76D6-552D-402F-839A-B47B45AE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description about project(Goals and objectives)</a:t>
            </a:r>
          </a:p>
          <a:p>
            <a:r>
              <a:rPr lang="en-US" dirty="0"/>
              <a:t>Registration process</a:t>
            </a:r>
          </a:p>
          <a:p>
            <a:r>
              <a:rPr lang="en-US" dirty="0"/>
              <a:t>Ways of search a house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Advertisement of a house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EA9E-41CA-44A9-BB58-8600A28A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0E6-9D1E-459E-B960-D65FEFFF6FC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11D92-97BF-4076-9246-F5F41BA7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7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D61D-3C2B-400D-B372-0EBD55F9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7C2F-BCE2-4F36-B8F8-6E471FCC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41" y="1758712"/>
            <a:ext cx="10462064" cy="404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Questionnaire for landlords:</a:t>
            </a:r>
          </a:p>
          <a:p>
            <a:r>
              <a:rPr lang="en-US" dirty="0">
                <a:effectLst/>
              </a:rPr>
              <a:t>What type of problem do you face to get your home rented?</a:t>
            </a:r>
          </a:p>
          <a:p>
            <a:r>
              <a:rPr lang="en-US" dirty="0">
                <a:effectLst/>
              </a:rPr>
              <a:t>What kind of information do you collect from tenants?</a:t>
            </a:r>
          </a:p>
          <a:p>
            <a:r>
              <a:rPr lang="en-US" dirty="0">
                <a:effectLst/>
              </a:rPr>
              <a:t>How secure do you think collecting money from tenants by online payment method?</a:t>
            </a:r>
          </a:p>
          <a:p>
            <a:r>
              <a:rPr lang="en-US" dirty="0">
                <a:effectLst/>
              </a:rPr>
              <a:t>How secure do you feel it is to advertise your home in online?</a:t>
            </a:r>
          </a:p>
          <a:p>
            <a:r>
              <a:rPr lang="en-US" dirty="0">
                <a:effectLst/>
              </a:rPr>
              <a:t>In your opinion how much should each ad cost per day?</a:t>
            </a:r>
          </a:p>
          <a:p>
            <a:r>
              <a:rPr lang="en-US" dirty="0">
                <a:effectLst/>
              </a:rPr>
              <a:t>What is your opinion about our online review system?</a:t>
            </a:r>
          </a:p>
          <a:p>
            <a:r>
              <a:rPr lang="en-US" dirty="0">
                <a:effectLst/>
              </a:rPr>
              <a:t>What other features or facility do you think should be added to this system?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6E69-39BF-47A4-B169-02480920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0E6-9D1E-459E-B960-D65FEFFF6FC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BF10-65D7-40DE-B345-E94B810C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63B2-E4DF-4658-AA88-56BA78D0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dirty="0"/>
              <a:t>Questionnaire(</a:t>
            </a:r>
            <a:r>
              <a:rPr lang="en-US" sz="3200" dirty="0" err="1"/>
              <a:t>cont</a:t>
            </a:r>
            <a:r>
              <a:rPr lang="en-US" sz="3200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22A5-BC96-4089-BE5D-8B17F18C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82973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Questionnaire for tenants:</a:t>
            </a:r>
          </a:p>
          <a:p>
            <a:r>
              <a:rPr lang="en-US" dirty="0">
                <a:effectLst/>
              </a:rPr>
              <a:t>Tell us your opinion about this system.</a:t>
            </a:r>
          </a:p>
          <a:p>
            <a:r>
              <a:rPr lang="en-US" dirty="0">
                <a:effectLst/>
              </a:rPr>
              <a:t>When you want to rent a house, then what type of information is important to know about that house?</a:t>
            </a:r>
          </a:p>
          <a:p>
            <a:r>
              <a:rPr lang="en-US">
                <a:effectLst/>
              </a:rPr>
              <a:t>What </a:t>
            </a:r>
            <a:r>
              <a:rPr lang="en-US" dirty="0">
                <a:effectLst/>
              </a:rPr>
              <a:t>is your opinion about our online review system?</a:t>
            </a:r>
          </a:p>
          <a:p>
            <a:r>
              <a:rPr lang="en-US" dirty="0">
                <a:effectLst/>
              </a:rPr>
              <a:t>What type of security do you need from this system as a user?</a:t>
            </a:r>
          </a:p>
          <a:p>
            <a:r>
              <a:rPr lang="en-US" dirty="0">
                <a:effectLst/>
              </a:rPr>
              <a:t>What other features or facility do you think should be added to this system?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6C95-FBAC-4C99-9956-D8184B59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0E6-9D1E-459E-B960-D65FEFFF6FC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67A93-9C50-4B9F-9A84-B91955D3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2CC5-B865-4907-BC2F-84931301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FB07-AE9C-42D4-B663-5468B189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715953" cy="3912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Currently the most property managers manage property and  tenants details on papers. </a:t>
            </a:r>
          </a:p>
          <a:p>
            <a:pPr marL="0" indent="0">
              <a:buNone/>
            </a:pPr>
            <a:r>
              <a:rPr lang="en-US" sz="1800" b="1" dirty="0">
                <a:effectLst/>
                <a:cs typeface="Arial" panose="020B0604020202020204" pitchFamily="34" charset="0"/>
              </a:rPr>
              <a:t>PROBLEMS OF EXISTING SYSTEM:</a:t>
            </a:r>
            <a:r>
              <a:rPr lang="en-US" sz="1800" b="1" dirty="0">
                <a:cs typeface="Arial" panose="020B0604020202020204" pitchFamily="34" charset="0"/>
              </a:rPr>
              <a:t> </a:t>
            </a:r>
            <a:endParaRPr lang="en-US" sz="1800" b="1" dirty="0">
              <a:effectLst/>
            </a:endParaRPr>
          </a:p>
          <a:p>
            <a:r>
              <a:rPr lang="en-US" dirty="0">
                <a:effectLst/>
              </a:rPr>
              <a:t>With the current system recording the details of various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activities of user is completely manual and entails a lot of paper work.</a:t>
            </a:r>
          </a:p>
          <a:p>
            <a:r>
              <a:rPr lang="en-US" dirty="0">
                <a:effectLst/>
              </a:rPr>
              <a:t>The existing system only provides text based interface which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is not as user friendly as Graphical user interface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The transactions are not secure as papers may get lost or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damaged.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121D-25E9-4C9F-BADC-B3FB857D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0E6-9D1E-459E-B960-D65FEFFF6FC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94FE4-B232-43D7-8BBA-FC7C3FDF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7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7B3D-BB07-4A3D-9FB6-FD7CC858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015014"/>
          </a:xfrm>
        </p:spPr>
        <p:txBody>
          <a:bodyPr/>
          <a:lstStyle/>
          <a:p>
            <a:r>
              <a:rPr lang="en-US" dirty="0"/>
              <a:t>Extra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4FDD-94C7-4378-B858-B073596A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Notification alert message </a:t>
            </a:r>
            <a:r>
              <a:rPr lang="en-US" dirty="0">
                <a:effectLst/>
              </a:rPr>
              <a:t>: If there is a available house for rent in selected area the user will get notification.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Free boosting: </a:t>
            </a:r>
            <a:r>
              <a:rPr lang="en-US" dirty="0">
                <a:effectLst/>
              </a:rPr>
              <a:t>If a home is not rented within two month after advertisement then our system will provide free boosting for one month.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Auto serialization: </a:t>
            </a:r>
            <a:r>
              <a:rPr lang="en-US" dirty="0">
                <a:effectLst/>
              </a:rPr>
              <a:t>Non boosted Ads will appear in random serialization.</a:t>
            </a:r>
            <a:endParaRPr lang="en-US" b="1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E2F6-E0DB-4D1D-8D92-B32FB5D1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0E6-9D1E-459E-B960-D65FEFFF6FC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0207E-6FFF-4D74-A82D-BC933590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E18E-FDC2-4A17-AFA1-35948FB7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485133" cy="10238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Difficulties and negativities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9CAE-5D7A-4F1A-927C-59BBDAA3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56367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Difficulties:</a:t>
            </a:r>
          </a:p>
          <a:p>
            <a:r>
              <a:rPr lang="en-US" dirty="0">
                <a:effectLst/>
              </a:rPr>
              <a:t>Some Owner  are not interested to discuss with us. Because they feel not much familiar with this system.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Negativities:</a:t>
            </a:r>
          </a:p>
          <a:p>
            <a:r>
              <a:rPr lang="en-US" dirty="0">
                <a:effectLst/>
              </a:rPr>
              <a:t>They are not familiar with review system.</a:t>
            </a:r>
          </a:p>
          <a:p>
            <a:r>
              <a:rPr lang="en-US" dirty="0">
                <a:effectLst/>
              </a:rPr>
              <a:t>Owners are not interested to collect money by online payment method.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13C5-4860-448C-A120-F4F72F20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30E6-9D1E-459E-B960-D65FEFFF6FC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C5720-65CE-43F3-8C81-18F0338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4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E5D7-390A-477E-992E-E1DE6288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96821"/>
            <a:ext cx="1035376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0" dirty="0">
                <a:latin typeface="Chiller" panose="04020404031007020602" pitchFamily="82" charset="0"/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96920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291</TotalTime>
  <Words>383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Chiller</vt:lpstr>
      <vt:lpstr>Rockwell</vt:lpstr>
      <vt:lpstr>Damask</vt:lpstr>
      <vt:lpstr>House rental management system</vt:lpstr>
      <vt:lpstr>Elicitation technique</vt:lpstr>
      <vt:lpstr>Interview</vt:lpstr>
      <vt:lpstr>Questionnaire</vt:lpstr>
      <vt:lpstr>Questionnaire(cont…)</vt:lpstr>
      <vt:lpstr>Existing System</vt:lpstr>
      <vt:lpstr>Extra Requirement</vt:lpstr>
      <vt:lpstr>Difficulties and negativities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  Management</dc:title>
  <dc:creator>Abrar</dc:creator>
  <cp:lastModifiedBy>KOCHI</cp:lastModifiedBy>
  <cp:revision>56</cp:revision>
  <dcterms:created xsi:type="dcterms:W3CDTF">2019-07-22T04:48:10Z</dcterms:created>
  <dcterms:modified xsi:type="dcterms:W3CDTF">2019-09-10T18:58:01Z</dcterms:modified>
</cp:coreProperties>
</file>