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7"/>
  </p:notesMasterIdLst>
  <p:handoutMasterIdLst>
    <p:handoutMasterId r:id="rId18"/>
  </p:handoutMasterIdLst>
  <p:sldIdLst>
    <p:sldId id="256" r:id="rId2"/>
    <p:sldId id="265" r:id="rId3"/>
    <p:sldId id="257" r:id="rId4"/>
    <p:sldId id="258" r:id="rId5"/>
    <p:sldId id="259" r:id="rId6"/>
    <p:sldId id="260" r:id="rId7"/>
    <p:sldId id="269" r:id="rId8"/>
    <p:sldId id="261" r:id="rId9"/>
    <p:sldId id="268" r:id="rId10"/>
    <p:sldId id="262" r:id="rId11"/>
    <p:sldId id="263" r:id="rId12"/>
    <p:sldId id="264" r:id="rId13"/>
    <p:sldId id="266" r:id="rId14"/>
    <p:sldId id="267"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4" autoAdjust="0"/>
    <p:restoredTop sz="94660"/>
  </p:normalViewPr>
  <p:slideViewPr>
    <p:cSldViewPr snapToGrid="0">
      <p:cViewPr varScale="1">
        <p:scale>
          <a:sx n="74" d="100"/>
          <a:sy n="74" d="100"/>
        </p:scale>
        <p:origin x="-63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89AC0AC-983C-4165-8038-AFC245562F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54148939-3AF0-4E41-A71A-5634FC0044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9D2461-48DC-4769-8BD4-A9F757B05611}" type="datetimeFigureOut">
              <a:rPr lang="en-US" smtClean="0"/>
              <a:t>7/21/2019</a:t>
            </a:fld>
            <a:endParaRPr lang="en-US"/>
          </a:p>
        </p:txBody>
      </p:sp>
      <p:sp>
        <p:nvSpPr>
          <p:cNvPr id="4" name="Footer Placeholder 3">
            <a:extLst>
              <a:ext uri="{FF2B5EF4-FFF2-40B4-BE49-F238E27FC236}">
                <a16:creationId xmlns:a16="http://schemas.microsoft.com/office/drawing/2014/main" xmlns="" id="{F2F6862D-825B-4D8C-AD8F-2D872C477B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BA8A14B5-1D82-4087-958E-E215F6E2B7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2A8225-8725-492A-B953-04996A476B02}" type="slidenum">
              <a:rPr lang="en-US" smtClean="0"/>
              <a:t>‹#›</a:t>
            </a:fld>
            <a:endParaRPr lang="en-US"/>
          </a:p>
        </p:txBody>
      </p:sp>
    </p:spTree>
    <p:extLst>
      <p:ext uri="{BB962C8B-B14F-4D97-AF65-F5344CB8AC3E}">
        <p14:creationId xmlns:p14="http://schemas.microsoft.com/office/powerpoint/2010/main" val="2509224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F02DB-7B03-4E30-99E9-028393832252}" type="datetimeFigureOut">
              <a:rPr lang="en-US" smtClean="0"/>
              <a:t>7/21/2019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1127E5-20FE-48FE-8534-B980370BBD83}" type="slidenum">
              <a:rPr lang="en-US" smtClean="0"/>
              <a:t>‹#›</a:t>
            </a:fld>
            <a:endParaRPr lang="en-US"/>
          </a:p>
        </p:txBody>
      </p:sp>
    </p:spTree>
    <p:extLst>
      <p:ext uri="{BB962C8B-B14F-4D97-AF65-F5344CB8AC3E}">
        <p14:creationId xmlns:p14="http://schemas.microsoft.com/office/powerpoint/2010/main" val="11813880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14354E-DCFA-4E55-B765-A7DD6EBBB459}" type="datetime1">
              <a:rPr lang="en-US" smtClean="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990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ED759F-751D-400F-BA27-AA9E7A2DDCE4}" type="datetime1">
              <a:rPr lang="en-US" smtClean="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526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F60374-35A7-4D75-9946-E6341E7DD931}" type="datetime1">
              <a:rPr lang="en-US" smtClean="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4021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E83DCF-5C16-443B-9EEA-98C422BAE82F}" type="datetime1">
              <a:rPr lang="en-US" smtClean="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1583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E980F7-0B24-4836-A3FA-CC16B13DA373}" type="datetime1">
              <a:rPr lang="en-US" smtClean="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4093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58086AF-DA1A-4941-AD18-C2B15A25D8DA}" type="datetime1">
              <a:rPr lang="en-US" smtClean="0"/>
              <a:t>7/21/2019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306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AEEA67-3527-4FB0-B08F-27068C9F5BE4}" type="datetime1">
              <a:rPr lang="en-US" smtClean="0"/>
              <a:t>7/21/2019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0376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D1C917-F304-423F-BA33-55BCCA4D5B48}" type="datetime1">
              <a:rPr lang="en-US" smtClean="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980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95A7AF-AC01-4E05-BED5-C25638DF00C4}" type="datetime1">
              <a:rPr lang="en-US" smtClean="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3112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2F30E6-9D1E-459E-B960-D65FEFFF6FC6}" type="datetime1">
              <a:rPr lang="en-US" smtClean="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196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F2F794-B7A2-438E-8F02-9399C404C4A8}" type="datetime1">
              <a:rPr lang="en-US" smtClean="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366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DB06FC-9909-445F-9723-4BBBA85CDE26}" type="datetime1">
              <a:rPr lang="en-US" smtClean="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880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12874D-D9EE-46EB-B6E3-0B444350BBE9}" type="datetime1">
              <a:rPr lang="en-US" smtClean="0"/>
              <a:t>7/21/2019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7552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777367-E300-423A-ADB4-817373838A75}" type="datetime1">
              <a:rPr lang="en-US" smtClean="0"/>
              <a:t>7/21/2019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0404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61C73-5C79-41C6-A85D-889F87D7FCF5}" type="datetime1">
              <a:rPr lang="en-US" smtClean="0"/>
              <a:t>7/21/2019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3657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FDFE8-2797-431C-8B98-CDCD2716D4C4}" type="datetime1">
              <a:rPr lang="en-US" smtClean="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0488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C9B833-E2C6-4B41-9B66-9DD2D88305F1}" type="datetime1">
              <a:rPr lang="en-US" smtClean="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839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5442251-E254-4564-A1D9-31F7ED3E2C17}" type="datetime1">
              <a:rPr lang="en-US" smtClean="0"/>
              <a:t>7/21/2019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7368023"/>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hf hdr="0" ft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7ABD39-198F-4B89-982B-DAA2E5B7EF2E}"/>
              </a:ext>
            </a:extLst>
          </p:cNvPr>
          <p:cNvSpPr>
            <a:spLocks noGrp="1"/>
          </p:cNvSpPr>
          <p:nvPr>
            <p:ph type="ctrTitle"/>
          </p:nvPr>
        </p:nvSpPr>
        <p:spPr>
          <a:xfrm>
            <a:off x="1595269" y="1009008"/>
            <a:ext cx="9001462" cy="1477329"/>
          </a:xfrm>
        </p:spPr>
        <p:txBody>
          <a:bodyPr>
            <a:normAutofit/>
          </a:bodyPr>
          <a:lstStyle/>
          <a:p>
            <a:r>
              <a:rPr lang="en-US" dirty="0" smtClean="0"/>
              <a:t>House rental management system</a:t>
            </a:r>
            <a:endParaRPr lang="en-US" dirty="0"/>
          </a:p>
        </p:txBody>
      </p:sp>
      <p:sp>
        <p:nvSpPr>
          <p:cNvPr id="3" name="TextBox 2">
            <a:extLst>
              <a:ext uri="{FF2B5EF4-FFF2-40B4-BE49-F238E27FC236}">
                <a16:creationId xmlns:a16="http://schemas.microsoft.com/office/drawing/2014/main" xmlns="" id="{1C390C32-E44C-492C-BFA5-47F14F2E2D64}"/>
              </a:ext>
            </a:extLst>
          </p:cNvPr>
          <p:cNvSpPr txBox="1"/>
          <p:nvPr/>
        </p:nvSpPr>
        <p:spPr>
          <a:xfrm>
            <a:off x="6752944" y="4122612"/>
            <a:ext cx="4594784" cy="1477328"/>
          </a:xfrm>
          <a:prstGeom prst="rect">
            <a:avLst/>
          </a:prstGeom>
          <a:noFill/>
        </p:spPr>
        <p:txBody>
          <a:bodyPr wrap="none" rtlCol="0">
            <a:spAutoFit/>
          </a:bodyPr>
          <a:lstStyle/>
          <a:p>
            <a:r>
              <a:rPr lang="en-US" dirty="0"/>
              <a:t>Project Members –</a:t>
            </a:r>
          </a:p>
          <a:p>
            <a:pPr lvl="1"/>
            <a:r>
              <a:rPr lang="en-US" dirty="0"/>
              <a:t>Abrar Hossain (ASH1825005M)</a:t>
            </a:r>
          </a:p>
          <a:p>
            <a:pPr lvl="1"/>
            <a:r>
              <a:rPr lang="en-US" dirty="0" err="1"/>
              <a:t>Rahat</a:t>
            </a:r>
            <a:r>
              <a:rPr lang="en-US" dirty="0"/>
              <a:t> Uddin Azad (ASH1825022M)</a:t>
            </a:r>
          </a:p>
          <a:p>
            <a:pPr lvl="1"/>
            <a:r>
              <a:rPr lang="en-US" dirty="0"/>
              <a:t>Al Jaber Nishad (ASH1825029M)</a:t>
            </a:r>
          </a:p>
          <a:p>
            <a:pPr lvl="1"/>
            <a:r>
              <a:rPr lang="en-US" dirty="0" err="1"/>
              <a:t>Kamruzzaman</a:t>
            </a:r>
            <a:r>
              <a:rPr lang="en-US" dirty="0"/>
              <a:t> </a:t>
            </a:r>
            <a:r>
              <a:rPr lang="en-US" dirty="0" err="1"/>
              <a:t>Shekh</a:t>
            </a:r>
            <a:r>
              <a:rPr lang="en-US" dirty="0"/>
              <a:t> (ASH1825035M)</a:t>
            </a:r>
          </a:p>
        </p:txBody>
      </p:sp>
      <p:sp>
        <p:nvSpPr>
          <p:cNvPr id="4" name="Date Placeholder 3">
            <a:extLst>
              <a:ext uri="{FF2B5EF4-FFF2-40B4-BE49-F238E27FC236}">
                <a16:creationId xmlns:a16="http://schemas.microsoft.com/office/drawing/2014/main" xmlns="" id="{C5EC18BA-1705-4A6C-826C-4D9576915D04}"/>
              </a:ext>
            </a:extLst>
          </p:cNvPr>
          <p:cNvSpPr>
            <a:spLocks noGrp="1"/>
          </p:cNvSpPr>
          <p:nvPr>
            <p:ph type="dt" sz="half" idx="10"/>
          </p:nvPr>
        </p:nvSpPr>
        <p:spPr/>
        <p:txBody>
          <a:bodyPr/>
          <a:lstStyle/>
          <a:p>
            <a:fld id="{C961B4DB-9685-4AC3-BFFB-3F2407FCC4DB}" type="datetime1">
              <a:rPr lang="en-US" smtClean="0"/>
              <a:t>7/21/2019</a:t>
            </a:fld>
            <a:endParaRPr lang="en-US" dirty="0"/>
          </a:p>
        </p:txBody>
      </p:sp>
      <p:sp>
        <p:nvSpPr>
          <p:cNvPr id="5" name="Slide Number Placeholder 4">
            <a:extLst>
              <a:ext uri="{FF2B5EF4-FFF2-40B4-BE49-F238E27FC236}">
                <a16:creationId xmlns:a16="http://schemas.microsoft.com/office/drawing/2014/main" xmlns="" id="{AEF63E8E-3771-4039-AEBC-8B20AFFC3E6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124831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3D365-484F-45A4-B9F9-91A275273E67}"/>
              </a:ext>
            </a:extLst>
          </p:cNvPr>
          <p:cNvSpPr>
            <a:spLocks noGrp="1"/>
          </p:cNvSpPr>
          <p:nvPr>
            <p:ph type="title"/>
          </p:nvPr>
        </p:nvSpPr>
        <p:spPr/>
        <p:txBody>
          <a:bodyPr/>
          <a:lstStyle/>
          <a:p>
            <a:r>
              <a:rPr lang="en-US" dirty="0"/>
              <a:t>Scenario 3b</a:t>
            </a:r>
          </a:p>
        </p:txBody>
      </p:sp>
      <p:sp>
        <p:nvSpPr>
          <p:cNvPr id="3" name="Content Placeholder 2">
            <a:extLst>
              <a:ext uri="{FF2B5EF4-FFF2-40B4-BE49-F238E27FC236}">
                <a16:creationId xmlns:a16="http://schemas.microsoft.com/office/drawing/2014/main" xmlns="" id="{CFB9E717-9F3A-47CA-90D8-F92BBDDB1A11}"/>
              </a:ext>
            </a:extLst>
          </p:cNvPr>
          <p:cNvSpPr>
            <a:spLocks noGrp="1"/>
          </p:cNvSpPr>
          <p:nvPr>
            <p:ph idx="1"/>
          </p:nvPr>
        </p:nvSpPr>
        <p:spPr/>
        <p:txBody>
          <a:bodyPr/>
          <a:lstStyle/>
          <a:p>
            <a:r>
              <a:rPr lang="en-US" spc="-1" dirty="0" smtClean="0">
                <a:latin typeface="Times New Roman" panose="02020603050405020304" pitchFamily="18" charset="0"/>
                <a:cs typeface="Times New Roman" panose="02020603050405020304" pitchFamily="18" charset="0"/>
              </a:rPr>
              <a:t>An existing host will boost his house while giving ads</a:t>
            </a:r>
          </a:p>
          <a:p>
            <a:pPr lvl="1"/>
            <a:r>
              <a:rPr lang="en-US" spc="-1" dirty="0" smtClean="0">
                <a:latin typeface="Times New Roman" panose="02020603050405020304" pitchFamily="18" charset="0"/>
                <a:cs typeface="Times New Roman" panose="02020603050405020304" pitchFamily="18" charset="0"/>
              </a:rPr>
              <a:t>While filling the details for his house there will be an optional option where host user can boost his house ads. Which means his house ads will be in the front from his area.</a:t>
            </a:r>
          </a:p>
          <a:p>
            <a:pPr lvl="1"/>
            <a:r>
              <a:rPr lang="en-US" spc="-1" dirty="0" smtClean="0">
                <a:latin typeface="Times New Roman" panose="02020603050405020304" pitchFamily="18" charset="0"/>
                <a:cs typeface="Times New Roman" panose="02020603050405020304" pitchFamily="18" charset="0"/>
              </a:rPr>
              <a:t>In the boost option there will be a period of time like before.</a:t>
            </a:r>
          </a:p>
          <a:p>
            <a:pPr lvl="1"/>
            <a:r>
              <a:rPr lang="en-US" spc="-1" dirty="0" smtClean="0">
                <a:latin typeface="Times New Roman" panose="02020603050405020304" pitchFamily="18" charset="0"/>
                <a:cs typeface="Times New Roman" panose="02020603050405020304" pitchFamily="18" charset="0"/>
              </a:rPr>
              <a:t>Here host also needs to give his </a:t>
            </a:r>
            <a:r>
              <a:rPr lang="en-US" spc="-1" dirty="0" err="1" smtClean="0">
                <a:latin typeface="Times New Roman" panose="02020603050405020304" pitchFamily="18" charset="0"/>
                <a:cs typeface="Times New Roman" panose="02020603050405020304" pitchFamily="18" charset="0"/>
              </a:rPr>
              <a:t>bkash</a:t>
            </a:r>
            <a:r>
              <a:rPr lang="en-US" spc="-1" dirty="0" smtClean="0">
                <a:latin typeface="Times New Roman" panose="02020603050405020304" pitchFamily="18" charset="0"/>
                <a:cs typeface="Times New Roman" panose="02020603050405020304" pitchFamily="18" charset="0"/>
              </a:rPr>
              <a:t> number and we will verify his transaction</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6054AD13-189D-4D9B-BD5D-38ED406E4D39}"/>
              </a:ext>
            </a:extLst>
          </p:cNvPr>
          <p:cNvSpPr>
            <a:spLocks noGrp="1"/>
          </p:cNvSpPr>
          <p:nvPr>
            <p:ph type="dt" sz="half" idx="10"/>
          </p:nvPr>
        </p:nvSpPr>
        <p:spPr/>
        <p:txBody>
          <a:bodyPr/>
          <a:lstStyle/>
          <a:p>
            <a:fld id="{2A937E45-951B-42A8-9479-945AAC9C76A8}" type="datetime1">
              <a:rPr lang="en-US" smtClean="0"/>
              <a:t>7/21/2019</a:t>
            </a:fld>
            <a:endParaRPr lang="en-US" dirty="0"/>
          </a:p>
        </p:txBody>
      </p:sp>
      <p:sp>
        <p:nvSpPr>
          <p:cNvPr id="5" name="Slide Number Placeholder 4">
            <a:extLst>
              <a:ext uri="{FF2B5EF4-FFF2-40B4-BE49-F238E27FC236}">
                <a16:creationId xmlns:a16="http://schemas.microsoft.com/office/drawing/2014/main" xmlns="" id="{C69A4082-F722-453E-9116-FED03D37296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986037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D0B790-B345-4129-9805-1E4C38C1BABE}"/>
              </a:ext>
            </a:extLst>
          </p:cNvPr>
          <p:cNvSpPr>
            <a:spLocks noGrp="1"/>
          </p:cNvSpPr>
          <p:nvPr>
            <p:ph type="title"/>
          </p:nvPr>
        </p:nvSpPr>
        <p:spPr/>
        <p:txBody>
          <a:bodyPr/>
          <a:lstStyle/>
          <a:p>
            <a:r>
              <a:rPr lang="en-US" dirty="0"/>
              <a:t>Scenario 3c</a:t>
            </a:r>
          </a:p>
        </p:txBody>
      </p:sp>
      <p:sp>
        <p:nvSpPr>
          <p:cNvPr id="3" name="Content Placeholder 2">
            <a:extLst>
              <a:ext uri="{FF2B5EF4-FFF2-40B4-BE49-F238E27FC236}">
                <a16:creationId xmlns:a16="http://schemas.microsoft.com/office/drawing/2014/main" xmlns="" id="{FC6C49C0-862D-455A-928F-E5316B59A552}"/>
              </a:ext>
            </a:extLst>
          </p:cNvPr>
          <p:cNvSpPr>
            <a:spLocks noGrp="1"/>
          </p:cNvSpPr>
          <p:nvPr>
            <p:ph idx="1"/>
          </p:nvPr>
        </p:nvSpPr>
        <p:spPr/>
        <p:txBody>
          <a:bodyPr>
            <a:normAutofit/>
          </a:bodyPr>
          <a:lstStyle/>
          <a:p>
            <a:r>
              <a:rPr lang="en-US" spc="-1" dirty="0" smtClean="0">
                <a:latin typeface="Times New Roman" panose="02020603050405020304" pitchFamily="18" charset="0"/>
                <a:cs typeface="Times New Roman" panose="02020603050405020304" pitchFamily="18" charset="0"/>
              </a:rPr>
              <a:t>An existing host will boost after giving ads</a:t>
            </a:r>
          </a:p>
          <a:p>
            <a:pPr lvl="1"/>
            <a:r>
              <a:rPr lang="en-US" sz="2000" spc="-1" dirty="0" smtClean="0">
                <a:latin typeface="Times New Roman" panose="02020603050405020304" pitchFamily="18" charset="0"/>
                <a:cs typeface="Times New Roman" panose="02020603050405020304" pitchFamily="18" charset="0"/>
              </a:rPr>
              <a:t>Host user can see his ads and there will an option to boost his ads</a:t>
            </a:r>
          </a:p>
          <a:p>
            <a:pPr lvl="1"/>
            <a:r>
              <a:rPr lang="en-US" sz="2000" spc="-1" dirty="0" smtClean="0">
                <a:latin typeface="Times New Roman" panose="02020603050405020304" pitchFamily="18" charset="0"/>
                <a:cs typeface="Times New Roman" panose="02020603050405020304" pitchFamily="18" charset="0"/>
              </a:rPr>
              <a:t>Selecting the boost option we will ask him the period of time and his </a:t>
            </a:r>
            <a:r>
              <a:rPr lang="en-US" sz="2000" spc="-1" dirty="0" err="1" smtClean="0">
                <a:latin typeface="Times New Roman" panose="02020603050405020304" pitchFamily="18" charset="0"/>
                <a:cs typeface="Times New Roman" panose="02020603050405020304" pitchFamily="18" charset="0"/>
              </a:rPr>
              <a:t>bkash</a:t>
            </a:r>
            <a:r>
              <a:rPr lang="en-US" sz="2000" spc="-1" dirty="0" smtClean="0">
                <a:latin typeface="Times New Roman" panose="02020603050405020304" pitchFamily="18" charset="0"/>
                <a:cs typeface="Times New Roman" panose="02020603050405020304" pitchFamily="18" charset="0"/>
              </a:rPr>
              <a:t> number</a:t>
            </a:r>
          </a:p>
          <a:p>
            <a:pPr lvl="1"/>
            <a:r>
              <a:rPr lang="en-US" sz="2000" spc="-1" dirty="0" smtClean="0">
                <a:latin typeface="Times New Roman" panose="02020603050405020304" pitchFamily="18" charset="0"/>
                <a:cs typeface="Times New Roman" panose="02020603050405020304" pitchFamily="18" charset="0"/>
              </a:rPr>
              <a:t>Making the transaction from </a:t>
            </a:r>
            <a:r>
              <a:rPr lang="en-US" sz="2000" spc="-1" dirty="0" err="1" smtClean="0">
                <a:latin typeface="Times New Roman" panose="02020603050405020304" pitchFamily="18" charset="0"/>
                <a:cs typeface="Times New Roman" panose="02020603050405020304" pitchFamily="18" charset="0"/>
              </a:rPr>
              <a:t>bkash</a:t>
            </a:r>
            <a:r>
              <a:rPr lang="en-US" sz="2000" spc="-1" dirty="0" smtClean="0">
                <a:latin typeface="Times New Roman" panose="02020603050405020304" pitchFamily="18" charset="0"/>
                <a:cs typeface="Times New Roman" panose="02020603050405020304" pitchFamily="18" charset="0"/>
              </a:rPr>
              <a:t> we will verify the transaction number</a:t>
            </a:r>
          </a:p>
          <a:p>
            <a:pPr lvl="1"/>
            <a:r>
              <a:rPr lang="en-US" sz="2000" spc="-1" dirty="0" smtClean="0">
                <a:latin typeface="Times New Roman" panose="02020603050405020304" pitchFamily="18" charset="0"/>
                <a:cs typeface="Times New Roman" panose="02020603050405020304" pitchFamily="18" charset="0"/>
              </a:rPr>
              <a:t>Now his ads will be in top position from his area</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D9EAFE42-BBE3-40EF-8716-D21A1DDD0817}"/>
              </a:ext>
            </a:extLst>
          </p:cNvPr>
          <p:cNvSpPr>
            <a:spLocks noGrp="1"/>
          </p:cNvSpPr>
          <p:nvPr>
            <p:ph type="dt" sz="half" idx="10"/>
          </p:nvPr>
        </p:nvSpPr>
        <p:spPr/>
        <p:txBody>
          <a:bodyPr/>
          <a:lstStyle/>
          <a:p>
            <a:fld id="{1546B10D-81A6-4F36-A4BA-B9B872961A92}" type="datetime1">
              <a:rPr lang="en-US" smtClean="0"/>
              <a:t>7/21/2019</a:t>
            </a:fld>
            <a:endParaRPr lang="en-US" dirty="0"/>
          </a:p>
        </p:txBody>
      </p:sp>
      <p:sp>
        <p:nvSpPr>
          <p:cNvPr id="5" name="Slide Number Placeholder 4">
            <a:extLst>
              <a:ext uri="{FF2B5EF4-FFF2-40B4-BE49-F238E27FC236}">
                <a16:creationId xmlns:a16="http://schemas.microsoft.com/office/drawing/2014/main" xmlns="" id="{3BB31732-90AE-4E3B-B979-035A047A9AB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630466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39931-365E-4781-B948-A6B9D2B407B5}"/>
              </a:ext>
            </a:extLst>
          </p:cNvPr>
          <p:cNvSpPr>
            <a:spLocks noGrp="1"/>
          </p:cNvSpPr>
          <p:nvPr>
            <p:ph type="title"/>
          </p:nvPr>
        </p:nvSpPr>
        <p:spPr/>
        <p:txBody>
          <a:bodyPr/>
          <a:lstStyle/>
          <a:p>
            <a:r>
              <a:rPr lang="en-US" dirty="0"/>
              <a:t>Scenario 3D</a:t>
            </a:r>
          </a:p>
        </p:txBody>
      </p:sp>
      <p:sp>
        <p:nvSpPr>
          <p:cNvPr id="3" name="Content Placeholder 2">
            <a:extLst>
              <a:ext uri="{FF2B5EF4-FFF2-40B4-BE49-F238E27FC236}">
                <a16:creationId xmlns:a16="http://schemas.microsoft.com/office/drawing/2014/main" xmlns="" id="{9116B18E-5549-4825-B242-9AD9B218982C}"/>
              </a:ext>
            </a:extLst>
          </p:cNvPr>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If ads time finished</a:t>
            </a:r>
          </a:p>
          <a:p>
            <a:pPr lvl="1"/>
            <a:r>
              <a:rPr lang="en-US" sz="2000" dirty="0" smtClean="0">
                <a:latin typeface="Times New Roman" panose="02020603050405020304" pitchFamily="18" charset="0"/>
                <a:cs typeface="Times New Roman" panose="02020603050405020304" pitchFamily="18" charset="0"/>
              </a:rPr>
              <a:t>Host will be prompted for extending his ads time</a:t>
            </a:r>
          </a:p>
          <a:p>
            <a:pPr lvl="1"/>
            <a:r>
              <a:rPr lang="en-US" sz="2000" dirty="0" smtClean="0">
                <a:latin typeface="Times New Roman" panose="02020603050405020304" pitchFamily="18" charset="0"/>
                <a:cs typeface="Times New Roman" panose="02020603050405020304" pitchFamily="18" charset="0"/>
              </a:rPr>
              <a:t>While he choose to extend it, we will again get his </a:t>
            </a:r>
            <a:r>
              <a:rPr lang="en-US" sz="2000" dirty="0" err="1" smtClean="0">
                <a:latin typeface="Times New Roman" panose="02020603050405020304" pitchFamily="18" charset="0"/>
                <a:cs typeface="Times New Roman" panose="02020603050405020304" pitchFamily="18" charset="0"/>
              </a:rPr>
              <a:t>bkash</a:t>
            </a:r>
            <a:r>
              <a:rPr lang="en-US" sz="2000" dirty="0" smtClean="0">
                <a:latin typeface="Times New Roman" panose="02020603050405020304" pitchFamily="18" charset="0"/>
                <a:cs typeface="Times New Roman" panose="02020603050405020304" pitchFamily="18" charset="0"/>
              </a:rPr>
              <a:t> number and the period of time and our verification method will be same like before</a:t>
            </a:r>
          </a:p>
          <a:p>
            <a:pPr lvl="1"/>
            <a:r>
              <a:rPr lang="en-US" sz="2000" dirty="0" smtClean="0">
                <a:latin typeface="Times New Roman" panose="02020603050405020304" pitchFamily="18" charset="0"/>
                <a:cs typeface="Times New Roman" panose="02020603050405020304" pitchFamily="18" charset="0"/>
              </a:rPr>
              <a:t>While user not to choose to extend it the ads will deleted from the ads list</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CBB1555D-1275-4D2C-B30C-E7C0C0238E8B}"/>
              </a:ext>
            </a:extLst>
          </p:cNvPr>
          <p:cNvSpPr>
            <a:spLocks noGrp="1"/>
          </p:cNvSpPr>
          <p:nvPr>
            <p:ph type="dt" sz="half" idx="10"/>
          </p:nvPr>
        </p:nvSpPr>
        <p:spPr/>
        <p:txBody>
          <a:bodyPr/>
          <a:lstStyle/>
          <a:p>
            <a:fld id="{1DBA56BE-7800-4213-9EB3-2E3D1589A334}" type="datetime1">
              <a:rPr lang="en-US" smtClean="0"/>
              <a:t>7/21/2019</a:t>
            </a:fld>
            <a:endParaRPr lang="en-US" dirty="0"/>
          </a:p>
        </p:txBody>
      </p:sp>
      <p:sp>
        <p:nvSpPr>
          <p:cNvPr id="5" name="Slide Number Placeholder 4">
            <a:extLst>
              <a:ext uri="{FF2B5EF4-FFF2-40B4-BE49-F238E27FC236}">
                <a16:creationId xmlns:a16="http://schemas.microsoft.com/office/drawing/2014/main" xmlns="" id="{F8EA507F-35CB-451E-9F7A-450D8AB2A7DE}"/>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276504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E6A6BF-EA34-4A9A-9A87-7FA05D04D98F}"/>
              </a:ext>
            </a:extLst>
          </p:cNvPr>
          <p:cNvSpPr>
            <a:spLocks noGrp="1"/>
          </p:cNvSpPr>
          <p:nvPr>
            <p:ph type="title"/>
          </p:nvPr>
        </p:nvSpPr>
        <p:spPr/>
        <p:txBody>
          <a:bodyPr/>
          <a:lstStyle/>
          <a:p>
            <a:r>
              <a:rPr lang="en-US" dirty="0"/>
              <a:t>Scenario 4A</a:t>
            </a:r>
          </a:p>
        </p:txBody>
      </p:sp>
      <p:sp>
        <p:nvSpPr>
          <p:cNvPr id="3" name="Content Placeholder 2">
            <a:extLst>
              <a:ext uri="{FF2B5EF4-FFF2-40B4-BE49-F238E27FC236}">
                <a16:creationId xmlns:a16="http://schemas.microsoft.com/office/drawing/2014/main" xmlns="" id="{A75391B7-ACB2-4779-99A7-3A57004168BB}"/>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Host’s activity after getting a proper guest</a:t>
            </a:r>
          </a:p>
          <a:p>
            <a:pPr lvl="1"/>
            <a:r>
              <a:rPr lang="en-US" sz="2000" dirty="0">
                <a:latin typeface="Times New Roman" panose="02020603050405020304" pitchFamily="18" charset="0"/>
                <a:cs typeface="Times New Roman" panose="02020603050405020304" pitchFamily="18" charset="0"/>
              </a:rPr>
              <a:t>Removing the advertisement from the display of the application</a:t>
            </a:r>
          </a:p>
          <a:p>
            <a:pPr lvl="1"/>
            <a:r>
              <a:rPr lang="en-US" sz="2000" dirty="0">
                <a:latin typeface="Times New Roman" panose="02020603050405020304" pitchFamily="18" charset="0"/>
                <a:cs typeface="Times New Roman" panose="02020603050405020304" pitchFamily="18" charset="0"/>
              </a:rPr>
              <a:t>Collecting the money if he has given more than he needed to</a:t>
            </a:r>
          </a:p>
          <a:p>
            <a:pPr lvl="1"/>
            <a:r>
              <a:rPr lang="en-US" sz="2000" dirty="0">
                <a:latin typeface="Times New Roman" panose="02020603050405020304" pitchFamily="18" charset="0"/>
                <a:cs typeface="Times New Roman" panose="02020603050405020304" pitchFamily="18" charset="0"/>
              </a:rPr>
              <a:t>Ensuring that the tenant is uploading the proper information to the application</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5B6CD897-A95C-460F-80B8-B67FB9A9D589}"/>
              </a:ext>
            </a:extLst>
          </p:cNvPr>
          <p:cNvSpPr>
            <a:spLocks noGrp="1"/>
          </p:cNvSpPr>
          <p:nvPr>
            <p:ph type="dt" sz="half" idx="10"/>
          </p:nvPr>
        </p:nvSpPr>
        <p:spPr/>
        <p:txBody>
          <a:bodyPr/>
          <a:lstStyle/>
          <a:p>
            <a:fld id="{79EFC0F9-0078-4217-A083-C6F4B7CFA51F}" type="datetime1">
              <a:rPr lang="en-US" smtClean="0"/>
              <a:t>7/21/2019</a:t>
            </a:fld>
            <a:endParaRPr lang="en-US" dirty="0"/>
          </a:p>
        </p:txBody>
      </p:sp>
      <p:sp>
        <p:nvSpPr>
          <p:cNvPr id="5" name="Slide Number Placeholder 4">
            <a:extLst>
              <a:ext uri="{FF2B5EF4-FFF2-40B4-BE49-F238E27FC236}">
                <a16:creationId xmlns:a16="http://schemas.microsoft.com/office/drawing/2014/main" xmlns="" id="{F066F691-3B33-4824-9722-EF7C511E90DD}"/>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691440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11F54D-9348-4044-BC88-8F035B222C55}"/>
              </a:ext>
            </a:extLst>
          </p:cNvPr>
          <p:cNvSpPr>
            <a:spLocks noGrp="1"/>
          </p:cNvSpPr>
          <p:nvPr>
            <p:ph type="title"/>
          </p:nvPr>
        </p:nvSpPr>
        <p:spPr/>
        <p:txBody>
          <a:bodyPr/>
          <a:lstStyle/>
          <a:p>
            <a:r>
              <a:rPr lang="en-US" dirty="0"/>
              <a:t>Scenario 4b</a:t>
            </a:r>
          </a:p>
        </p:txBody>
      </p:sp>
      <p:sp>
        <p:nvSpPr>
          <p:cNvPr id="3" name="Content Placeholder 2">
            <a:extLst>
              <a:ext uri="{FF2B5EF4-FFF2-40B4-BE49-F238E27FC236}">
                <a16:creationId xmlns:a16="http://schemas.microsoft.com/office/drawing/2014/main" xmlns="" id="{EBC97FB0-1FB5-4854-B95B-CD857C3DD150}"/>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Rating System</a:t>
            </a:r>
          </a:p>
          <a:p>
            <a:pPr lvl="1"/>
            <a:r>
              <a:rPr lang="en-US" sz="2000" dirty="0">
                <a:latin typeface="Times New Roman" panose="02020603050405020304" pitchFamily="18" charset="0"/>
                <a:cs typeface="Times New Roman" panose="02020603050405020304" pitchFamily="18" charset="0"/>
              </a:rPr>
              <a:t>Tenant will have the rating option for him only when he will leave the home that will be ensured by the host</a:t>
            </a:r>
          </a:p>
          <a:p>
            <a:pPr lvl="1"/>
            <a:r>
              <a:rPr lang="en-US" sz="2000" dirty="0">
                <a:latin typeface="Times New Roman" panose="02020603050405020304" pitchFamily="18" charset="0"/>
                <a:cs typeface="Times New Roman" panose="02020603050405020304" pitchFamily="18" charset="0"/>
              </a:rPr>
              <a:t>For each home, there will be comment section where tenants will upload their opinion about the host and home</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530EC638-1E0B-4B82-A4E4-0C485D0C1A2E}"/>
              </a:ext>
            </a:extLst>
          </p:cNvPr>
          <p:cNvSpPr>
            <a:spLocks noGrp="1"/>
          </p:cNvSpPr>
          <p:nvPr>
            <p:ph type="dt" sz="half" idx="10"/>
          </p:nvPr>
        </p:nvSpPr>
        <p:spPr/>
        <p:txBody>
          <a:bodyPr/>
          <a:lstStyle/>
          <a:p>
            <a:fld id="{D89FB256-9BA4-4564-BB3E-BCA0FE0C7789}" type="datetime1">
              <a:rPr lang="en-US" smtClean="0"/>
              <a:t>7/21/2019</a:t>
            </a:fld>
            <a:endParaRPr lang="en-US" dirty="0"/>
          </a:p>
        </p:txBody>
      </p:sp>
      <p:sp>
        <p:nvSpPr>
          <p:cNvPr id="5" name="Slide Number Placeholder 4">
            <a:extLst>
              <a:ext uri="{FF2B5EF4-FFF2-40B4-BE49-F238E27FC236}">
                <a16:creationId xmlns:a16="http://schemas.microsoft.com/office/drawing/2014/main" xmlns="" id="{EEBEFF99-4A35-402E-9D7E-B17E4523D99A}"/>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289400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F8DE5D7-390A-477E-992E-E1DE6288CF5C}"/>
              </a:ext>
            </a:extLst>
          </p:cNvPr>
          <p:cNvSpPr>
            <a:spLocks noGrp="1"/>
          </p:cNvSpPr>
          <p:nvPr>
            <p:ph idx="1"/>
          </p:nvPr>
        </p:nvSpPr>
        <p:spPr>
          <a:xfrm>
            <a:off x="919119" y="1696821"/>
            <a:ext cx="10353762" cy="3695136"/>
          </a:xfrm>
        </p:spPr>
        <p:txBody>
          <a:bodyPr>
            <a:noAutofit/>
          </a:bodyPr>
          <a:lstStyle/>
          <a:p>
            <a:pPr marL="0" indent="0">
              <a:buNone/>
            </a:pPr>
            <a:r>
              <a:rPr lang="en-US" sz="18000" dirty="0">
                <a:latin typeface="Chiller" panose="04020404031007020602" pitchFamily="82" charset="0"/>
              </a:rPr>
              <a:t>Thank You All</a:t>
            </a:r>
          </a:p>
        </p:txBody>
      </p:sp>
    </p:spTree>
    <p:extLst>
      <p:ext uri="{BB962C8B-B14F-4D97-AF65-F5344CB8AC3E}">
        <p14:creationId xmlns:p14="http://schemas.microsoft.com/office/powerpoint/2010/main" val="2969202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253B10-729D-4159-B65B-2268CBCFB10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F06B18E1-BC9F-4E1D-9AED-A9DC3A00EE85}"/>
              </a:ext>
            </a:extLst>
          </p:cNvPr>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Housing has a central importance to quality of life with considerable economic, social, cultural and personal significance. If you are a stranger in some city and want to rent house than it is difficult to find suitable house in time. This is the main motivation behind online house rental management system project development. Rental house management has become important factor in modern society. Developing rental house management system comes with many advantages especially to the owner who are able to increase their profits. Tenants also able to view all listed property, search for their need using key words such as property type, location etc.</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A67C90F7-2CDE-4E15-A986-167398EF2BD6}"/>
              </a:ext>
            </a:extLst>
          </p:cNvPr>
          <p:cNvSpPr>
            <a:spLocks noGrp="1"/>
          </p:cNvSpPr>
          <p:nvPr>
            <p:ph type="dt" sz="half" idx="10"/>
          </p:nvPr>
        </p:nvSpPr>
        <p:spPr/>
        <p:txBody>
          <a:bodyPr/>
          <a:lstStyle/>
          <a:p>
            <a:fld id="{1D910E4C-4C57-4FF3-850E-D917BB8C7EC7}" type="datetime1">
              <a:rPr lang="en-US" smtClean="0"/>
              <a:t>7/21/2019</a:t>
            </a:fld>
            <a:endParaRPr lang="en-US" dirty="0"/>
          </a:p>
        </p:txBody>
      </p:sp>
      <p:sp>
        <p:nvSpPr>
          <p:cNvPr id="5" name="Slide Number Placeholder 4">
            <a:extLst>
              <a:ext uri="{FF2B5EF4-FFF2-40B4-BE49-F238E27FC236}">
                <a16:creationId xmlns:a16="http://schemas.microsoft.com/office/drawing/2014/main" xmlns="" id="{8C00C9DB-025E-478B-B36E-2251593A554B}"/>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261518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E0C855-5A5C-40EA-BD0A-A37EAEDCFE35}"/>
              </a:ext>
            </a:extLst>
          </p:cNvPr>
          <p:cNvSpPr>
            <a:spLocks noGrp="1"/>
          </p:cNvSpPr>
          <p:nvPr>
            <p:ph type="title"/>
          </p:nvPr>
        </p:nvSpPr>
        <p:spPr/>
        <p:txBody>
          <a:bodyPr/>
          <a:lstStyle/>
          <a:p>
            <a:r>
              <a:rPr lang="en-US" dirty="0"/>
              <a:t>Scenario 1</a:t>
            </a:r>
          </a:p>
        </p:txBody>
      </p:sp>
      <p:sp>
        <p:nvSpPr>
          <p:cNvPr id="3" name="Content Placeholder 2">
            <a:extLst>
              <a:ext uri="{FF2B5EF4-FFF2-40B4-BE49-F238E27FC236}">
                <a16:creationId xmlns:a16="http://schemas.microsoft.com/office/drawing/2014/main" xmlns="" id="{70A0561A-3ACD-453F-AE3D-A74F305246ED}"/>
              </a:ext>
            </a:extLst>
          </p:cNvPr>
          <p:cNvSpPr>
            <a:spLocks noGrp="1"/>
          </p:cNvSpPr>
          <p:nvPr>
            <p:ph idx="1"/>
          </p:nvPr>
        </p:nvSpPr>
        <p:spPr/>
        <p:txBody>
          <a:bodyPr>
            <a:normAutofit/>
          </a:bodyPr>
          <a:lstStyle/>
          <a:p>
            <a:pPr algn="just"/>
            <a:r>
              <a:rPr lang="en-US" dirty="0">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system is easy to understand and handle. Here, </a:t>
            </a:r>
            <a:r>
              <a:rPr lang="en-US" dirty="0" smtClean="0">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One have </a:t>
            </a:r>
            <a:r>
              <a:rPr lang="en-US" dirty="0">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enter the details of the customers who are seeking for apartments or houses. There are a lot of features to this project. </a:t>
            </a:r>
            <a:r>
              <a:rPr lang="en-US" dirty="0" smtClean="0">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One have </a:t>
            </a:r>
            <a:r>
              <a:rPr lang="en-US" dirty="0">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sign up to use the system as a user</a:t>
            </a:r>
          </a:p>
          <a:p>
            <a:pPr algn="just"/>
            <a:r>
              <a:rPr lang="en-US" dirty="0">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of all mainly we have two types of stack holders</a:t>
            </a:r>
          </a:p>
          <a:p>
            <a:pPr lvl="1" algn="just"/>
            <a:r>
              <a:rPr lang="en-US" dirty="0">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Host: This module is operated by the user who is the owner of the property and wants to give it for rent</a:t>
            </a:r>
          </a:p>
          <a:p>
            <a:pPr lvl="1" algn="just"/>
            <a:r>
              <a:rPr lang="en-US" dirty="0">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Guest: This module is operated by a customer who is looking for rent</a:t>
            </a:r>
          </a:p>
          <a:p>
            <a:pPr algn="just"/>
            <a:endParaRPr lang="en-US" dirty="0">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73CC7CD9-6ACB-4886-8A4C-03F4695A20C9}"/>
              </a:ext>
            </a:extLst>
          </p:cNvPr>
          <p:cNvSpPr>
            <a:spLocks noGrp="1"/>
          </p:cNvSpPr>
          <p:nvPr>
            <p:ph type="dt" sz="half" idx="10"/>
          </p:nvPr>
        </p:nvSpPr>
        <p:spPr/>
        <p:txBody>
          <a:bodyPr/>
          <a:lstStyle/>
          <a:p>
            <a:fld id="{BECE724B-4DEC-4DBF-AA86-771C9794E588}" type="datetime1">
              <a:rPr lang="en-US" smtClean="0"/>
              <a:t>7/21/2019</a:t>
            </a:fld>
            <a:endParaRPr lang="en-US" dirty="0"/>
          </a:p>
        </p:txBody>
      </p:sp>
      <p:sp>
        <p:nvSpPr>
          <p:cNvPr id="5" name="Slide Number Placeholder 4">
            <a:extLst>
              <a:ext uri="{FF2B5EF4-FFF2-40B4-BE49-F238E27FC236}">
                <a16:creationId xmlns:a16="http://schemas.microsoft.com/office/drawing/2014/main" xmlns="" id="{24909784-5AC8-4153-8ACA-B27494CECE37}"/>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715666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65B6D2-9E76-4F69-A316-DD31F8137EC3}"/>
              </a:ext>
            </a:extLst>
          </p:cNvPr>
          <p:cNvSpPr>
            <a:spLocks noGrp="1"/>
          </p:cNvSpPr>
          <p:nvPr>
            <p:ph type="title"/>
          </p:nvPr>
        </p:nvSpPr>
        <p:spPr/>
        <p:txBody>
          <a:bodyPr/>
          <a:lstStyle/>
          <a:p>
            <a:r>
              <a:rPr lang="en-US" dirty="0"/>
              <a:t>Host</a:t>
            </a:r>
          </a:p>
        </p:txBody>
      </p:sp>
      <p:sp>
        <p:nvSpPr>
          <p:cNvPr id="3" name="Content Placeholder 2">
            <a:extLst>
              <a:ext uri="{FF2B5EF4-FFF2-40B4-BE49-F238E27FC236}">
                <a16:creationId xmlns:a16="http://schemas.microsoft.com/office/drawing/2014/main" xmlns="" id="{182CBF79-7776-4CB4-AF4C-DD154BCFC11C}"/>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The owner should register with a form which will be authorized by the admin</a:t>
            </a:r>
          </a:p>
          <a:p>
            <a:r>
              <a:rPr lang="en-US" dirty="0">
                <a:latin typeface="Times New Roman" panose="02020603050405020304" pitchFamily="18" charset="0"/>
                <a:cs typeface="Times New Roman" panose="02020603050405020304" pitchFamily="18" charset="0"/>
              </a:rPr>
              <a:t>Registration form </a:t>
            </a:r>
            <a:r>
              <a:rPr lang="en-US" dirty="0" smtClean="0">
                <a:latin typeface="Times New Roman" panose="02020603050405020304" pitchFamily="18" charset="0"/>
                <a:cs typeface="Times New Roman" panose="02020603050405020304" pitchFamily="18" charset="0"/>
              </a:rPr>
              <a:t>must include-</a:t>
            </a:r>
            <a:endParaRPr lang="en-US"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Owner </a:t>
            </a:r>
            <a:r>
              <a:rPr lang="en-US" dirty="0">
                <a:latin typeface="Times New Roman" panose="02020603050405020304" pitchFamily="18" charset="0"/>
                <a:cs typeface="Times New Roman" panose="02020603050405020304" pitchFamily="18" charset="0"/>
              </a:rPr>
              <a:t>name</a:t>
            </a:r>
          </a:p>
          <a:p>
            <a:pPr lvl="1"/>
            <a:r>
              <a:rPr lang="en-US" dirty="0">
                <a:latin typeface="Times New Roman" panose="02020603050405020304" pitchFamily="18" charset="0"/>
                <a:cs typeface="Times New Roman" panose="02020603050405020304" pitchFamily="18" charset="0"/>
              </a:rPr>
              <a:t>Phone number/email address (validated by a conformation message</a:t>
            </a:r>
            <a:r>
              <a:rPr lang="en-US" dirty="0" smtClean="0">
                <a:latin typeface="Times New Roman" panose="02020603050405020304" pitchFamily="18" charset="0"/>
                <a:cs typeface="Times New Roman" panose="02020603050405020304" pitchFamily="18" charset="0"/>
              </a:rPr>
              <a:t>) </a:t>
            </a:r>
          </a:p>
          <a:p>
            <a:pPr lvl="1"/>
            <a:r>
              <a:rPr lang="en-US" dirty="0" smtClean="0">
                <a:latin typeface="Times New Roman" panose="02020603050405020304" pitchFamily="18" charset="0"/>
                <a:cs typeface="Times New Roman" panose="02020603050405020304" pitchFamily="18" charset="0"/>
              </a:rPr>
              <a:t>Password </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Home address</a:t>
            </a:r>
          </a:p>
          <a:p>
            <a:pPr lvl="1"/>
            <a:r>
              <a:rPr lang="en-US" dirty="0">
                <a:latin typeface="Times New Roman" panose="02020603050405020304" pitchFamily="18" charset="0"/>
                <a:cs typeface="Times New Roman" panose="02020603050405020304" pitchFamily="18" charset="0"/>
              </a:rPr>
              <a:t>Picture</a:t>
            </a:r>
          </a:p>
          <a:p>
            <a:r>
              <a:rPr lang="en-US" dirty="0">
                <a:latin typeface="Times New Roman" panose="02020603050405020304" pitchFamily="18" charset="0"/>
                <a:cs typeface="Times New Roman" panose="02020603050405020304" pitchFamily="18" charset="0"/>
              </a:rPr>
              <a:t>After successfully registration the owner can upload room details, pictures, location, rental money etc. Which comes under owner module</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CF5DC34C-3DEF-475C-B3E9-8978B963FF21}"/>
              </a:ext>
            </a:extLst>
          </p:cNvPr>
          <p:cNvSpPr>
            <a:spLocks noGrp="1"/>
          </p:cNvSpPr>
          <p:nvPr>
            <p:ph type="dt" sz="half" idx="10"/>
          </p:nvPr>
        </p:nvSpPr>
        <p:spPr/>
        <p:txBody>
          <a:bodyPr/>
          <a:lstStyle/>
          <a:p>
            <a:fld id="{9BEE0AEC-F99C-4EE9-B8C7-ECDB76D59500}" type="datetime1">
              <a:rPr lang="en-US" smtClean="0"/>
              <a:t>7/21/2019</a:t>
            </a:fld>
            <a:endParaRPr lang="en-US" dirty="0"/>
          </a:p>
        </p:txBody>
      </p:sp>
      <p:sp>
        <p:nvSpPr>
          <p:cNvPr id="5" name="Slide Number Placeholder 4">
            <a:extLst>
              <a:ext uri="{FF2B5EF4-FFF2-40B4-BE49-F238E27FC236}">
                <a16:creationId xmlns:a16="http://schemas.microsoft.com/office/drawing/2014/main" xmlns="" id="{76388EA5-C423-4F52-AAAB-2B0F090C326D}"/>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584486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13E95B-9F59-479B-BDAC-CB18EB1382EA}"/>
              </a:ext>
            </a:extLst>
          </p:cNvPr>
          <p:cNvSpPr>
            <a:spLocks noGrp="1"/>
          </p:cNvSpPr>
          <p:nvPr>
            <p:ph type="title"/>
          </p:nvPr>
        </p:nvSpPr>
        <p:spPr/>
        <p:txBody>
          <a:bodyPr/>
          <a:lstStyle/>
          <a:p>
            <a:r>
              <a:rPr lang="en-US" dirty="0"/>
              <a:t>Guest</a:t>
            </a:r>
          </a:p>
        </p:txBody>
      </p:sp>
      <p:sp>
        <p:nvSpPr>
          <p:cNvPr id="3" name="Content Placeholder 2">
            <a:extLst>
              <a:ext uri="{FF2B5EF4-FFF2-40B4-BE49-F238E27FC236}">
                <a16:creationId xmlns:a16="http://schemas.microsoft.com/office/drawing/2014/main" xmlns="" id="{F805F73B-3898-489F-B1AA-22AD6EEB08C1}"/>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Like </a:t>
            </a:r>
            <a:r>
              <a:rPr lang="en-US" dirty="0" smtClean="0">
                <a:latin typeface="Times New Roman" panose="02020603050405020304" pitchFamily="18" charset="0"/>
                <a:cs typeface="Times New Roman" panose="02020603050405020304" pitchFamily="18" charset="0"/>
              </a:rPr>
              <a:t>owner, </a:t>
            </a:r>
            <a:r>
              <a:rPr lang="en-US" dirty="0">
                <a:latin typeface="Times New Roman" panose="02020603050405020304" pitchFamily="18" charset="0"/>
                <a:cs typeface="Times New Roman" panose="02020603050405020304" pitchFamily="18" charset="0"/>
              </a:rPr>
              <a:t>the Customer should also register with a form which will be authorized by the Admin</a:t>
            </a:r>
          </a:p>
          <a:p>
            <a:r>
              <a:rPr lang="en-US" dirty="0">
                <a:latin typeface="Times New Roman" panose="02020603050405020304" pitchFamily="18" charset="0"/>
                <a:cs typeface="Times New Roman" panose="02020603050405020304" pitchFamily="18" charset="0"/>
              </a:rPr>
              <a:t>There registration form must </a:t>
            </a:r>
            <a:r>
              <a:rPr lang="en-US" dirty="0" smtClean="0">
                <a:latin typeface="Times New Roman" panose="02020603050405020304" pitchFamily="18" charset="0"/>
                <a:cs typeface="Times New Roman" panose="02020603050405020304" pitchFamily="18" charset="0"/>
              </a:rPr>
              <a:t>include-</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Customer name</a:t>
            </a:r>
          </a:p>
          <a:p>
            <a:pPr lvl="1"/>
            <a:r>
              <a:rPr lang="en-US" dirty="0">
                <a:latin typeface="Times New Roman" panose="02020603050405020304" pitchFamily="18" charset="0"/>
                <a:cs typeface="Times New Roman" panose="02020603050405020304" pitchFamily="18" charset="0"/>
              </a:rPr>
              <a:t>Phone number/email </a:t>
            </a:r>
            <a:r>
              <a:rPr lang="en-US" dirty="0" smtClean="0">
                <a:latin typeface="Times New Roman" panose="02020603050405020304" pitchFamily="18" charset="0"/>
                <a:cs typeface="Times New Roman" panose="02020603050405020304" pitchFamily="18" charset="0"/>
              </a:rPr>
              <a:t>address</a:t>
            </a:r>
          </a:p>
          <a:p>
            <a:pPr lvl="1"/>
            <a:r>
              <a:rPr lang="en-US" dirty="0" smtClean="0">
                <a:latin typeface="Times New Roman" panose="02020603050405020304" pitchFamily="18" charset="0"/>
                <a:cs typeface="Times New Roman" panose="02020603050405020304" pitchFamily="18" charset="0"/>
              </a:rPr>
              <a:t>Password </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Picture</a:t>
            </a:r>
          </a:p>
          <a:p>
            <a:r>
              <a:rPr lang="en-US" dirty="0">
                <a:latin typeface="Times New Roman" panose="02020603050405020304" pitchFamily="18" charset="0"/>
                <a:cs typeface="Times New Roman" panose="02020603050405020304" pitchFamily="18" charset="0"/>
              </a:rPr>
              <a:t>After Successful </a:t>
            </a:r>
            <a:r>
              <a:rPr lang="en-US" dirty="0" smtClean="0">
                <a:latin typeface="Times New Roman" panose="02020603050405020304" pitchFamily="18" charset="0"/>
                <a:cs typeface="Times New Roman" panose="02020603050405020304" pitchFamily="18" charset="0"/>
              </a:rPr>
              <a:t>Registration </a:t>
            </a:r>
            <a:r>
              <a:rPr lang="en-US" dirty="0">
                <a:latin typeface="Times New Roman" panose="02020603050405020304" pitchFamily="18" charset="0"/>
                <a:cs typeface="Times New Roman" panose="02020603050405020304" pitchFamily="18" charset="0"/>
              </a:rPr>
              <a:t>the guest will be activated by Admin and customer can search based on specifications and get results about rent details</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B42DA1CF-126F-4F7E-BBB8-E75A96E79957}"/>
              </a:ext>
            </a:extLst>
          </p:cNvPr>
          <p:cNvSpPr>
            <a:spLocks noGrp="1"/>
          </p:cNvSpPr>
          <p:nvPr>
            <p:ph type="dt" sz="half" idx="10"/>
          </p:nvPr>
        </p:nvSpPr>
        <p:spPr/>
        <p:txBody>
          <a:bodyPr/>
          <a:lstStyle/>
          <a:p>
            <a:fld id="{091AF6A9-002C-4EB3-BB31-2C6B84A82607}" type="datetime1">
              <a:rPr lang="en-US" smtClean="0"/>
              <a:t>7/21/2019</a:t>
            </a:fld>
            <a:endParaRPr lang="en-US" dirty="0"/>
          </a:p>
        </p:txBody>
      </p:sp>
      <p:sp>
        <p:nvSpPr>
          <p:cNvPr id="5" name="Slide Number Placeholder 4">
            <a:extLst>
              <a:ext uri="{FF2B5EF4-FFF2-40B4-BE49-F238E27FC236}">
                <a16:creationId xmlns:a16="http://schemas.microsoft.com/office/drawing/2014/main" xmlns="" id="{A8B3A8AC-5AEE-417B-BF8C-1A9D368F0420}"/>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930774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584717-2CDD-4896-A450-5D9A48C42BAA}"/>
              </a:ext>
            </a:extLst>
          </p:cNvPr>
          <p:cNvSpPr>
            <a:spLocks noGrp="1"/>
          </p:cNvSpPr>
          <p:nvPr>
            <p:ph type="title"/>
          </p:nvPr>
        </p:nvSpPr>
        <p:spPr/>
        <p:txBody>
          <a:bodyPr/>
          <a:lstStyle/>
          <a:p>
            <a:r>
              <a:rPr lang="en-US" dirty="0"/>
              <a:t>Scenario 2A</a:t>
            </a:r>
          </a:p>
        </p:txBody>
      </p:sp>
      <p:sp>
        <p:nvSpPr>
          <p:cNvPr id="3" name="Content Placeholder 2">
            <a:extLst>
              <a:ext uri="{FF2B5EF4-FFF2-40B4-BE49-F238E27FC236}">
                <a16:creationId xmlns:a16="http://schemas.microsoft.com/office/drawing/2014/main" xmlns="" id="{D9F0CEBF-387B-4FBE-ADDD-DC5A88923450}"/>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The customer are able to see some important details about house like</a:t>
            </a:r>
          </a:p>
          <a:p>
            <a:pPr lvl="1"/>
            <a:r>
              <a:rPr lang="en-US" dirty="0">
                <a:latin typeface="Times New Roman" panose="02020603050405020304" pitchFamily="18" charset="0"/>
                <a:cs typeface="Times New Roman" panose="02020603050405020304" pitchFamily="18" charset="0"/>
              </a:rPr>
              <a:t>Rent per </a:t>
            </a:r>
            <a:r>
              <a:rPr lang="en-US" dirty="0" smtClean="0">
                <a:latin typeface="Times New Roman" panose="02020603050405020304" pitchFamily="18" charset="0"/>
                <a:cs typeface="Times New Roman" panose="02020603050405020304" pitchFamily="18" charset="0"/>
              </a:rPr>
              <a:t>month, </a:t>
            </a:r>
            <a:r>
              <a:rPr lang="en-US" dirty="0">
                <a:latin typeface="Times New Roman" panose="02020603050405020304" pitchFamily="18" charset="0"/>
                <a:cs typeface="Times New Roman" panose="02020603050405020304" pitchFamily="18" charset="0"/>
              </a:rPr>
              <a:t>gas and water bill</a:t>
            </a:r>
          </a:p>
          <a:p>
            <a:pPr lvl="1"/>
            <a:r>
              <a:rPr lang="en-US" dirty="0">
                <a:latin typeface="Times New Roman" panose="02020603050405020304" pitchFamily="18" charset="0"/>
                <a:cs typeface="Times New Roman" panose="02020603050405020304" pitchFamily="18" charset="0"/>
              </a:rPr>
              <a:t>Picture of that house</a:t>
            </a:r>
          </a:p>
          <a:p>
            <a:pPr lvl="1"/>
            <a:r>
              <a:rPr lang="en-US" dirty="0">
                <a:latin typeface="Times New Roman" panose="02020603050405020304" pitchFamily="18" charset="0"/>
                <a:cs typeface="Times New Roman" panose="02020603050405020304" pitchFamily="18" charset="0"/>
              </a:rPr>
              <a:t>Deposit paid</a:t>
            </a:r>
          </a:p>
          <a:p>
            <a:pPr lvl="1"/>
            <a:r>
              <a:rPr lang="en-US" dirty="0">
                <a:latin typeface="Times New Roman" panose="02020603050405020304" pitchFamily="18" charset="0"/>
                <a:cs typeface="Times New Roman" panose="02020603050405020304" pitchFamily="18" charset="0"/>
              </a:rPr>
              <a:t>Terms and conditions to follow acceptance</a:t>
            </a:r>
          </a:p>
          <a:p>
            <a:pPr lvl="1"/>
            <a:r>
              <a:rPr lang="en-US" dirty="0">
                <a:latin typeface="Times New Roman" panose="02020603050405020304" pitchFamily="18" charset="0"/>
                <a:cs typeface="Times New Roman" panose="02020603050405020304" pitchFamily="18" charset="0"/>
              </a:rPr>
              <a:t>After once customers finds a vacant house, they can call or email owner of the houses for more details</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B7C16538-8D03-47AE-9A1F-82CFB6732F94}"/>
              </a:ext>
            </a:extLst>
          </p:cNvPr>
          <p:cNvSpPr>
            <a:spLocks noGrp="1"/>
          </p:cNvSpPr>
          <p:nvPr>
            <p:ph type="dt" sz="half" idx="10"/>
          </p:nvPr>
        </p:nvSpPr>
        <p:spPr/>
        <p:txBody>
          <a:bodyPr/>
          <a:lstStyle/>
          <a:p>
            <a:fld id="{751A4755-FC88-4345-B7F5-B2E1CA5FEFFC}" type="datetime1">
              <a:rPr lang="en-US" smtClean="0"/>
              <a:t>7/21/2019</a:t>
            </a:fld>
            <a:endParaRPr lang="en-US" dirty="0"/>
          </a:p>
        </p:txBody>
      </p:sp>
      <p:sp>
        <p:nvSpPr>
          <p:cNvPr id="5" name="Slide Number Placeholder 4">
            <a:extLst>
              <a:ext uri="{FF2B5EF4-FFF2-40B4-BE49-F238E27FC236}">
                <a16:creationId xmlns:a16="http://schemas.microsoft.com/office/drawing/2014/main" xmlns="" id="{1722D3FE-986E-40FF-9BB1-83FEB6A928A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333173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798030-972A-430C-B6D6-D38F3128CF14}"/>
              </a:ext>
            </a:extLst>
          </p:cNvPr>
          <p:cNvSpPr>
            <a:spLocks noGrp="1"/>
          </p:cNvSpPr>
          <p:nvPr>
            <p:ph type="title"/>
          </p:nvPr>
        </p:nvSpPr>
        <p:spPr/>
        <p:txBody>
          <a:bodyPr/>
          <a:lstStyle/>
          <a:p>
            <a:r>
              <a:rPr lang="en-US" dirty="0"/>
              <a:t>Scenario 2b</a:t>
            </a:r>
          </a:p>
        </p:txBody>
      </p:sp>
      <p:sp>
        <p:nvSpPr>
          <p:cNvPr id="3" name="Content Placeholder 2">
            <a:extLst>
              <a:ext uri="{FF2B5EF4-FFF2-40B4-BE49-F238E27FC236}">
                <a16:creationId xmlns:a16="http://schemas.microsoft.com/office/drawing/2014/main" xmlns="" id="{E19D4374-9602-465E-9B5C-9B541A328D24}"/>
              </a:ext>
            </a:extLst>
          </p:cNvPr>
          <p:cNvSpPr>
            <a:spLocks noGrp="1"/>
          </p:cNvSpPr>
          <p:nvPr>
            <p:ph idx="1"/>
          </p:nvPr>
        </p:nvSpPr>
        <p:spPr/>
        <p:txBody>
          <a:bodyPr/>
          <a:lstStyle/>
          <a:p>
            <a:r>
              <a:rPr lang="en-US" dirty="0"/>
              <a:t>Search</a:t>
            </a:r>
          </a:p>
          <a:p>
            <a:pPr lvl="1"/>
            <a:r>
              <a:rPr lang="en-US" dirty="0">
                <a:latin typeface="Times New Roman" panose="02020603050405020304" pitchFamily="18" charset="0"/>
                <a:cs typeface="Times New Roman" panose="02020603050405020304" pitchFamily="18" charset="0"/>
              </a:rPr>
              <a:t>The customer can search house based on some specific specifications</a:t>
            </a:r>
          </a:p>
          <a:p>
            <a:pPr lvl="1"/>
            <a:r>
              <a:rPr lang="en-US" dirty="0">
                <a:latin typeface="Times New Roman" panose="02020603050405020304" pitchFamily="18" charset="0"/>
                <a:cs typeface="Times New Roman" panose="02020603050405020304" pitchFamily="18" charset="0"/>
              </a:rPr>
              <a:t>There will some search criteria like –</a:t>
            </a:r>
          </a:p>
          <a:p>
            <a:pPr lvl="2"/>
            <a:r>
              <a:rPr lang="en-US" dirty="0">
                <a:latin typeface="Times New Roman" panose="02020603050405020304" pitchFamily="18" charset="0"/>
                <a:cs typeface="Times New Roman" panose="02020603050405020304" pitchFamily="18" charset="0"/>
              </a:rPr>
              <a:t>Rent per month</a:t>
            </a:r>
          </a:p>
          <a:p>
            <a:pPr lvl="2"/>
            <a:r>
              <a:rPr lang="en-US" dirty="0">
                <a:latin typeface="Times New Roman" panose="02020603050405020304" pitchFamily="18" charset="0"/>
                <a:cs typeface="Times New Roman" panose="02020603050405020304" pitchFamily="18" charset="0"/>
              </a:rPr>
              <a:t>Flat size.</a:t>
            </a:r>
          </a:p>
          <a:p>
            <a:pPr lvl="2"/>
            <a:r>
              <a:rPr lang="en-US" dirty="0">
                <a:latin typeface="Times New Roman" panose="02020603050405020304" pitchFamily="18" charset="0"/>
                <a:cs typeface="Times New Roman" panose="02020603050405020304" pitchFamily="18" charset="0"/>
              </a:rPr>
              <a:t>A particular area etc.</a:t>
            </a:r>
          </a:p>
          <a:p>
            <a:pPr lvl="1"/>
            <a:r>
              <a:rPr lang="en-US" dirty="0">
                <a:latin typeface="Times New Roman" panose="02020603050405020304" pitchFamily="18" charset="0"/>
                <a:cs typeface="Times New Roman" panose="02020603050405020304" pitchFamily="18" charset="0"/>
              </a:rPr>
              <a:t>There will be a list based on the search</a:t>
            </a:r>
          </a:p>
          <a:p>
            <a:pPr lvl="1"/>
            <a:r>
              <a:rPr lang="en-US" dirty="0">
                <a:latin typeface="Times New Roman" panose="02020603050405020304" pitchFamily="18" charset="0"/>
                <a:cs typeface="Times New Roman" panose="02020603050405020304" pitchFamily="18" charset="0"/>
              </a:rPr>
              <a:t>He now can select which house he like</a:t>
            </a:r>
          </a:p>
          <a:p>
            <a:pPr lvl="2"/>
            <a:endParaRPr lang="en-US"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lvl="1"/>
            <a:endParaRPr lang="en-US" dirty="0"/>
          </a:p>
        </p:txBody>
      </p:sp>
      <p:sp>
        <p:nvSpPr>
          <p:cNvPr id="4" name="Date Placeholder 3">
            <a:extLst>
              <a:ext uri="{FF2B5EF4-FFF2-40B4-BE49-F238E27FC236}">
                <a16:creationId xmlns:a16="http://schemas.microsoft.com/office/drawing/2014/main" xmlns="" id="{C2BBA857-D44F-4870-B359-926304FE32F8}"/>
              </a:ext>
            </a:extLst>
          </p:cNvPr>
          <p:cNvSpPr>
            <a:spLocks noGrp="1"/>
          </p:cNvSpPr>
          <p:nvPr>
            <p:ph type="dt" sz="half" idx="10"/>
          </p:nvPr>
        </p:nvSpPr>
        <p:spPr/>
        <p:txBody>
          <a:bodyPr/>
          <a:lstStyle/>
          <a:p>
            <a:fld id="{FCE07083-877B-41EB-ABC4-0C5CB73363B7}" type="datetime1">
              <a:rPr lang="en-US" smtClean="0"/>
              <a:t>7/21/2019</a:t>
            </a:fld>
            <a:endParaRPr lang="en-US" dirty="0"/>
          </a:p>
        </p:txBody>
      </p:sp>
      <p:sp>
        <p:nvSpPr>
          <p:cNvPr id="5" name="Slide Number Placeholder 4">
            <a:extLst>
              <a:ext uri="{FF2B5EF4-FFF2-40B4-BE49-F238E27FC236}">
                <a16:creationId xmlns:a16="http://schemas.microsoft.com/office/drawing/2014/main" xmlns="" id="{A2B5FD0F-9346-4274-A81E-607E4FA50A71}"/>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220463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F2C2A2-27DE-49EC-9E63-8A80D74B6561}"/>
              </a:ext>
            </a:extLst>
          </p:cNvPr>
          <p:cNvSpPr>
            <a:spLocks noGrp="1"/>
          </p:cNvSpPr>
          <p:nvPr>
            <p:ph type="title"/>
          </p:nvPr>
        </p:nvSpPr>
        <p:spPr/>
        <p:txBody>
          <a:bodyPr/>
          <a:lstStyle/>
          <a:p>
            <a:r>
              <a:rPr lang="en-US" dirty="0"/>
              <a:t>Scenario 3a</a:t>
            </a:r>
          </a:p>
        </p:txBody>
      </p:sp>
      <p:sp>
        <p:nvSpPr>
          <p:cNvPr id="3" name="Content Placeholder 2">
            <a:extLst>
              <a:ext uri="{FF2B5EF4-FFF2-40B4-BE49-F238E27FC236}">
                <a16:creationId xmlns:a16="http://schemas.microsoft.com/office/drawing/2014/main" xmlns="" id="{43A98074-42A6-417E-B808-74C38888048D}"/>
              </a:ext>
            </a:extLst>
          </p:cNvPr>
          <p:cNvSpPr>
            <a:spLocks noGrp="1"/>
          </p:cNvSpPr>
          <p:nvPr>
            <p:ph idx="1"/>
          </p:nvPr>
        </p:nvSpPr>
        <p:spPr/>
        <p:txBody>
          <a:bodyPr>
            <a:noAutofit/>
          </a:bodyPr>
          <a:lstStyle/>
          <a:p>
            <a:r>
              <a:rPr lang="en-US" spc="-1" dirty="0" smtClean="0">
                <a:latin typeface="Times New Roman" panose="02020603050405020304" pitchFamily="18" charset="0"/>
                <a:cs typeface="Times New Roman" panose="02020603050405020304" pitchFamily="18" charset="0"/>
              </a:rPr>
              <a:t>An existing host will give house ads</a:t>
            </a:r>
          </a:p>
          <a:p>
            <a:pPr lvl="1"/>
            <a:r>
              <a:rPr lang="en-US" spc="-1" dirty="0" smtClean="0">
                <a:latin typeface="Times New Roman" panose="02020603050405020304" pitchFamily="18" charset="0"/>
                <a:cs typeface="Times New Roman" panose="02020603050405020304" pitchFamily="18" charset="0"/>
              </a:rPr>
              <a:t>As we already know that he or she is our existing host user so he will have an option to give house ads</a:t>
            </a:r>
          </a:p>
          <a:p>
            <a:pPr lvl="1"/>
            <a:r>
              <a:rPr lang="en-US" spc="-1" dirty="0" smtClean="0">
                <a:latin typeface="Times New Roman" panose="02020603050405020304" pitchFamily="18" charset="0"/>
                <a:cs typeface="Times New Roman" panose="02020603050405020304" pitchFamily="18" charset="0"/>
              </a:rPr>
              <a:t>When he choose or click the option, a new form will appear. In there he can select his building. If he has multiple buildings, all the building will appear and he just need to select on which building he want to show the ads</a:t>
            </a:r>
          </a:p>
          <a:p>
            <a:pPr lvl="1"/>
            <a:r>
              <a:rPr lang="en-US" spc="-1" dirty="0" smtClean="0">
                <a:latin typeface="Times New Roman" panose="02020603050405020304" pitchFamily="18" charset="0"/>
                <a:cs typeface="Times New Roman" panose="02020603050405020304" pitchFamily="18" charset="0"/>
              </a:rPr>
              <a:t>There will be another option to give the detailed information for his unit and a picture box to give the picture of that unit</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9E5AD006-AD20-4CB1-9618-A1D820C9BB85}"/>
              </a:ext>
            </a:extLst>
          </p:cNvPr>
          <p:cNvSpPr>
            <a:spLocks noGrp="1"/>
          </p:cNvSpPr>
          <p:nvPr>
            <p:ph type="dt" sz="half" idx="10"/>
          </p:nvPr>
        </p:nvSpPr>
        <p:spPr/>
        <p:txBody>
          <a:bodyPr/>
          <a:lstStyle/>
          <a:p>
            <a:fld id="{C847CB3B-D7BD-4371-A5BC-C25DE21D840D}" type="datetime1">
              <a:rPr lang="en-US" smtClean="0"/>
              <a:t>7/21/2019</a:t>
            </a:fld>
            <a:endParaRPr lang="en-US" dirty="0"/>
          </a:p>
        </p:txBody>
      </p:sp>
      <p:sp>
        <p:nvSpPr>
          <p:cNvPr id="5" name="Slide Number Placeholder 4">
            <a:extLst>
              <a:ext uri="{FF2B5EF4-FFF2-40B4-BE49-F238E27FC236}">
                <a16:creationId xmlns:a16="http://schemas.microsoft.com/office/drawing/2014/main" xmlns="" id="{911BD985-B081-4EA8-BC64-326E7B89E911}"/>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493698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C05CBE-686E-4EF0-9613-2ED10A4BFFAC}"/>
              </a:ext>
            </a:extLst>
          </p:cNvPr>
          <p:cNvSpPr>
            <a:spLocks noGrp="1"/>
          </p:cNvSpPr>
          <p:nvPr>
            <p:ph type="title"/>
          </p:nvPr>
        </p:nvSpPr>
        <p:spPr/>
        <p:txBody>
          <a:bodyPr/>
          <a:lstStyle/>
          <a:p>
            <a:r>
              <a:rPr lang="en-US" dirty="0"/>
              <a:t>Scenario 3a(</a:t>
            </a:r>
            <a:r>
              <a:rPr lang="en-US" dirty="0" err="1"/>
              <a:t>cont</a:t>
            </a:r>
            <a:r>
              <a:rPr lang="en-US" dirty="0"/>
              <a:t>…)</a:t>
            </a:r>
          </a:p>
        </p:txBody>
      </p:sp>
      <p:sp>
        <p:nvSpPr>
          <p:cNvPr id="3" name="Content Placeholder 2">
            <a:extLst>
              <a:ext uri="{FF2B5EF4-FFF2-40B4-BE49-F238E27FC236}">
                <a16:creationId xmlns:a16="http://schemas.microsoft.com/office/drawing/2014/main" xmlns="" id="{633D7846-915A-4303-863F-91BE3581C498}"/>
              </a:ext>
            </a:extLst>
          </p:cNvPr>
          <p:cNvSpPr>
            <a:spLocks noGrp="1"/>
          </p:cNvSpPr>
          <p:nvPr>
            <p:ph idx="1"/>
          </p:nvPr>
        </p:nvSpPr>
        <p:spPr/>
        <p:txBody>
          <a:bodyPr/>
          <a:lstStyle/>
          <a:p>
            <a:pPr lvl="1"/>
            <a:r>
              <a:rPr lang="en-US" spc="-1" dirty="0" smtClean="0">
                <a:latin typeface="Times New Roman" panose="02020603050405020304" pitchFamily="18" charset="0"/>
                <a:cs typeface="Times New Roman" panose="02020603050405020304" pitchFamily="18" charset="0"/>
              </a:rPr>
              <a:t>In another option he has to select the period of time for showing the ads and based on an amount will generate for per day. And he have to give his </a:t>
            </a:r>
            <a:r>
              <a:rPr lang="en-US" spc="-1" dirty="0" err="1" smtClean="0">
                <a:latin typeface="Times New Roman" panose="02020603050405020304" pitchFamily="18" charset="0"/>
                <a:cs typeface="Times New Roman" panose="02020603050405020304" pitchFamily="18" charset="0"/>
              </a:rPr>
              <a:t>bkash</a:t>
            </a:r>
            <a:r>
              <a:rPr lang="en-US" spc="-1" dirty="0" smtClean="0">
                <a:latin typeface="Times New Roman" panose="02020603050405020304" pitchFamily="18" charset="0"/>
                <a:cs typeface="Times New Roman" panose="02020603050405020304" pitchFamily="18" charset="0"/>
              </a:rPr>
              <a:t> number</a:t>
            </a:r>
          </a:p>
          <a:p>
            <a:pPr lvl="1"/>
            <a:r>
              <a:rPr lang="en-US" spc="-1" dirty="0" smtClean="0">
                <a:latin typeface="Times New Roman" panose="02020603050405020304" pitchFamily="18" charset="0"/>
                <a:cs typeface="Times New Roman" panose="02020603050405020304" pitchFamily="18" charset="0"/>
              </a:rPr>
              <a:t>Also he has to give his contact number which will be used for contact between guest user and will also show in the ads</a:t>
            </a:r>
          </a:p>
          <a:p>
            <a:pPr lvl="1"/>
            <a:r>
              <a:rPr lang="en-US" spc="-1" dirty="0" smtClean="0">
                <a:latin typeface="Times New Roman" panose="02020603050405020304" pitchFamily="18" charset="0"/>
                <a:cs typeface="Times New Roman" panose="02020603050405020304" pitchFamily="18" charset="0"/>
              </a:rPr>
              <a:t>After filling all the information a submit button will appear. Clicking it, we will make a transaction and tell him to verify the transaction number</a:t>
            </a:r>
          </a:p>
          <a:p>
            <a:pPr lvl="1"/>
            <a:r>
              <a:rPr lang="en-US" spc="-1" dirty="0" smtClean="0">
                <a:latin typeface="Times New Roman" panose="02020603050405020304" pitchFamily="18" charset="0"/>
                <a:cs typeface="Times New Roman" panose="02020603050405020304" pitchFamily="18" charset="0"/>
              </a:rPr>
              <a:t>After completing the verification the ads information will be in the home page</a:t>
            </a:r>
          </a:p>
          <a:p>
            <a:endParaRPr lang="en-US" dirty="0"/>
          </a:p>
        </p:txBody>
      </p:sp>
      <p:sp>
        <p:nvSpPr>
          <p:cNvPr id="4" name="Date Placeholder 3">
            <a:extLst>
              <a:ext uri="{FF2B5EF4-FFF2-40B4-BE49-F238E27FC236}">
                <a16:creationId xmlns:a16="http://schemas.microsoft.com/office/drawing/2014/main" xmlns="" id="{A44E0FFB-353C-484F-8AB4-1C3E42AB003B}"/>
              </a:ext>
            </a:extLst>
          </p:cNvPr>
          <p:cNvSpPr>
            <a:spLocks noGrp="1"/>
          </p:cNvSpPr>
          <p:nvPr>
            <p:ph type="dt" sz="half" idx="10"/>
          </p:nvPr>
        </p:nvSpPr>
        <p:spPr/>
        <p:txBody>
          <a:bodyPr/>
          <a:lstStyle/>
          <a:p>
            <a:fld id="{77D6E0BE-215D-49B9-89AD-A5740065ED91}" type="datetime1">
              <a:rPr lang="en-US" smtClean="0"/>
              <a:t>7/21/2019</a:t>
            </a:fld>
            <a:endParaRPr lang="en-US" dirty="0"/>
          </a:p>
        </p:txBody>
      </p:sp>
      <p:sp>
        <p:nvSpPr>
          <p:cNvPr id="5" name="Slide Number Placeholder 4">
            <a:extLst>
              <a:ext uri="{FF2B5EF4-FFF2-40B4-BE49-F238E27FC236}">
                <a16:creationId xmlns:a16="http://schemas.microsoft.com/office/drawing/2014/main" xmlns="" id="{8021E97D-BCD6-4D06-9F7C-34378EE4859C}"/>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1833659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113</TotalTime>
  <Words>911</Words>
  <Application>Microsoft Office PowerPoint</Application>
  <PresentationFormat>Custom</PresentationFormat>
  <Paragraphs>112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Damask</vt:lpstr>
      <vt:lpstr>House rental management system</vt:lpstr>
      <vt:lpstr>Introduction</vt:lpstr>
      <vt:lpstr>Scenario 1</vt:lpstr>
      <vt:lpstr>Host</vt:lpstr>
      <vt:lpstr>Guest</vt:lpstr>
      <vt:lpstr>Scenario 2A</vt:lpstr>
      <vt:lpstr>Scenario 2b</vt:lpstr>
      <vt:lpstr>Scenario 3a</vt:lpstr>
      <vt:lpstr>Scenario 3a(cont…)</vt:lpstr>
      <vt:lpstr>Scenario 3b</vt:lpstr>
      <vt:lpstr>Scenario 3c</vt:lpstr>
      <vt:lpstr>Scenario 3D</vt:lpstr>
      <vt:lpstr>Scenario 4A</vt:lpstr>
      <vt:lpstr>Scenario 4b</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Rent  Management</dc:title>
  <dc:creator>Abrar</dc:creator>
  <cp:lastModifiedBy>Software Engineering</cp:lastModifiedBy>
  <cp:revision>39</cp:revision>
  <dcterms:created xsi:type="dcterms:W3CDTF">2019-07-22T04:48:10Z</dcterms:created>
  <dcterms:modified xsi:type="dcterms:W3CDTF">2019-07-22T06:54:36Z</dcterms:modified>
</cp:coreProperties>
</file>