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2" r:id="rId4"/>
    <p:sldId id="263" r:id="rId5"/>
    <p:sldId id="264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8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cap="all" spc="-1">
                <a:solidFill>
                  <a:srgbClr val="000000"/>
                </a:solidFill>
                <a:latin typeface="Tw Cen M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8788101-0D3B-4660-A506-F9C083A3EF03}" type="datetime">
              <a:rPr lang="en-US" sz="1000" b="0" strike="noStrike" spc="-1">
                <a:solidFill>
                  <a:srgbClr val="000000"/>
                </a:solidFill>
                <a:latin typeface="Tw Cen MT"/>
              </a:rPr>
              <a:t>7/23/2019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16F26C-047D-431F-90AE-899727FF3431}" type="slidenum">
              <a:rPr lang="en-US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cap="all" spc="-1">
                <a:solidFill>
                  <a:srgbClr val="000000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cap="all" spc="-1">
                <a:solidFill>
                  <a:srgbClr val="000000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cap="all" spc="-1">
                <a:solidFill>
                  <a:srgbClr val="000000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4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Click to edit Master text styles</a:t>
            </a:r>
          </a:p>
          <a:p>
            <a:pPr marL="864000" lvl="1" indent="-324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cap="all" spc="-1">
                <a:solidFill>
                  <a:srgbClr val="000000"/>
                </a:solidFill>
                <a:latin typeface="Tw Cen MT"/>
              </a:rPr>
              <a:t>Second level</a:t>
            </a:r>
          </a:p>
          <a:p>
            <a:pPr marL="1296000" lvl="2" indent="-288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cap="all" spc="-1">
                <a:solidFill>
                  <a:srgbClr val="000000"/>
                </a:solidFill>
                <a:latin typeface="Tw Cen MT"/>
              </a:rPr>
              <a:t>Third level</a:t>
            </a:r>
          </a:p>
          <a:p>
            <a:pPr marL="1728000" lvl="3" indent="-216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cap="all" spc="-1">
                <a:solidFill>
                  <a:srgbClr val="000000"/>
                </a:solidFill>
                <a:latin typeface="Tw Cen MT"/>
              </a:rPr>
              <a:t>Fourth level</a:t>
            </a:r>
          </a:p>
          <a:p>
            <a:pPr marL="2160000" lvl="4" indent="-216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cap="all" spc="-1">
                <a:solidFill>
                  <a:srgbClr val="000000"/>
                </a:solidFill>
                <a:latin typeface="Tw Cen MT"/>
              </a:rPr>
              <a:t>Fifth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533ED64-C5ED-40F9-8A4E-BC7BD57C0782}" type="datetime">
              <a:rPr lang="en-US" sz="1000" b="0" strike="noStrike" spc="-1">
                <a:solidFill>
                  <a:srgbClr val="000000"/>
                </a:solidFill>
                <a:latin typeface="Tw Cen MT"/>
              </a:rPr>
              <a:t>7/23/2019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9CD185A-9FFE-42FD-832A-34F8D63FB16C}" type="slidenum">
              <a:rPr lang="en-US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751040" y="1300680"/>
            <a:ext cx="8689680" cy="2508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751040" y="3886200"/>
            <a:ext cx="8689680" cy="1371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Scenario 3a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1131480" y="2579760"/>
            <a:ext cx="10795320" cy="392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An existing Host will give house ads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1. As we already know that he or she is our existing host user so he will have an option to give house ads</a:t>
            </a:r>
          </a:p>
          <a:p>
            <a:r>
              <a:rPr lang="en-US" sz="1800" b="0" strike="noStrike" spc="-1">
                <a:latin typeface="Arial"/>
              </a:rPr>
              <a:t>2. When he choose or click the option, a new form will appear. In there he can select his building.</a:t>
            </a:r>
          </a:p>
          <a:p>
            <a:r>
              <a:rPr lang="en-US" sz="1800" b="0" strike="noStrike" spc="-1">
                <a:latin typeface="Arial"/>
              </a:rPr>
              <a:t> If he has multiple buildings, all the building will appear and he just need to select on which building</a:t>
            </a:r>
          </a:p>
          <a:p>
            <a:r>
              <a:rPr lang="en-US" sz="1800" b="0" strike="noStrike" spc="-1">
                <a:latin typeface="Arial"/>
              </a:rPr>
              <a:t> he want to show the ads.</a:t>
            </a:r>
          </a:p>
          <a:p>
            <a:r>
              <a:rPr lang="en-US" sz="1800" b="0" strike="noStrike" spc="-1">
                <a:latin typeface="Arial"/>
              </a:rPr>
              <a:t>3. There will be another option to give the detailed information for his unit and a picture box to give </a:t>
            </a:r>
          </a:p>
          <a:p>
            <a:r>
              <a:rPr lang="en-US" sz="1800" b="0" strike="noStrike" spc="-1">
                <a:latin typeface="Arial"/>
              </a:rPr>
              <a:t>The picture of that unit.</a:t>
            </a:r>
          </a:p>
          <a:p>
            <a:r>
              <a:rPr lang="en-US" sz="1800" b="0" strike="noStrike" spc="-1">
                <a:latin typeface="Arial"/>
              </a:rPr>
              <a:t>4. in another option he has to select the period of time for showing the ads and based on the an amount </a:t>
            </a:r>
          </a:p>
          <a:p>
            <a:r>
              <a:rPr lang="en-US" sz="1800" b="0" strike="noStrike" spc="-1">
                <a:latin typeface="Arial"/>
              </a:rPr>
              <a:t>Will generate for per day. And he have to give his bkash number.</a:t>
            </a:r>
          </a:p>
          <a:p>
            <a:r>
              <a:rPr lang="en-US" sz="1800" b="0" strike="noStrike" spc="-1">
                <a:latin typeface="Arial"/>
              </a:rPr>
              <a:t>5. Also he has to give his contact number which will be used for contact between guest user and will also </a:t>
            </a:r>
          </a:p>
          <a:p>
            <a:r>
              <a:rPr lang="en-US" sz="1800" b="0" strike="noStrike" spc="-1">
                <a:latin typeface="Arial"/>
              </a:rPr>
              <a:t>Show in the ads.</a:t>
            </a:r>
          </a:p>
          <a:p>
            <a:r>
              <a:rPr lang="en-US" sz="1800" b="0" strike="noStrike" spc="-1">
                <a:latin typeface="Arial"/>
              </a:rPr>
              <a:t>6. After filling all the information a submit button will appear. Clicking it, we will made </a:t>
            </a:r>
          </a:p>
          <a:p>
            <a:r>
              <a:rPr lang="en-US" sz="1800" b="0" strike="noStrike" spc="-1">
                <a:latin typeface="Arial"/>
              </a:rPr>
              <a:t>an transaction and tell him to verify the transaction number.</a:t>
            </a:r>
          </a:p>
          <a:p>
            <a:r>
              <a:rPr lang="en-US" sz="1800" b="0" strike="noStrike" spc="-1">
                <a:latin typeface="Arial"/>
              </a:rPr>
              <a:t>7. After completing the verification the ads information will be in the home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Tw Cen MT"/>
              </a:rPr>
              <a:t>Scenario 3b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1131480" y="2579760"/>
            <a:ext cx="10246680" cy="367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An existing Host will boost his house while giving ads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1. while filling the details for his house there will be an optional option where host user can boost his</a:t>
            </a:r>
          </a:p>
          <a:p>
            <a:r>
              <a:rPr lang="en-US" sz="1800" b="0" strike="noStrike" spc="-1">
                <a:latin typeface="Arial"/>
              </a:rPr>
              <a:t> House ads. Which means his house ads will be in the front from his area.</a:t>
            </a:r>
          </a:p>
          <a:p>
            <a:r>
              <a:rPr lang="en-US" sz="1800" b="0" strike="noStrike" spc="-1">
                <a:latin typeface="Arial"/>
              </a:rPr>
              <a:t>2. in the boost option there will be a period of time like before</a:t>
            </a:r>
          </a:p>
          <a:p>
            <a:r>
              <a:rPr lang="en-US" sz="1800" b="0" strike="noStrike" spc="-1">
                <a:latin typeface="Arial"/>
              </a:rPr>
              <a:t>3. here host also needs to give his bkash number and we will verify his transaction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An existing host will boost after giving ads</a:t>
            </a:r>
          </a:p>
          <a:p>
            <a:r>
              <a:rPr lang="en-US" sz="1800" b="0" strike="noStrike" spc="-1">
                <a:latin typeface="Arial"/>
              </a:rPr>
              <a:t>1. Host user can see his ads and there will an option to boost his ads </a:t>
            </a:r>
          </a:p>
          <a:p>
            <a:r>
              <a:rPr lang="en-US" sz="1800" b="0" strike="noStrike" spc="-1">
                <a:latin typeface="Arial"/>
              </a:rPr>
              <a:t>2. and selecting the boost option we will ask him the period of time and his bkash number</a:t>
            </a:r>
          </a:p>
          <a:p>
            <a:r>
              <a:rPr lang="en-US" sz="1800" b="0" strike="noStrike" spc="-1">
                <a:latin typeface="Arial"/>
              </a:rPr>
              <a:t>3. Making the transaction from bkash we will verify the transaction number</a:t>
            </a:r>
          </a:p>
          <a:p>
            <a:r>
              <a:rPr lang="en-US" sz="1800" b="0" strike="noStrike" spc="-1">
                <a:latin typeface="Arial"/>
              </a:rPr>
              <a:t>4. now his ads will be in top position from his area</a:t>
            </a: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005840" y="3291840"/>
            <a:ext cx="1033272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If ads time finished</a:t>
            </a:r>
          </a:p>
          <a:p>
            <a:r>
              <a:rPr lang="en-US" sz="1800" b="0" strike="noStrike" spc="-1">
                <a:latin typeface="Arial"/>
              </a:rPr>
              <a:t>1. host will be prompted for extending his ads time</a:t>
            </a:r>
          </a:p>
          <a:p>
            <a:r>
              <a:rPr lang="en-US" sz="1800" b="0" strike="noStrike" spc="-1">
                <a:latin typeface="Arial"/>
              </a:rPr>
              <a:t>2. while he choose to extend it we will again get his bkash number and the period of time and </a:t>
            </a:r>
          </a:p>
          <a:p>
            <a:r>
              <a:rPr lang="en-US" sz="1800" b="0" strike="noStrike" spc="-1">
                <a:latin typeface="Arial"/>
              </a:rPr>
              <a:t>Our verification method will be same like before</a:t>
            </a:r>
          </a:p>
          <a:p>
            <a:r>
              <a:rPr lang="en-US" sz="1800" b="0" strike="noStrike" spc="-1">
                <a:latin typeface="Arial"/>
              </a:rPr>
              <a:t>3. while user not to choose to extend it the ads will deleted from the ads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67</TotalTime>
  <Words>439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Symbol</vt:lpstr>
      <vt:lpstr>Times New Roman</vt:lpstr>
      <vt:lpstr>Tw Cen MT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KOCHI</dc:creator>
  <dc:description/>
  <cp:lastModifiedBy>IIT</cp:lastModifiedBy>
  <cp:revision>10</cp:revision>
  <dcterms:created xsi:type="dcterms:W3CDTF">2019-07-21T16:10:35Z</dcterms:created>
  <dcterms:modified xsi:type="dcterms:W3CDTF">2019-07-23T07:23:53Z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