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C41B072-DA27-48A3-A27C-5A8C284A2890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2ACB6314-66E9-44AC-A50C-F45A54CA1160}" type="slidecount">
              <a:rPr b="0" lang="en-US" sz="1400" spc="-1" strike="noStrike">
                <a:latin typeface="Noto Sans Regular"/>
              </a:rPr>
              <a:t>3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17B1115-7D8F-4C38-8B47-31FEF57125FD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D9391FF3-E800-44CC-90D2-07BA6A3DE3C1}" type="slidecount">
              <a:rPr b="0" lang="en-US" sz="1400" spc="-1" strike="noStrike">
                <a:latin typeface="Noto Sans Regular"/>
              </a:rPr>
              <a:t>3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Host’s activity after getting a proper guest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Removing the advertisement from the display of the application.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Collecting the money if he has given more than he needed to.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Ensuring that the tenant is uploading the proper information to the application.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Rating System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Tenant will have the rating option for him only when he will leave the home that will be ensured by the host.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For each home, there will be comment section where tenants will upload their opinion about the host and home.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2019-07-22T09:11:44Z</dcterms:created>
  <dc:creator/>
  <dc:description/>
  <dc:language>en-US</dc:language>
  <cp:lastModifiedBy/>
  <dcterms:modified xsi:type="dcterms:W3CDTF">2019-07-22T09:30:57Z</dcterms:modified>
  <cp:revision>2</cp:revision>
  <dc:subject/>
  <dc:title>Impress</dc:title>
</cp:coreProperties>
</file>