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7/22/2019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ecureservercdn.net/160.153.137.210/11v.681.myftpupload.com/wp-content/uploads/2018/10/House-Owner-Registration-Page.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4636-6AD4-4755-ADE2-9ECA10065CD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09DCB74-3D11-4911-AD7B-38FD6D5AA41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5248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8AA5-E36B-4319-8634-B1C9C044E3B4}"/>
              </a:ext>
            </a:extLst>
          </p:cNvPr>
          <p:cNvSpPr>
            <a:spLocks noGrp="1"/>
          </p:cNvSpPr>
          <p:nvPr>
            <p:ph type="title"/>
          </p:nvPr>
        </p:nvSpPr>
        <p:spPr>
          <a:xfrm>
            <a:off x="913775" y="618517"/>
            <a:ext cx="10364452" cy="935075"/>
          </a:xfrm>
        </p:spPr>
        <p:txBody>
          <a:bodyPr/>
          <a:lstStyle/>
          <a:p>
            <a:r>
              <a:rPr lang="en-US" dirty="0"/>
              <a:t>Scenario 1a</a:t>
            </a:r>
          </a:p>
        </p:txBody>
      </p:sp>
      <p:sp>
        <p:nvSpPr>
          <p:cNvPr id="3" name="Content Placeholder 2">
            <a:extLst>
              <a:ext uri="{FF2B5EF4-FFF2-40B4-BE49-F238E27FC236}">
                <a16:creationId xmlns:a16="http://schemas.microsoft.com/office/drawing/2014/main" id="{9D352C8E-7D03-4D6C-881F-33E8E56C0B2A}"/>
              </a:ext>
            </a:extLst>
          </p:cNvPr>
          <p:cNvSpPr>
            <a:spLocks noGrp="1"/>
          </p:cNvSpPr>
          <p:nvPr>
            <p:ph sz="quarter" idx="13"/>
          </p:nvPr>
        </p:nvSpPr>
        <p:spPr>
          <a:xfrm>
            <a:off x="913774" y="1716946"/>
            <a:ext cx="10363826" cy="3424107"/>
          </a:xfrm>
        </p:spPr>
        <p:txBody>
          <a:bodyPr>
            <a:normAutofit fontScale="92500" lnSpcReduction="10000"/>
          </a:bodyPr>
          <a:lstStyle/>
          <a:p>
            <a:r>
              <a:rPr lang="en-US" cap="none" dirty="0"/>
              <a:t>This system is easy to understand and handle. Here, WE have to enter the details of the customers who are seeking for apartments or houses. There are a lot of features to this project. WE have to sign up to use the system as an administrator</a:t>
            </a:r>
          </a:p>
          <a:p>
            <a:r>
              <a:rPr lang="en-US" cap="none" dirty="0"/>
              <a:t>First of all mainly we have two types of stack holders.</a:t>
            </a:r>
          </a:p>
          <a:p>
            <a:endParaRPr lang="en-US" cap="none" dirty="0"/>
          </a:p>
          <a:p>
            <a:r>
              <a:rPr lang="en-US" cap="none" dirty="0" err="1"/>
              <a:t>Host:this</a:t>
            </a:r>
            <a:r>
              <a:rPr lang="en-US" cap="none" dirty="0"/>
              <a:t> module is operated by the user who is the owner of the property and wants to give it for rent.</a:t>
            </a:r>
          </a:p>
          <a:p>
            <a:endParaRPr lang="en-US" cap="none" dirty="0"/>
          </a:p>
          <a:p>
            <a:r>
              <a:rPr lang="en-US" cap="none" dirty="0" err="1"/>
              <a:t>Guest:this</a:t>
            </a:r>
            <a:r>
              <a:rPr lang="en-US" cap="none" dirty="0"/>
              <a:t> module is operated by a customer who is looking for rent. </a:t>
            </a:r>
          </a:p>
          <a:p>
            <a:endParaRPr lang="en-US" dirty="0"/>
          </a:p>
          <a:p>
            <a:endParaRPr lang="en-US" dirty="0"/>
          </a:p>
        </p:txBody>
      </p:sp>
    </p:spTree>
    <p:extLst>
      <p:ext uri="{BB962C8B-B14F-4D97-AF65-F5344CB8AC3E}">
        <p14:creationId xmlns:p14="http://schemas.microsoft.com/office/powerpoint/2010/main" val="2150927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EDC2-9CF0-4504-AEB5-301465A6055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812A531-2211-40F8-ABB5-442D9FB855DB}"/>
              </a:ext>
            </a:extLst>
          </p:cNvPr>
          <p:cNvSpPr>
            <a:spLocks noGrp="1"/>
          </p:cNvSpPr>
          <p:nvPr>
            <p:ph sz="quarter" idx="13"/>
          </p:nvPr>
        </p:nvSpPr>
        <p:spPr>
          <a:xfrm>
            <a:off x="97654" y="2633421"/>
            <a:ext cx="11630374" cy="3424107"/>
          </a:xfrm>
        </p:spPr>
        <p:txBody>
          <a:bodyPr>
            <a:normAutofit fontScale="92500" lnSpcReduction="20000"/>
          </a:bodyPr>
          <a:lstStyle/>
          <a:p>
            <a:r>
              <a:rPr lang="en-US" dirty="0"/>
              <a:t>Housing has a central importance to quality of life with considerable economic, social, cultural and personal significance. If you are a stranger in some city and want to rent house than it is difficult to find suitable house in time. This is the main motivation behind Online House Rental Management System project development. rental house management has become important factor in modern society . Developing rental house management system comes with many advantages especially to the Landlords who are able to increase their profits.  tenants also able to view all listed property, search for their need using key words such as property type, location etc. </a:t>
            </a:r>
            <a:br>
              <a:rPr lang="en-US" dirty="0"/>
            </a:br>
            <a:br>
              <a:rPr lang="en-US" dirty="0"/>
            </a:br>
            <a:br>
              <a:rPr lang="en-US" dirty="0"/>
            </a:br>
            <a:endParaRPr lang="en-US" dirty="0"/>
          </a:p>
        </p:txBody>
      </p:sp>
    </p:spTree>
    <p:extLst>
      <p:ext uri="{BB962C8B-B14F-4D97-AF65-F5344CB8AC3E}">
        <p14:creationId xmlns:p14="http://schemas.microsoft.com/office/powerpoint/2010/main" val="2035082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0FD9-502A-4C66-9440-55435B641906}"/>
              </a:ext>
            </a:extLst>
          </p:cNvPr>
          <p:cNvSpPr>
            <a:spLocks noGrp="1"/>
          </p:cNvSpPr>
          <p:nvPr>
            <p:ph type="title"/>
          </p:nvPr>
        </p:nvSpPr>
        <p:spPr>
          <a:xfrm>
            <a:off x="727342" y="591884"/>
            <a:ext cx="10364451" cy="828543"/>
          </a:xfrm>
        </p:spPr>
        <p:txBody>
          <a:bodyPr/>
          <a:lstStyle/>
          <a:p>
            <a:r>
              <a:rPr lang="en-US" dirty="0"/>
              <a:t>HOST</a:t>
            </a:r>
          </a:p>
        </p:txBody>
      </p:sp>
      <p:sp>
        <p:nvSpPr>
          <p:cNvPr id="3" name="Content Placeholder 2">
            <a:extLst>
              <a:ext uri="{FF2B5EF4-FFF2-40B4-BE49-F238E27FC236}">
                <a16:creationId xmlns:a16="http://schemas.microsoft.com/office/drawing/2014/main" id="{EF628558-1004-4E6A-AA9D-085522CC4B10}"/>
              </a:ext>
            </a:extLst>
          </p:cNvPr>
          <p:cNvSpPr>
            <a:spLocks noGrp="1"/>
          </p:cNvSpPr>
          <p:nvPr>
            <p:ph sz="quarter" idx="13"/>
          </p:nvPr>
        </p:nvSpPr>
        <p:spPr>
          <a:xfrm>
            <a:off x="599084" y="1337282"/>
            <a:ext cx="10620965" cy="4928834"/>
          </a:xfrm>
        </p:spPr>
        <p:txBody>
          <a:bodyPr>
            <a:normAutofit lnSpcReduction="10000"/>
          </a:bodyPr>
          <a:lstStyle/>
          <a:p>
            <a:r>
              <a:rPr lang="en-US" dirty="0"/>
              <a:t>The owner should register with an application which will be authorized by the ADMIN. </a:t>
            </a:r>
          </a:p>
          <a:p>
            <a:r>
              <a:rPr lang="en-US" dirty="0"/>
              <a:t>Registration form must be include </a:t>
            </a:r>
          </a:p>
          <a:p>
            <a:pPr marL="457200" indent="-457200">
              <a:buFont typeface="+mj-lt"/>
              <a:buAutoNum type="arabicPeriod"/>
            </a:pPr>
            <a:r>
              <a:rPr lang="en-US" dirty="0"/>
              <a:t>OWNER NAME</a:t>
            </a:r>
          </a:p>
          <a:p>
            <a:pPr marL="457200" indent="-457200">
              <a:buFont typeface="+mj-lt"/>
              <a:buAutoNum type="arabicPeriod"/>
            </a:pPr>
            <a:r>
              <a:rPr lang="en-US" dirty="0"/>
              <a:t>PHONE NUMBER/EMAIL ADDRESS</a:t>
            </a:r>
          </a:p>
          <a:p>
            <a:pPr marL="457200" indent="-457200">
              <a:buFont typeface="+mj-lt"/>
              <a:buAutoNum type="arabicPeriod"/>
            </a:pPr>
            <a:r>
              <a:rPr lang="en-US" dirty="0"/>
              <a:t>HOME ADDRESS</a:t>
            </a:r>
          </a:p>
          <a:p>
            <a:pPr marL="457200" indent="-457200">
              <a:buFont typeface="+mj-lt"/>
              <a:buAutoNum type="arabicPeriod"/>
            </a:pPr>
            <a:r>
              <a:rPr lang="en-US" dirty="0"/>
              <a:t>PICTURE</a:t>
            </a:r>
          </a:p>
          <a:p>
            <a:pPr marL="0" indent="0">
              <a:buNone/>
            </a:pPr>
            <a:r>
              <a:rPr lang="en-US" dirty="0"/>
              <a:t>PHONE NUMBER MUST BE VALIDATE BY A CONFORMATION MESSAGE.</a:t>
            </a:r>
          </a:p>
          <a:p>
            <a:pPr marL="0" indent="0">
              <a:buNone/>
            </a:pPr>
            <a:r>
              <a:rPr lang="en-US" dirty="0"/>
              <a:t>AFTER SUCCESFULLY REGISTER The owner can upload room details, pictures, location, rent ..etc. which comes under owner module. The owner can view the house and add house form his module.</a:t>
            </a:r>
          </a:p>
        </p:txBody>
      </p:sp>
    </p:spTree>
    <p:extLst>
      <p:ext uri="{BB962C8B-B14F-4D97-AF65-F5344CB8AC3E}">
        <p14:creationId xmlns:p14="http://schemas.microsoft.com/office/powerpoint/2010/main" val="506850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B8CA-BF77-4FE3-8777-2009680FA530}"/>
              </a:ext>
            </a:extLst>
          </p:cNvPr>
          <p:cNvSpPr>
            <a:spLocks noGrp="1"/>
          </p:cNvSpPr>
          <p:nvPr>
            <p:ph type="title"/>
          </p:nvPr>
        </p:nvSpPr>
        <p:spPr>
          <a:xfrm>
            <a:off x="727969" y="559332"/>
            <a:ext cx="10364451" cy="933598"/>
          </a:xfrm>
        </p:spPr>
        <p:txBody>
          <a:bodyPr/>
          <a:lstStyle/>
          <a:p>
            <a:r>
              <a:rPr lang="en-US" dirty="0"/>
              <a:t>GUEST</a:t>
            </a:r>
          </a:p>
        </p:txBody>
      </p:sp>
      <p:sp>
        <p:nvSpPr>
          <p:cNvPr id="3" name="Content Placeholder 2">
            <a:extLst>
              <a:ext uri="{FF2B5EF4-FFF2-40B4-BE49-F238E27FC236}">
                <a16:creationId xmlns:a16="http://schemas.microsoft.com/office/drawing/2014/main" id="{2747D33E-FEB7-4819-A4C8-BF9E1F56F755}"/>
              </a:ext>
            </a:extLst>
          </p:cNvPr>
          <p:cNvSpPr>
            <a:spLocks noGrp="1"/>
          </p:cNvSpPr>
          <p:nvPr>
            <p:ph sz="quarter" idx="13"/>
          </p:nvPr>
        </p:nvSpPr>
        <p:spPr>
          <a:xfrm>
            <a:off x="363984" y="1940963"/>
            <a:ext cx="11002393" cy="3847278"/>
          </a:xfrm>
        </p:spPr>
        <p:txBody>
          <a:bodyPr>
            <a:normAutofit fontScale="92500" lnSpcReduction="10000"/>
          </a:bodyPr>
          <a:lstStyle/>
          <a:p>
            <a:r>
              <a:rPr lang="en-US" dirty="0"/>
              <a:t>LIKE OWNER The CUSTOMER should ALSO register with an application which will be authorized by the ADMIN.</a:t>
            </a:r>
          </a:p>
          <a:p>
            <a:pPr marL="0" indent="0">
              <a:buNone/>
            </a:pPr>
            <a:r>
              <a:rPr lang="en-US" dirty="0"/>
              <a:t>THERE Registration form must be include </a:t>
            </a:r>
          </a:p>
          <a:p>
            <a:pPr marL="457200" indent="-457200">
              <a:buFont typeface="+mj-lt"/>
              <a:buAutoNum type="arabicPeriod"/>
            </a:pPr>
            <a:r>
              <a:rPr lang="en-US" dirty="0" err="1"/>
              <a:t>cUSTOMER</a:t>
            </a:r>
            <a:r>
              <a:rPr lang="en-US" dirty="0"/>
              <a:t> NAME</a:t>
            </a:r>
          </a:p>
          <a:p>
            <a:pPr marL="457200" indent="-457200">
              <a:buFont typeface="+mj-lt"/>
              <a:buAutoNum type="arabicPeriod"/>
            </a:pPr>
            <a:r>
              <a:rPr lang="en-US" dirty="0"/>
              <a:t>PHONE NUMBER/EMAIL ADDRESS</a:t>
            </a:r>
          </a:p>
          <a:p>
            <a:pPr marL="457200" indent="-457200">
              <a:buFont typeface="+mj-lt"/>
              <a:buAutoNum type="arabicPeriod"/>
            </a:pPr>
            <a:r>
              <a:rPr lang="en-US" dirty="0"/>
              <a:t>PICTURE</a:t>
            </a:r>
          </a:p>
          <a:p>
            <a:pPr marL="0" indent="0">
              <a:buNone/>
            </a:pPr>
            <a:r>
              <a:rPr lang="en-US" dirty="0"/>
              <a:t>AFTER SUCCESFULLY REGISTER The customer is activated by ADMIN and customer can search based on specifications and get results about rent details.</a:t>
            </a:r>
            <a:br>
              <a:rPr lang="en-US" dirty="0">
                <a:hlinkClick r:id="rId2"/>
              </a:rPr>
            </a:br>
            <a:endParaRPr lang="en-US" dirty="0"/>
          </a:p>
          <a:p>
            <a:endParaRPr lang="en-US" dirty="0"/>
          </a:p>
        </p:txBody>
      </p:sp>
    </p:spTree>
    <p:extLst>
      <p:ext uri="{BB962C8B-B14F-4D97-AF65-F5344CB8AC3E}">
        <p14:creationId xmlns:p14="http://schemas.microsoft.com/office/powerpoint/2010/main" val="400555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4701-CE23-4A9B-88CE-683D7EF9BF52}"/>
              </a:ext>
            </a:extLst>
          </p:cNvPr>
          <p:cNvSpPr>
            <a:spLocks noGrp="1"/>
          </p:cNvSpPr>
          <p:nvPr>
            <p:ph type="title"/>
          </p:nvPr>
        </p:nvSpPr>
        <p:spPr>
          <a:xfrm>
            <a:off x="913775" y="618518"/>
            <a:ext cx="10364451" cy="695378"/>
          </a:xfrm>
        </p:spPr>
        <p:txBody>
          <a:bodyPr/>
          <a:lstStyle/>
          <a:p>
            <a:r>
              <a:rPr lang="en-US" dirty="0"/>
              <a:t>Scenario 1a</a:t>
            </a:r>
            <a:endParaRPr lang="en-US" b="1" dirty="0"/>
          </a:p>
        </p:txBody>
      </p:sp>
      <p:sp>
        <p:nvSpPr>
          <p:cNvPr id="3" name="Content Placeholder 2">
            <a:extLst>
              <a:ext uri="{FF2B5EF4-FFF2-40B4-BE49-F238E27FC236}">
                <a16:creationId xmlns:a16="http://schemas.microsoft.com/office/drawing/2014/main" id="{A46BB8CF-6AF1-419C-88AA-D4F8DD009DB8}"/>
              </a:ext>
            </a:extLst>
          </p:cNvPr>
          <p:cNvSpPr>
            <a:spLocks noGrp="1"/>
          </p:cNvSpPr>
          <p:nvPr>
            <p:ph sz="quarter" idx="13"/>
          </p:nvPr>
        </p:nvSpPr>
        <p:spPr>
          <a:xfrm>
            <a:off x="913149" y="1671714"/>
            <a:ext cx="10363826" cy="3424107"/>
          </a:xfrm>
        </p:spPr>
        <p:txBody>
          <a:bodyPr/>
          <a:lstStyle/>
          <a:p>
            <a:r>
              <a:rPr lang="en-US" dirty="0"/>
              <a:t>Why customer will use our application??where they are able to find there home by own??what type of benefit they get from this application??</a:t>
            </a:r>
          </a:p>
          <a:p>
            <a:r>
              <a:rPr lang="en-US" dirty="0"/>
              <a:t>We naturally like to be lazy. we are interested to get results without effort.</a:t>
            </a:r>
          </a:p>
          <a:p>
            <a:r>
              <a:rPr lang="en-US" dirty="0"/>
              <a:t>So there we try to implement a application where customer get result without much effort. Home is one of the basic needs for human </a:t>
            </a:r>
            <a:r>
              <a:rPr lang="en-US" dirty="0" err="1"/>
              <a:t>being.a</a:t>
            </a:r>
            <a:r>
              <a:rPr lang="en-US" dirty="0"/>
              <a:t> customer can rent a house by this application very easily . instead of take a walk and find the house, which is more time consuming.</a:t>
            </a:r>
          </a:p>
          <a:p>
            <a:endParaRPr lang="en-US" dirty="0"/>
          </a:p>
        </p:txBody>
      </p:sp>
    </p:spTree>
    <p:extLst>
      <p:ext uri="{BB962C8B-B14F-4D97-AF65-F5344CB8AC3E}">
        <p14:creationId xmlns:p14="http://schemas.microsoft.com/office/powerpoint/2010/main" val="365256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5FE1-52C1-41F2-8C5B-1FE29DE26F21}"/>
              </a:ext>
            </a:extLst>
          </p:cNvPr>
          <p:cNvSpPr>
            <a:spLocks noGrp="1"/>
          </p:cNvSpPr>
          <p:nvPr>
            <p:ph type="title"/>
          </p:nvPr>
        </p:nvSpPr>
        <p:spPr>
          <a:xfrm>
            <a:off x="913149" y="174634"/>
            <a:ext cx="10364451" cy="892168"/>
          </a:xfrm>
        </p:spPr>
        <p:txBody>
          <a:bodyPr/>
          <a:lstStyle/>
          <a:p>
            <a:r>
              <a:rPr lang="en-US" dirty="0"/>
              <a:t>Benefit at guest side:</a:t>
            </a:r>
          </a:p>
        </p:txBody>
      </p:sp>
      <p:sp>
        <p:nvSpPr>
          <p:cNvPr id="3" name="Content Placeholder 2">
            <a:extLst>
              <a:ext uri="{FF2B5EF4-FFF2-40B4-BE49-F238E27FC236}">
                <a16:creationId xmlns:a16="http://schemas.microsoft.com/office/drawing/2014/main" id="{20A3516B-48BB-474A-A7C6-1486C71283BC}"/>
              </a:ext>
            </a:extLst>
          </p:cNvPr>
          <p:cNvSpPr>
            <a:spLocks noGrp="1"/>
          </p:cNvSpPr>
          <p:nvPr>
            <p:ph sz="quarter" idx="13"/>
          </p:nvPr>
        </p:nvSpPr>
        <p:spPr>
          <a:xfrm>
            <a:off x="700710" y="1275138"/>
            <a:ext cx="10363826" cy="5582862"/>
          </a:xfrm>
        </p:spPr>
        <p:txBody>
          <a:bodyPr>
            <a:normAutofit fontScale="92500" lnSpcReduction="20000"/>
          </a:bodyPr>
          <a:lstStyle/>
          <a:p>
            <a:r>
              <a:rPr lang="en-US" dirty="0"/>
              <a:t>this is easy to learn and use and also fast in processing transactions.</a:t>
            </a:r>
          </a:p>
          <a:p>
            <a:r>
              <a:rPr lang="en-US" dirty="0"/>
              <a:t>This is flexible, safe and convenient.</a:t>
            </a:r>
          </a:p>
          <a:p>
            <a:r>
              <a:rPr lang="en-US" dirty="0"/>
              <a:t>The customer are able to see some important details about house like</a:t>
            </a:r>
          </a:p>
          <a:p>
            <a:pPr marL="457200" indent="-457200">
              <a:buFont typeface="+mj-lt"/>
              <a:buAutoNum type="arabicPeriod"/>
            </a:pPr>
            <a:r>
              <a:rPr lang="en-US" dirty="0"/>
              <a:t>Rent per </a:t>
            </a:r>
            <a:r>
              <a:rPr lang="en-US" dirty="0" err="1"/>
              <a:t>month+gas</a:t>
            </a:r>
            <a:r>
              <a:rPr lang="en-US" dirty="0"/>
              <a:t> and water bill</a:t>
            </a:r>
          </a:p>
          <a:p>
            <a:pPr marL="457200" indent="-457200">
              <a:buFont typeface="+mj-lt"/>
              <a:buAutoNum type="arabicPeriod"/>
            </a:pPr>
            <a:r>
              <a:rPr lang="en-US" dirty="0"/>
              <a:t>Picture of that house</a:t>
            </a:r>
          </a:p>
          <a:p>
            <a:pPr marL="457200" indent="-457200">
              <a:buFont typeface="+mj-lt"/>
              <a:buAutoNum type="arabicPeriod"/>
            </a:pPr>
            <a:r>
              <a:rPr lang="en-US" dirty="0"/>
              <a:t>Deposit paid</a:t>
            </a:r>
          </a:p>
          <a:p>
            <a:pPr marL="457200" indent="-457200">
              <a:buFont typeface="+mj-lt"/>
              <a:buAutoNum type="arabicPeriod"/>
            </a:pPr>
            <a:r>
              <a:rPr lang="en-US" dirty="0"/>
              <a:t>Terms and conditions to follow acceptance</a:t>
            </a:r>
          </a:p>
          <a:p>
            <a:r>
              <a:rPr lang="en-US" dirty="0"/>
              <a:t>The customer can search house based on some specific specifications</a:t>
            </a:r>
          </a:p>
          <a:p>
            <a:pPr marL="457200" indent="-457200">
              <a:buFont typeface="+mj-lt"/>
              <a:buAutoNum type="arabicPeriod"/>
            </a:pPr>
            <a:r>
              <a:rPr lang="en-US" dirty="0"/>
              <a:t>Rent per month.</a:t>
            </a:r>
          </a:p>
          <a:p>
            <a:pPr marL="457200" indent="-457200">
              <a:buFont typeface="+mj-lt"/>
              <a:buAutoNum type="arabicPeriod"/>
            </a:pPr>
            <a:r>
              <a:rPr lang="en-US" dirty="0"/>
              <a:t>Flat size.</a:t>
            </a:r>
          </a:p>
          <a:p>
            <a:pPr marL="457200" indent="-457200">
              <a:buFont typeface="+mj-lt"/>
              <a:buAutoNum type="arabicPeriod"/>
            </a:pPr>
            <a:r>
              <a:rPr lang="en-US" dirty="0"/>
              <a:t>A particular area etc.</a:t>
            </a:r>
          </a:p>
          <a:p>
            <a:pPr marL="0" indent="0">
              <a:buNone/>
            </a:pPr>
            <a:r>
              <a:rPr lang="en-US" dirty="0"/>
              <a:t>after Once customers finds a vacant house, they can call or email owner of the houses for more details.</a:t>
            </a:r>
          </a:p>
        </p:txBody>
      </p:sp>
    </p:spTree>
    <p:extLst>
      <p:ext uri="{BB962C8B-B14F-4D97-AF65-F5344CB8AC3E}">
        <p14:creationId xmlns:p14="http://schemas.microsoft.com/office/powerpoint/2010/main" val="230773010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72</TotalTime>
  <Words>484</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Droplet</vt:lpstr>
      <vt:lpstr>PowerPoint Presentation</vt:lpstr>
      <vt:lpstr>Scenario 1a</vt:lpstr>
      <vt:lpstr>PowerPoint Presentation</vt:lpstr>
      <vt:lpstr>HOST</vt:lpstr>
      <vt:lpstr>GUEST</vt:lpstr>
      <vt:lpstr>Scenario 1a</vt:lpstr>
      <vt:lpstr>Benefit at guest side: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KOCHI</dc:creator>
  <cp:lastModifiedBy>KOCHI</cp:lastModifiedBy>
  <cp:revision>8</cp:revision>
  <dcterms:created xsi:type="dcterms:W3CDTF">2019-07-21T16:10:35Z</dcterms:created>
  <dcterms:modified xsi:type="dcterms:W3CDTF">2019-07-22T05:02:00Z</dcterms:modified>
</cp:coreProperties>
</file>