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FE45-D5A5-4CD3-BF88-4E16B6FD3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9DE39-5BDD-40F3-AA8A-0E2B0C3E2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64AFE-375E-48B8-8C77-BCC9D192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C9F-0154-4B78-A1B7-7CD372E644B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B11CD-AB5F-4935-8321-B68D9406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6EA98-FDD0-4056-B80D-DCA81641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332C-1DF0-4911-9DE2-513DD722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B69D-E26D-4A72-975C-16573400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1EE8E-AC39-4DC8-88BD-AA844CCDE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1FFC-89FF-40DD-A09B-E4363E8C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C9F-0154-4B78-A1B7-7CD372E644B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0BF1C-94AF-42FE-81F5-D04DCB51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F25AD-2AE4-4790-AC8E-0CD847B5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332C-1DF0-4911-9DE2-513DD722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8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85FC7-BFD9-40BB-B075-7932DED48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288D2-74DD-4CC4-BFAD-733F02F92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D048-1D10-41F7-8072-E83E9A3C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C9F-0154-4B78-A1B7-7CD372E644B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0BB30-1523-4254-92E2-A09D78BD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1304B-2CE5-41E6-884F-F73624F4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332C-1DF0-4911-9DE2-513DD722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DD22-AB86-4899-B349-B999D9F5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7A71-83FA-41AC-8366-1A2C10FDF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77AA1-6E5B-42E0-A58F-5BDCF5B7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C9F-0154-4B78-A1B7-7CD372E644B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E305F-DDD4-445A-8A06-99A281AA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DDCD9-96B7-4D02-8E35-34A21085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332C-1DF0-4911-9DE2-513DD722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7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5D64-BEA8-40C9-9B7A-EF3455E7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26524-1542-44DD-922D-5FD1FC8D6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DBD5F-3241-4467-820D-466DF093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C9F-0154-4B78-A1B7-7CD372E644B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6607C-C0FF-46FA-B331-D46C73E9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5DBB1-E742-419C-8111-C0FAD64B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332C-1DF0-4911-9DE2-513DD722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8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AD8E-64BA-4B41-8FAA-135EF194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43AF-CD8F-485B-A58C-B24C884BC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F3461-CC15-493D-AD57-0BB9D18F1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7BB18-677A-4616-A00F-B9E1E8439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C9F-0154-4B78-A1B7-7CD372E644B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B7903-7EA6-46F2-BBD6-24C2BB71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887D3-281C-4CAF-84FC-7AA681E9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332C-1DF0-4911-9DE2-513DD722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0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0BE5-2723-4248-8DA8-BDA87326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95C41-8B4D-4615-8DA5-E85EEBBC3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BEADD-0FF7-45C1-AEAC-07F9F0767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601A2-C772-44CD-B0FF-4BB94F76A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3E511-A88E-4983-BC7D-9A1D82CE5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FD837-0FC6-4F85-9DA2-CBBAFB1F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C9F-0154-4B78-A1B7-7CD372E644B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AC713-F218-46A5-8AA5-62627411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9B882-F7EB-4D67-A7D6-7E0B5F5B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332C-1DF0-4911-9DE2-513DD722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2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C606-BF56-4EA5-890C-964B0A6B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23814-56DA-47E6-8396-C7EEA394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C9F-0154-4B78-A1B7-7CD372E644B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CE6DF-273D-4D5A-8917-0D477BC3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DF68B-BB71-412E-A285-F23F78D0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332C-1DF0-4911-9DE2-513DD722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B88607-D972-4C4E-A9B1-8FCE00FA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C9F-0154-4B78-A1B7-7CD372E644B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BD0C1-84ED-41EC-A3C1-7F7AB7CD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D87B1-AD7A-417E-BC5D-2AB1A8FA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332C-1DF0-4911-9DE2-513DD722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49F4-95CB-4418-854E-9C60A12E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49E8-0D5C-493E-AE04-61CB4E6B1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E352-52B5-4027-9E2A-821566A08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8AC04-2523-497E-95B3-F32B73AC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C9F-0154-4B78-A1B7-7CD372E644B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94005-73E0-49E0-AFFA-94BEDF91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E1DE2-3114-4BA8-A038-31674E9C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332C-1DF0-4911-9DE2-513DD722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1A76-7F49-4930-9301-0D1F61E7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66DBA-2717-4155-9A78-30E6FCBCB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F8A9C-2F8C-4B1D-8ED9-0EC2630A8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4ECA5-EB06-4658-A183-EE7E849A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EC9F-0154-4B78-A1B7-7CD372E644B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83356-0D82-4DBE-B24D-31096105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B6132-35A3-4751-973A-D85BE738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E332C-1DF0-4911-9DE2-513DD722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D51B8-F434-491D-9CAA-61026E45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0FDE7-C955-4FBD-9D4B-E5F94130B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DBD62-A812-4621-AD69-9330BCE7B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8EC9F-0154-4B78-A1B7-7CD372E644BC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3FA27-4ACB-4640-B11C-A75332F18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A863F-750A-4416-AB66-4A2DA694E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E332C-1DF0-4911-9DE2-513DD722C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8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284-7404-4E72-A1AA-EF6333BFA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Sekilas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Universal REST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77F28-3ABA-4A30-BABC-454C12591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07F4-922C-412C-AD71-7AA5FA87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Universal REST Simulator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B1607-3A12-49C8-8EB2-1BEDE9B78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Universal REST Simulator </a:t>
            </a:r>
            <a:r>
              <a:rPr lang="en-US" dirty="0" err="1"/>
              <a:t>adalah</a:t>
            </a:r>
            <a:r>
              <a:rPr lang="en-US" dirty="0"/>
              <a:t> simulator REST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simulator server </a:t>
            </a:r>
            <a:r>
              <a:rPr lang="en-US" dirty="0" err="1"/>
              <a:t>aplikasi</a:t>
            </a:r>
            <a:r>
              <a:rPr lang="en-US" dirty="0"/>
              <a:t>. Simulator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mensimulasikan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request </a:t>
            </a:r>
            <a:r>
              <a:rPr lang="en-US" dirty="0" err="1"/>
              <a:t>tertentu</a:t>
            </a:r>
            <a:r>
              <a:rPr lang="en-US" dirty="0"/>
              <a:t>. Universal REST Simulator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HTTP </a:t>
            </a:r>
            <a:r>
              <a:rPr lang="en-US" dirty="0" err="1"/>
              <a:t>dengan</a:t>
            </a:r>
            <a:r>
              <a:rPr lang="en-US" dirty="0"/>
              <a:t> method GET, POST dan PUT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request x-www-form-</a:t>
            </a:r>
            <a:r>
              <a:rPr lang="en-US" dirty="0" err="1"/>
              <a:t>urlencode</a:t>
            </a:r>
            <a:r>
              <a:rPr lang="en-US" dirty="0"/>
              <a:t>, JSON dan XML.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text, HTML, XML, JSON </a:t>
            </a:r>
            <a:r>
              <a:rPr lang="en-US" dirty="0" err="1"/>
              <a:t>maupun</a:t>
            </a:r>
            <a:r>
              <a:rPr lang="en-US" dirty="0"/>
              <a:t> CSV.</a:t>
            </a:r>
          </a:p>
        </p:txBody>
      </p:sp>
    </p:spTree>
    <p:extLst>
      <p:ext uri="{BB962C8B-B14F-4D97-AF65-F5344CB8AC3E}">
        <p14:creationId xmlns:p14="http://schemas.microsoft.com/office/powerpoint/2010/main" val="323263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B63E-D61B-4E36-A10C-9ADB11B8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Input/Request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5E90-228C-4F79-9DE0-AC253D692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$HEDAER</a:t>
            </a:r>
          </a:p>
          <a:p>
            <a:r>
              <a:rPr lang="en-US" dirty="0"/>
              <a:t>$AUTHORIZATION_BASIC</a:t>
            </a:r>
          </a:p>
          <a:p>
            <a:r>
              <a:rPr lang="en-US" dirty="0"/>
              <a:t>$URL</a:t>
            </a:r>
          </a:p>
          <a:p>
            <a:r>
              <a:rPr lang="en-US" dirty="0"/>
              <a:t>$GET</a:t>
            </a:r>
          </a:p>
          <a:p>
            <a:r>
              <a:rPr lang="en-US" dirty="0"/>
              <a:t>$POST</a:t>
            </a:r>
          </a:p>
          <a:p>
            <a:r>
              <a:rPr lang="en-US" dirty="0"/>
              <a:t>$PUT</a:t>
            </a:r>
          </a:p>
          <a:p>
            <a:r>
              <a:rPr lang="en-US" dirty="0"/>
              <a:t>$REQUEST</a:t>
            </a:r>
          </a:p>
        </p:txBody>
      </p:sp>
    </p:spTree>
    <p:extLst>
      <p:ext uri="{BB962C8B-B14F-4D97-AF65-F5344CB8AC3E}">
        <p14:creationId xmlns:p14="http://schemas.microsoft.com/office/powerpoint/2010/main" val="256917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29F5-369B-4B94-B55B-3A716C94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Output/Response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3892A-9941-4568-B373-199ACC0AB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Universal REST Simulator </a:t>
            </a:r>
            <a:r>
              <a:rPr lang="en-US" dirty="0" err="1"/>
              <a:t>adalah</a:t>
            </a:r>
            <a:r>
              <a:rPr lang="en-US" dirty="0"/>
              <a:t> HTTP Status, header </a:t>
            </a:r>
            <a:r>
              <a:rPr lang="en-US" dirty="0" err="1"/>
              <a:t>respon</a:t>
            </a:r>
            <a:r>
              <a:rPr lang="en-US" dirty="0"/>
              <a:t> dan body </a:t>
            </a:r>
            <a:r>
              <a:rPr lang="en-US" dirty="0" err="1"/>
              <a:t>respon</a:t>
            </a:r>
            <a:r>
              <a:rPr lang="en-US" dirty="0"/>
              <a:t>.</a:t>
            </a:r>
          </a:p>
          <a:p>
            <a:r>
              <a:rPr lang="en-US" dirty="0"/>
              <a:t>Universal REST Simulator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callback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request </a:t>
            </a:r>
            <a:r>
              <a:rPr lang="en-US" dirty="0" err="1"/>
              <a:t>ke</a:t>
            </a:r>
            <a:r>
              <a:rPr lang="en-US" dirty="0"/>
              <a:t> endpoint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konfigurasi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. </a:t>
            </a:r>
            <a:r>
              <a:rPr lang="en-US" dirty="0" err="1"/>
              <a:t>Pengguna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request time out callback.</a:t>
            </a:r>
          </a:p>
        </p:txBody>
      </p:sp>
    </p:spTree>
    <p:extLst>
      <p:ext uri="{BB962C8B-B14F-4D97-AF65-F5344CB8AC3E}">
        <p14:creationId xmlns:p14="http://schemas.microsoft.com/office/powerpoint/2010/main" val="109591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138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Sekilas Tentang Universal REST Simulator</vt:lpstr>
      <vt:lpstr>Universal REST Simulator</vt:lpstr>
      <vt:lpstr>Client Input/Request</vt:lpstr>
      <vt:lpstr>Output/Response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Kamshory</dc:creator>
  <cp:lastModifiedBy>Kamshory</cp:lastModifiedBy>
  <cp:revision>2</cp:revision>
  <dcterms:created xsi:type="dcterms:W3CDTF">2021-09-06T06:46:29Z</dcterms:created>
  <dcterms:modified xsi:type="dcterms:W3CDTF">2021-09-06T12:44:30Z</dcterms:modified>
</cp:coreProperties>
</file>