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laser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04D15C-5083-4AA9-911C-CF852A09A2DD}" type="datetimeFigureOut">
              <a:rPr lang="id-ID" smtClean="0"/>
              <a:pPr/>
              <a:t>12/01/2017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59AF08-B251-440E-8B0F-0600A787F32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wedge/>
    <p:sndAc>
      <p:stSnd>
        <p:snd r:embed="rId13" name="laser.wav" builtIn="1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Planet Edu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Learning Management System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5791200"/>
            <a:ext cx="3319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chemeClr val="bg1"/>
                </a:solidFill>
              </a:rPr>
              <a:t>Oleh Kamshory, </a:t>
            </a:r>
            <a:r>
              <a:rPr lang="id-ID" sz="2800" dirty="0" smtClean="0">
                <a:solidFill>
                  <a:schemeClr val="bg1"/>
                </a:solidFill>
              </a:rPr>
              <a:t>MT</a:t>
            </a:r>
          </a:p>
          <a:p>
            <a:r>
              <a:rPr lang="id-ID" sz="2800" dirty="0" smtClean="0">
                <a:solidFill>
                  <a:schemeClr val="bg1"/>
                </a:solidFill>
              </a:rPr>
              <a:t>CTO Planetbiru</a:t>
            </a:r>
            <a:endParaRPr lang="id-ID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Artikel dapat berisi teks terformat, tabel, gambar, video, audio dan dapat menempelkan file PDF</a:t>
            </a:r>
          </a:p>
          <a:p>
            <a:r>
              <a:rPr lang="id-ID" dirty="0" smtClean="0"/>
              <a:t>Artikel dapat disalin dari aplikasi lain yang berbasis Rich Text Format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Bagaimana Membuat Materi Pelajaran (2)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Administrator dan guru dapat membuat ujian dengan metode pilihan berganda</a:t>
            </a:r>
          </a:p>
          <a:p>
            <a:r>
              <a:rPr lang="id-ID" dirty="0" smtClean="0"/>
              <a:t>Setiap ujian dapat diikuti oleh satu kelas atau lebih</a:t>
            </a:r>
          </a:p>
          <a:p>
            <a:r>
              <a:rPr lang="id-ID" dirty="0" smtClean="0"/>
              <a:t>Siswa dari kelas lain tidak dapat mengikuti ujian kecuali ujian tersebut dibuka untuk umum</a:t>
            </a:r>
          </a:p>
          <a:p>
            <a:r>
              <a:rPr lang="id-ID" dirty="0" smtClean="0"/>
              <a:t>Ujian tidak bisa diikuti oleh siswa dari sekolah lain</a:t>
            </a:r>
          </a:p>
          <a:p>
            <a:r>
              <a:rPr lang="id-ID" dirty="0" smtClean="0"/>
              <a:t>Soal ujian tidak bisa dilihat oleh pengguna dari sekolah lain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Membuat Ujian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Administrator dan guru tidak perlu mengoreksi hasil ujian</a:t>
            </a:r>
          </a:p>
          <a:p>
            <a:r>
              <a:rPr lang="id-ID" dirty="0" smtClean="0"/>
              <a:t>Hasil ujian langsung dihitung oleh sistem ketika siswa mengirimkan jawaban</a:t>
            </a:r>
          </a:p>
          <a:p>
            <a:r>
              <a:rPr lang="id-ID" dirty="0" smtClean="0"/>
              <a:t>Analisa soal langsung dibuat oleh sistem ketika siswa mengirimkan jawaban sehingga guru tidak perlu membuat analisa soal</a:t>
            </a:r>
          </a:p>
          <a:p>
            <a:r>
              <a:rPr lang="id-ID" dirty="0" smtClean="0"/>
              <a:t>Siswa yang tuntas dan tidak tuntas dapat langsung dilihat setelah semua siswa mengirimkan jawaban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Penilaian Ujian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Pengawas, administrator, dan guru dapat mengawasi jalannya ujian</a:t>
            </a:r>
          </a:p>
          <a:p>
            <a:r>
              <a:rPr lang="id-ID" dirty="0" smtClean="0"/>
              <a:t>Pengawas, administrator, dan guru dapat melihat alamat protokol internet yang digunakan oleh siswa ketika ujian</a:t>
            </a:r>
          </a:p>
          <a:p>
            <a:r>
              <a:rPr lang="id-ID" dirty="0" smtClean="0"/>
              <a:t>Pengawas, administrator, dan guru </a:t>
            </a:r>
            <a:r>
              <a:rPr lang="id-ID" dirty="0" smtClean="0"/>
              <a:t>dapat </a:t>
            </a:r>
            <a:r>
              <a:rPr lang="id-ID" dirty="0" smtClean="0"/>
              <a:t>mengetahui jika ada siswa yang melakukan kecurangan saat ujian dengan menggunakan “joki”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Bagaimana Mengawasi Ujian (1)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Pengawas, administrator, dan guru dapat mengetahui siswa yang melihat soal ujian namun tidak mengirimkan jawaban</a:t>
            </a:r>
          </a:p>
          <a:p>
            <a:r>
              <a:rPr lang="id-ID" dirty="0" smtClean="0"/>
              <a:t>Pengawas, administrator, dan guru dapat mengeluarkan siswa dari ujian dan dapat memblokir siswa dari ujian</a:t>
            </a:r>
          </a:p>
          <a:p>
            <a:r>
              <a:rPr lang="id-ID" dirty="0" smtClean="0"/>
              <a:t>Siswa yang diblokir tidak bisa melanjutkan mengikuti ujian dan tidak bisa mengikuti ujian berikutnya sebelum administrator sekolah membuka blokirnya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Bagaimana Mengawasi Ujian (2)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 ujian dapat dicetak dan diekspor perkelas maupun secara keseluruhan</a:t>
            </a:r>
          </a:p>
          <a:p>
            <a:r>
              <a:rPr lang="id-ID" dirty="0" smtClean="0"/>
              <a:t>Guru dapat mengambil nilai tertinggi atau terbaru dari siswa jika siswa mengerjakan ujian lebih dari satu kali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Bagaimana Melihat Hasil Ujian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r>
              <a:rPr lang="id-ID" sz="6000" dirty="0" smtClean="0"/>
              <a:t>TERIMA KASIH</a:t>
            </a:r>
            <a:endParaRPr lang="id-ID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Planet Edu adalah singkatan dari Planet Education yang merupakan salah satu fitur dari media sosial Planetbiru</a:t>
            </a:r>
          </a:p>
          <a:p>
            <a:r>
              <a:rPr lang="id-ID" dirty="0" smtClean="0"/>
              <a:t>Planet Edu semula bernama Smart Room yang mulai online sejak 18 Desember 2010</a:t>
            </a:r>
          </a:p>
          <a:p>
            <a:r>
              <a:rPr lang="id-ID" dirty="0" smtClean="0"/>
              <a:t>Planet Edu mulai online sejak 1 Januari 2017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Planet Edu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Pengguna Planet Edu adalah sebagai berikut:</a:t>
            </a:r>
          </a:p>
          <a:p>
            <a:pPr lvl="1"/>
            <a:r>
              <a:rPr lang="id-ID" dirty="0" smtClean="0"/>
              <a:t>Siswa</a:t>
            </a:r>
          </a:p>
          <a:p>
            <a:pPr lvl="1"/>
            <a:r>
              <a:rPr lang="id-ID" dirty="0" smtClean="0"/>
              <a:t>Guru</a:t>
            </a:r>
          </a:p>
          <a:p>
            <a:pPr lvl="1"/>
            <a:r>
              <a:rPr lang="id-ID" dirty="0" smtClean="0"/>
              <a:t>Administrator Sekolah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Siapa Pengguna Planet Edu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Planet Edu sebagai sebuah Learning Management System didesain untuk menunjang pembelajaran di sekolah untuk semua jenjang</a:t>
            </a:r>
          </a:p>
          <a:p>
            <a:r>
              <a:rPr lang="id-ID" dirty="0" smtClean="0"/>
              <a:t>Fitur Planet Edu adalah sebagai berikut:</a:t>
            </a:r>
          </a:p>
          <a:p>
            <a:pPr lvl="1"/>
            <a:r>
              <a:rPr lang="id-ID" dirty="0" smtClean="0"/>
              <a:t>Materi Pelajaran Sekolah</a:t>
            </a:r>
          </a:p>
          <a:p>
            <a:pPr lvl="1"/>
            <a:r>
              <a:rPr lang="id-ID" dirty="0" smtClean="0"/>
              <a:t>Quiz dan Ujian Online Sekolah</a:t>
            </a:r>
          </a:p>
          <a:p>
            <a:pPr lvl="1"/>
            <a:r>
              <a:rPr lang="id-ID" dirty="0" smtClean="0"/>
              <a:t>Bank Soal dan Kunci Jawaban</a:t>
            </a:r>
          </a:p>
          <a:p>
            <a:pPr lvl="1"/>
            <a:r>
              <a:rPr lang="id-ID" dirty="0" smtClean="0"/>
              <a:t>Video Tutorial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Saja Fitur Planet Edu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Seluruh fitur yang tersedia di Planet Edu tersedia secara gratis. </a:t>
            </a:r>
          </a:p>
          <a:p>
            <a:r>
              <a:rPr lang="id-ID" dirty="0" smtClean="0"/>
              <a:t>Planet Edu tidak memungut biaya apapun dalam bentuk apapun untuk semua layanan Learning Management System yang menagkut server dan perawatannya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Berapa Biaya Menggunakannya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Untuk bergabung di Planet Edu cukup dengan membuat akun resmi sekolah di Planetbiru kemudian mengunggah data profil sekolah, administrator, kelas, siswa dan guru</a:t>
            </a:r>
          </a:p>
          <a:p>
            <a:r>
              <a:rPr lang="id-ID" dirty="0" smtClean="0"/>
              <a:t>Setelah data diunggah, seluruh administrator, siswa, dan guru akan memiliki sebuah akun Planet Edu dan sebuah akun Planetbiru</a:t>
            </a:r>
          </a:p>
          <a:p>
            <a:r>
              <a:rPr lang="id-ID" dirty="0" smtClean="0"/>
              <a:t>Siswa akan dikelompokkan berdasarkan kelasnya masing-masing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Cara Bergabung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Setelah semua administrator, siswa dan guru memiliki akun Planet Edu dan Planetbiru, pengguna dapat masuk ke Planet Edu dengan menggunakan email dan password masing-masing</a:t>
            </a:r>
          </a:p>
          <a:p>
            <a:r>
              <a:rPr lang="id-ID" dirty="0" smtClean="0"/>
              <a:t>Setiap pengguna akan mengakses modul yang berbeda sesuai dengan perannya masing-masing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Bagaimana Cara Menggunakan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Masing-masing siswa akan berpindah kelas pada tahun ajaran baru yang disebut dengan kenaikan kelas</a:t>
            </a:r>
          </a:p>
          <a:p>
            <a:r>
              <a:rPr lang="id-ID" dirty="0" smtClean="0"/>
              <a:t>Kelas siswa harus dipindahkan secara manual oleh administrator sekolah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Bagaimana Memperbarui Kelas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Administrator dan guru dapat membuat materi pelajaran dengan menulis sebuah artikel</a:t>
            </a:r>
          </a:p>
          <a:p>
            <a:r>
              <a:rPr lang="id-ID" dirty="0" smtClean="0"/>
              <a:t>Artikel tersebut dapat diberikan kepada satu kelas atau lebih</a:t>
            </a:r>
          </a:p>
          <a:p>
            <a:r>
              <a:rPr lang="id-ID" dirty="0" smtClean="0"/>
              <a:t>Siswa dari kelas yang dipilih dapat membaca artikel tersebut</a:t>
            </a:r>
          </a:p>
          <a:p>
            <a:r>
              <a:rPr lang="id-ID" dirty="0" smtClean="0"/>
              <a:t>Siswa dari kelas lain tidak dapat melihat artikel tersebut kecuali materi tersebut dibuka untuk umum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Bagaimana Membuat Materi Pelajaran (1)</a:t>
            </a:r>
            <a:endParaRPr lang="id-ID" dirty="0"/>
          </a:p>
        </p:txBody>
      </p:sp>
    </p:spTree>
  </p:cSld>
  <p:clrMapOvr>
    <a:masterClrMapping/>
  </p:clrMapOvr>
  <p:transition>
    <p:wedg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606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Planet Edu</vt:lpstr>
      <vt:lpstr>Apa Itu Planet Edu</vt:lpstr>
      <vt:lpstr>Siapa Pengguna Planet Edu</vt:lpstr>
      <vt:lpstr>Apa Saja Fitur Planet Edu</vt:lpstr>
      <vt:lpstr>Berapa Biaya Menggunakannya</vt:lpstr>
      <vt:lpstr>Bagaimana Cara Bergabung</vt:lpstr>
      <vt:lpstr>Bagaimana Cara Menggunakan</vt:lpstr>
      <vt:lpstr>Bagaimana Memperbarui Kelas</vt:lpstr>
      <vt:lpstr>Bagaimana Membuat Materi Pelajaran (1)</vt:lpstr>
      <vt:lpstr>Bagaimana Membuat Materi Pelajaran (2)</vt:lpstr>
      <vt:lpstr>Bagaimana Membuat Ujian</vt:lpstr>
      <vt:lpstr>Bagaimana Penilaian Ujian</vt:lpstr>
      <vt:lpstr>Bagaimana Mengawasi Ujian (1)</vt:lpstr>
      <vt:lpstr>Bagaimana Mengawasi Ujian (2)</vt:lpstr>
      <vt:lpstr>Bagaimana Melihat Hasil Ujian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Edu</dc:title>
  <dc:creator>Acer</dc:creator>
  <cp:lastModifiedBy>Acer</cp:lastModifiedBy>
  <cp:revision>12</cp:revision>
  <dcterms:created xsi:type="dcterms:W3CDTF">2017-01-08T07:26:28Z</dcterms:created>
  <dcterms:modified xsi:type="dcterms:W3CDTF">2017-01-11T17:18:37Z</dcterms:modified>
</cp:coreProperties>
</file>