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0147-19DD-7504-5D61-287660444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97FE4-B36E-A80E-8BF0-AE6681D40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B31C-EF8B-BCD2-B382-90447F13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2011-B3F4-5672-15E7-E1D71599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0D17-D8F2-5D5D-AE0A-DF86ED7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37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1A0E-8FAC-4DD2-D0BA-B89420D0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51D24-DB5A-BFCE-2427-8D0F622F4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DF13-601C-5593-2951-1AC4CC77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2A9F-8CB1-BE3A-CCAD-1CC50E9E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B92-3F98-AEEE-69AC-A4CF1782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4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3DBF4-2C89-8DD2-BC96-A633A5680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76E49-3C33-DF77-EBD0-C04578FD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A838-C2B3-F100-9698-996C57BD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9404-9257-1F06-48ED-186BC3EF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A6A5-FECC-D9E4-0C49-04A990E1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21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A5C4-6B9C-ACC6-9CF5-9403F266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5C8E-1152-84F2-3B97-A21F7591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8FE8-43D6-AA2F-E64A-1AF8A29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0659-D1C3-6150-D3B7-1950F85B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6D7A-E3D6-C975-CBBB-1AF92FB0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59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ECF7-053A-CB0A-A902-38DE8BE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7BE64-A0D0-EB2E-56F8-95E2EF53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0DE97-3930-5D09-5BF4-69E46C0A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DCAF-B142-73A9-E0DE-9577E1D9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E04D0-9804-4045-B8D3-0BA2F47C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730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41AF-CE63-CBD7-E912-F2B36196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7DF8-F48D-F807-261C-F5BDF0226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8678-687E-969A-EF58-6A8508C9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5224-E5B0-D0C5-92ED-BB55946F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FD933-5267-AEF6-2561-D3260526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0A87-6669-24F5-0391-7A1042E7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4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1D7-BF8F-301E-2AAD-9BD42AA9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F86D-9034-421F-332A-C26C1C91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D25FD-A411-2CF7-96A4-63F6FB45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55464-639E-E3E4-8AA5-2A9E2BACD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1A183-A68D-BD04-74C6-8975C3CB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9816-438D-2B2C-F7B1-119044A7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34408-27E3-9F42-8040-433D9597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FD651-0718-BCD0-6362-7BB1C380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036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D4CF-452C-A0DE-B9B7-174F6F7A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8AE1E-DE2E-C730-21A0-658E4BAC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BC43F-7CFB-0319-3C24-27EE8F06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3B110-606D-F860-919F-5A582572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64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65D88-68D5-B8DA-C9A8-45062DEF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F3886-BF02-DECB-AFB2-158D0035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45EFA-4967-0B6F-7D7A-8F0135E1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541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87C-795C-1156-0EB5-A2732C5D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C2B3-834A-352C-DB76-D4F60403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5F33-E86D-1EF8-4E60-9BC3EFB57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CA73A-66FF-2B3C-4DA6-DA528D6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4555-FB29-2215-7778-CD03D8E7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1450-E626-4ED2-8752-2CFDDDAD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4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A374-8D9A-EB9C-602C-D11D7BB9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1E291-77C7-B7D7-D60C-501896CAF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F870C-DF86-AE8F-E11B-024C8ECC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E53E-252D-3B22-4FD0-0DFC5D4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AE3CD-F660-CCBB-5528-83402CA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CC96-5CF6-C91C-0C2C-4EA90F2B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587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3F9A9-9309-B7A6-89ED-76B3033A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75D05-CF0C-D8C0-7773-092AA2B5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AE06-50E7-59E4-ED74-56B247C19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AB102-6E83-4E48-A683-35D6FF13E3C9}" type="datetimeFigureOut">
              <a:rPr lang="LID4096" smtClean="0"/>
              <a:t>06/04/2025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ED06-DB38-FBFE-44F5-9B50110CE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7FBB-1AF2-C55C-AE1D-CBD3DD74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FDC97-3C9B-4F56-BFC7-5EBAD5604D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033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0731EF-3641-26CE-C7E6-8003DC39864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6043" y="2394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CEC78B-6EE7-5007-9C72-5481CA997F3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7140" y="2394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ACB304E-4171-967C-B960-32638517DD3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3309" y="2394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77F9D-649D-8CFF-699E-C9F766E8132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6955" y="2394857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7B2CA-9F5A-2CD3-E7AA-C74CB176EE01}"/>
              </a:ext>
            </a:extLst>
          </p:cNvPr>
          <p:cNvSpPr txBox="1"/>
          <p:nvPr/>
        </p:nvSpPr>
        <p:spPr>
          <a:xfrm>
            <a:off x="996043" y="38481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GitHub</a:t>
            </a:r>
            <a:endParaRPr lang="LID4096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0F55F-DD7B-7FA0-67D8-C4CCEEEA1E5E}"/>
              </a:ext>
            </a:extLst>
          </p:cNvPr>
          <p:cNvSpPr txBox="1"/>
          <p:nvPr/>
        </p:nvSpPr>
        <p:spPr>
          <a:xfrm>
            <a:off x="7276955" y="384809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GitHub Actions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A2551-999E-1AF0-11E5-65D64C169328}"/>
              </a:ext>
            </a:extLst>
          </p:cNvPr>
          <p:cNvSpPr txBox="1"/>
          <p:nvPr/>
        </p:nvSpPr>
        <p:spPr>
          <a:xfrm>
            <a:off x="3037113" y="3848099"/>
            <a:ext cx="15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SQLite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A7367-5FCD-1503-4AF9-E5739B61B974}"/>
              </a:ext>
            </a:extLst>
          </p:cNvPr>
          <p:cNvSpPr txBox="1"/>
          <p:nvPr/>
        </p:nvSpPr>
        <p:spPr>
          <a:xfrm>
            <a:off x="5197249" y="3848099"/>
            <a:ext cx="144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Internet</a:t>
            </a:r>
            <a:endParaRPr lang="LID4096" sz="1200" dirty="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DC5487B8-4971-5E52-9AAC-ACD89C2FE4E4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47294" y="2678690"/>
            <a:ext cx="1371600" cy="88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84F8C-C2BB-2F7C-C940-A0CA08F29ACB}"/>
              </a:ext>
            </a:extLst>
          </p:cNvPr>
          <p:cNvSpPr txBox="1"/>
          <p:nvPr/>
        </p:nvSpPr>
        <p:spPr>
          <a:xfrm>
            <a:off x="9308559" y="3848097"/>
            <a:ext cx="16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ChromaDB</a:t>
            </a:r>
            <a:endParaRPr lang="LID4096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F19270-22C3-5B94-8CA8-4060DC7411D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5912" y="414243"/>
            <a:ext cx="1371600" cy="1371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DBFF1-B0AB-999C-1344-7DAE89E98815}"/>
              </a:ext>
            </a:extLst>
          </p:cNvPr>
          <p:cNvSpPr txBox="1"/>
          <p:nvPr/>
        </p:nvSpPr>
        <p:spPr>
          <a:xfrm>
            <a:off x="8185912" y="1867484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Documentation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423440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duct management - Free computer icons">
            <a:extLst>
              <a:ext uri="{FF2B5EF4-FFF2-40B4-BE49-F238E27FC236}">
                <a16:creationId xmlns:a16="http://schemas.microsoft.com/office/drawing/2014/main" id="{928DE6F8-353E-79F8-BD28-6FB2A0F2B87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3" y="2394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er icon or developer or engineer or software engineer icon isolated  white background | Premium Vector">
            <a:extLst>
              <a:ext uri="{FF2B5EF4-FFF2-40B4-BE49-F238E27FC236}">
                <a16:creationId xmlns:a16="http://schemas.microsoft.com/office/drawing/2014/main" id="{79538331-0218-13FB-C77C-0E40B60C839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40" y="2394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ftware testing line icon linear concept Vector Image">
            <a:extLst>
              <a:ext uri="{FF2B5EF4-FFF2-40B4-BE49-F238E27FC236}">
                <a16:creationId xmlns:a16="http://schemas.microsoft.com/office/drawing/2014/main" id="{F1B01785-6EDD-C6F0-B72D-0ECDF18C6803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9" t="14289" r="25057" b="38809"/>
          <a:stretch/>
        </p:blipFill>
        <p:spPr bwMode="auto">
          <a:xfrm>
            <a:off x="5233309" y="2394857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1139C2-361B-C992-B556-FE2FBFC0899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76955" y="2394857"/>
            <a:ext cx="1371600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62273-D9D5-914B-263C-573F63F98E9D}"/>
              </a:ext>
            </a:extLst>
          </p:cNvPr>
          <p:cNvSpPr txBox="1"/>
          <p:nvPr/>
        </p:nvSpPr>
        <p:spPr>
          <a:xfrm>
            <a:off x="996043" y="384810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Product Manager</a:t>
            </a:r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D3A7-A733-DB18-9437-EDCCDC39E0D7}"/>
              </a:ext>
            </a:extLst>
          </p:cNvPr>
          <p:cNvSpPr txBox="1"/>
          <p:nvPr/>
        </p:nvSpPr>
        <p:spPr>
          <a:xfrm>
            <a:off x="7276955" y="384809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Code Optimizer</a:t>
            </a:r>
            <a:endParaRPr lang="LID4096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99F2D-1C3C-344C-8C91-E294172F9D13}"/>
              </a:ext>
            </a:extLst>
          </p:cNvPr>
          <p:cNvSpPr txBox="1"/>
          <p:nvPr/>
        </p:nvSpPr>
        <p:spPr>
          <a:xfrm>
            <a:off x="3037113" y="3848099"/>
            <a:ext cx="15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Software Developer</a:t>
            </a:r>
            <a:endParaRPr lang="LID4096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838BA-0D75-F242-DC8F-D8A34C149A4B}"/>
              </a:ext>
            </a:extLst>
          </p:cNvPr>
          <p:cNvSpPr txBox="1"/>
          <p:nvPr/>
        </p:nvSpPr>
        <p:spPr>
          <a:xfrm>
            <a:off x="5197249" y="3848099"/>
            <a:ext cx="144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Software Tester</a:t>
            </a:r>
            <a:endParaRPr lang="LID4096" sz="1200" dirty="0"/>
          </a:p>
        </p:txBody>
      </p:sp>
      <p:pic>
        <p:nvPicPr>
          <p:cNvPr id="1036" name="Picture 12" descr="Compliance Officer Stock Illustrations – 711 Compliance Officer Stock  Illustrations, Vectors &amp; Clipart - Dreamstime">
            <a:extLst>
              <a:ext uri="{FF2B5EF4-FFF2-40B4-BE49-F238E27FC236}">
                <a16:creationId xmlns:a16="http://schemas.microsoft.com/office/drawing/2014/main" id="{BE992AB2-D363-CF81-E327-7806454F3F50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94" y="2394857"/>
            <a:ext cx="1371600" cy="145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137E0-81C5-09B7-4B98-1E6947DD9655}"/>
              </a:ext>
            </a:extLst>
          </p:cNvPr>
          <p:cNvSpPr txBox="1"/>
          <p:nvPr/>
        </p:nvSpPr>
        <p:spPr>
          <a:xfrm>
            <a:off x="9308559" y="3848097"/>
            <a:ext cx="164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Compliance Manager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27580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Arkaniva Sarkar</dc:creator>
  <cp:lastModifiedBy>Arkaniva Sarkar</cp:lastModifiedBy>
  <cp:revision>1</cp:revision>
  <dcterms:created xsi:type="dcterms:W3CDTF">2025-06-03T23:43:27Z</dcterms:created>
  <dcterms:modified xsi:type="dcterms:W3CDTF">2025-06-03T23:43:47Z</dcterms:modified>
</cp:coreProperties>
</file>