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72000">
              <a:schemeClr val="bg2">
                <a:lumMod val="50000"/>
              </a:schemeClr>
            </a:gs>
            <a:gs pos="0">
              <a:schemeClr val="accent1">
                <a:lumMod val="60000"/>
                <a:lumOff val="40000"/>
              </a:schemeClr>
            </a:gs>
            <a:gs pos="100000">
              <a:schemeClr val="bg2">
                <a:lumMod val="75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093335" y="410845"/>
            <a:ext cx="55016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80000"/>
              </a:lnSpc>
            </a:pPr>
            <a:r>
              <a:rPr lang="fr-FR" altLang="en-US" sz="8000">
                <a:ln w="15875"/>
                <a:solidFill>
                  <a:schemeClr val="bg1"/>
                </a:solidFill>
                <a:effectLst/>
                <a:latin typeface="Algerian" panose="04020705040A02060702" charset="0"/>
                <a:cs typeface="Algerian" panose="04020705040A02060702" charset="0"/>
              </a:rPr>
              <a:t>w</a:t>
            </a:r>
            <a:r>
              <a:rPr lang="fr-FR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eb</a:t>
            </a:r>
            <a:r>
              <a:rPr lang="fr-FR" altLang="en-US" sz="400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fr-FR" altLang="en-US" sz="4000">
                <a:solidFill>
                  <a:schemeClr val="accent6"/>
                </a:solidFill>
                <a:latin typeface="Arial Black" panose="020B0A04020102020204" charset="0"/>
                <a:cs typeface="Arial Black" panose="020B0A04020102020204" charset="0"/>
              </a:rPr>
              <a:t>fondamental</a:t>
            </a:r>
            <a:r>
              <a:rPr lang="fr-FR" altLang="en-US" sz="4000" u="sng"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fr-FR" altLang="en-US" sz="4000" u="sng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01140" y="35369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7200">
                <a:solidFill>
                  <a:schemeClr val="accent4"/>
                </a:solidFill>
                <a:latin typeface="Algerian" panose="04020705040A02060702" charset="0"/>
                <a:cs typeface="Algerian" panose="04020705040A02060702" charset="0"/>
              </a:rPr>
              <a:t>Projet:</a:t>
            </a:r>
            <a:endParaRPr lang="fr-FR" altLang="en-US" sz="7200">
              <a:solidFill>
                <a:schemeClr val="accent4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47925" y="2484755"/>
            <a:ext cx="5706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800" u="sng">
                <a:solidFill>
                  <a:schemeClr val="bg1"/>
                </a:solidFill>
                <a:latin typeface="Lucida Console" panose="020B0609040504020204" charset="0"/>
                <a:cs typeface="Lucida Console" panose="020B0609040504020204" charset="0"/>
              </a:rPr>
              <a:t>Réaliser par</a:t>
            </a:r>
            <a:r>
              <a:rPr lang="fr-FR" altLang="en-US" u="sng">
                <a:solidFill>
                  <a:schemeClr val="bg1"/>
                </a:solidFill>
              </a:rPr>
              <a:t>:  </a:t>
            </a:r>
            <a:r>
              <a:rPr lang="fr-FR" altLang="en-US" sz="2400" u="sng">
                <a:solidFill>
                  <a:schemeClr val="bg1"/>
                </a:solidFill>
                <a:latin typeface="Bauhaus 93" panose="04030905020B02020C02" charset="0"/>
                <a:cs typeface="Bauhaus 93" panose="04030905020B02020C02" charset="0"/>
              </a:rPr>
              <a:t>AMADOU OUATTARA</a:t>
            </a:r>
            <a:endParaRPr lang="fr-FR" altLang="en-US" sz="2400" u="sng">
              <a:solidFill>
                <a:schemeClr val="bg1"/>
              </a:solidFill>
              <a:latin typeface="Bauhaus 93" panose="04030905020B02020C02" charset="0"/>
              <a:cs typeface="Bauhaus 93" panose="04030905020B02020C02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23670" y="4335145"/>
            <a:ext cx="8718550" cy="602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2800" u="sng">
                <a:solidFill>
                  <a:schemeClr val="bg1"/>
                </a:solidFill>
                <a:latin typeface="Lucida Console" panose="020B0609040504020204" charset="0"/>
                <a:cs typeface="Lucida Console" panose="020B0609040504020204" charset="0"/>
              </a:rPr>
              <a:t>Sous la supervision de IG:</a:t>
            </a:r>
            <a:r>
              <a:rPr lang="fr-FR" altLang="en-US" sz="2800" u="sng">
                <a:solidFill>
                  <a:schemeClr val="bg1"/>
                </a:solidFill>
                <a:latin typeface="Bauhaus 93" panose="04030905020B02020C02" charset="0"/>
                <a:cs typeface="Bauhaus 93" panose="04030905020B02020C02" charset="0"/>
              </a:rPr>
              <a:t> </a:t>
            </a:r>
            <a:r>
              <a:rPr lang="en-US" sz="2800" u="sng">
                <a:solidFill>
                  <a:schemeClr val="bg1"/>
                </a:solidFill>
                <a:latin typeface="Bauhaus 93" panose="04030905020B02020C02" charset="0"/>
                <a:cs typeface="Bauhaus 93" panose="04030905020B02020C02" charset="0"/>
              </a:rPr>
              <a:t>Myriam Ben Salah</a:t>
            </a:r>
            <a:endParaRPr lang="en-US" sz="2800" u="sng">
              <a:solidFill>
                <a:schemeClr val="bg1"/>
              </a:solidFill>
              <a:latin typeface="Bauhaus 93" panose="04030905020B02020C02" charset="0"/>
              <a:cs typeface="Bauhaus 93" panose="04030905020B02020C0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" grpId="1"/>
      <p:bldP spid="5" grpId="1"/>
      <p:bldP spid="6" grpId="0"/>
      <p:bldP spid="6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483995" y="579120"/>
            <a:ext cx="8769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u="sng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Comment fonctionne le web ?</a:t>
            </a:r>
            <a:endParaRPr lang="en-US" sz="4000" u="sng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61160" y="1466215"/>
            <a:ext cx="787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Le Web,  </a:t>
            </a:r>
            <a:r>
              <a:rPr lang="fr-FR" altLang="en-US">
                <a:solidFill>
                  <a:schemeClr val="bg1"/>
                </a:solidFill>
              </a:rPr>
              <a:t>(</a:t>
            </a:r>
            <a:r>
              <a:rPr lang="en-US">
                <a:solidFill>
                  <a:schemeClr val="bg1"/>
                </a:solidFill>
              </a:rPr>
              <a:t> World Wide Web</a:t>
            </a:r>
            <a:r>
              <a:rPr lang="fr-FR" altLang="en-US">
                <a:solidFill>
                  <a:schemeClr val="bg1"/>
                </a:solidFill>
              </a:rPr>
              <a:t>)</a:t>
            </a:r>
            <a:r>
              <a:rPr lang="en-US">
                <a:solidFill>
                  <a:schemeClr val="bg1"/>
                </a:solidFill>
              </a:rPr>
              <a:t> est un système d'information </a:t>
            </a:r>
            <a:r>
              <a:rPr lang="fr-FR" altLang="en-US">
                <a:solidFill>
                  <a:schemeClr val="bg1"/>
                </a:solidFill>
              </a:rPr>
              <a:t>basé </a:t>
            </a:r>
            <a:r>
              <a:rPr lang="en-US">
                <a:solidFill>
                  <a:schemeClr val="bg1"/>
                </a:solidFill>
              </a:rPr>
              <a:t>sur Internet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45030" y="2242820"/>
            <a:ext cx="318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fr-FR" altLang="en-US">
                <a:solidFill>
                  <a:schemeClr val="bg1"/>
                </a:solidFill>
              </a:rPr>
              <a:t>- </a:t>
            </a:r>
            <a:r>
              <a:rPr lang="en-US">
                <a:solidFill>
                  <a:schemeClr val="bg1"/>
                </a:solidFill>
              </a:rPr>
              <a:t>Protocole HTTP/HTTPS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45030" y="2889250"/>
            <a:ext cx="318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fr-FR" altLang="en-US">
                <a:solidFill>
                  <a:schemeClr val="bg1"/>
                </a:solidFill>
              </a:rPr>
              <a:t>- </a:t>
            </a:r>
            <a:r>
              <a:rPr lang="en-US">
                <a:solidFill>
                  <a:schemeClr val="bg1"/>
                </a:solidFill>
              </a:rPr>
              <a:t>Navigateurs Web 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145030" y="3568065"/>
            <a:ext cx="318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fr-FR" altLang="en-US">
                <a:solidFill>
                  <a:schemeClr val="bg1"/>
                </a:solidFill>
              </a:rPr>
              <a:t>-</a:t>
            </a:r>
            <a:r>
              <a:rPr>
                <a:solidFill>
                  <a:schemeClr val="bg1"/>
                </a:solidFill>
              </a:rPr>
              <a:t>Serveurs Web </a:t>
            </a:r>
            <a:r>
              <a:rPr lang="en-US">
                <a:solidFill>
                  <a:schemeClr val="bg1"/>
                </a:solidFill>
              </a:rPr>
              <a:t> 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145030" y="4312285"/>
            <a:ext cx="318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fr-FR">
                <a:solidFill>
                  <a:schemeClr val="bg1"/>
                </a:solidFill>
              </a:rPr>
              <a:t>-</a:t>
            </a:r>
            <a:r>
              <a:rPr>
                <a:solidFill>
                  <a:schemeClr val="bg1"/>
                </a:solidFill>
              </a:rPr>
              <a:t>Noms de domaine </a:t>
            </a:r>
            <a:r>
              <a:rPr lang="en-US">
                <a:solidFill>
                  <a:schemeClr val="bg1"/>
                </a:solidFill>
              </a:rPr>
              <a:t> 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8900" y="516890"/>
            <a:ext cx="97148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sz="4000" u="sng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De quoi avez-vous besoin pour être un développeur Web?</a:t>
            </a:r>
            <a:endParaRPr lang="en-US" sz="4000" u="sng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097405" y="2212340"/>
            <a:ext cx="805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Pour devenir un développeur Web, vous avez besoin d'une combinaison de</a:t>
            </a:r>
            <a:r>
              <a:rPr lang="fr-FR" altLang="en-US">
                <a:solidFill>
                  <a:schemeClr val="bg1"/>
                </a:solidFill>
              </a:rPr>
              <a:t> :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64130" y="2992755"/>
            <a:ext cx="5518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chemeClr val="bg1"/>
                </a:solidFill>
              </a:rPr>
              <a:t>- Compétences de programmation :(html,css,js...)</a:t>
            </a:r>
            <a:endParaRPr lang="fr-FR" alt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564130" y="3674745"/>
            <a:ext cx="5365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fr-FR" altLang="en-US">
                <a:solidFill>
                  <a:schemeClr val="bg1"/>
                </a:solidFill>
              </a:rPr>
              <a:t>- Connaissances en développement Web :   (Architecture Web  et Protocoles et normes )</a:t>
            </a:r>
            <a:endParaRPr lang="fr-FR" alt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691130" y="4596130"/>
            <a:ext cx="436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fr-FR" altLang="en-US">
                <a:solidFill>
                  <a:schemeClr val="bg1"/>
                </a:solidFill>
              </a:rPr>
              <a:t>- Outils de développement :(Éditeurs de code et Navigateurs Web)</a:t>
            </a:r>
            <a:endParaRPr lang="fr-F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07135" y="502285"/>
            <a:ext cx="96012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sz="4000" u="sng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Pourquoi avez-vous choisi d’apprendre le développement web?</a:t>
            </a:r>
            <a:endParaRPr lang="en-US" sz="4000" u="sng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068195" y="3311525"/>
            <a:ext cx="7359650" cy="1021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buClrTx/>
              <a:buSzTx/>
              <a:buFontTx/>
            </a:pPr>
            <a:r>
              <a:rPr lang="fr-FR" altLang="en-US" sz="2000">
                <a:solidFill>
                  <a:schemeClr val="bg1"/>
                </a:solidFill>
              </a:rPr>
              <a:t>j’ai choisi d’apprendre le developpement web parce que j’aime l’innovation ,le numerique,ça me permet de concretiser mes idées</a:t>
            </a:r>
            <a:endParaRPr lang="fr-FR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45740" y="2472055"/>
            <a:ext cx="54521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fr-FR" altLang="en-US" sz="5400" u="sng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Merci pour votre attention</a:t>
            </a:r>
            <a:endParaRPr lang="fr-FR" altLang="en-US" sz="5400" u="sng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WPS Presentation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Agency FB</vt:lpstr>
      <vt:lpstr>Algerian</vt:lpstr>
      <vt:lpstr>Arial Black</vt:lpstr>
      <vt:lpstr>Lucida Console</vt:lpstr>
      <vt:lpstr>Bahnschrift Light</vt:lpstr>
      <vt:lpstr>Bahnschrift Condensed</vt:lpstr>
      <vt:lpstr>Bauhaus 93</vt:lpstr>
      <vt:lpstr>Arial Nova Cond Light</vt:lpstr>
      <vt:lpstr>Arial Narrow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Amadou</dc:creator>
  <cp:lastModifiedBy>Amadou</cp:lastModifiedBy>
  <cp:revision>1</cp:revision>
  <dcterms:created xsi:type="dcterms:W3CDTF">2023-09-12T12:08:51Z</dcterms:created>
  <dcterms:modified xsi:type="dcterms:W3CDTF">2023-09-12T12:08:51Z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6B4B0511F2E8496EB3C8B32D3228FCA9_11</vt:lpwstr>
  </property>
  <property fmtid="{D5CDD505-2E9C-101B-9397-08002B2CF9AE}" pid="3" name="KSOProductBuildVer">
    <vt:lpwstr>1033-12.2.0.13201</vt:lpwstr>
  </property>
</Properties>
</file>