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7BEC25-17FE-4037-AD51-540885179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2C34E83-E91A-4149-85C0-35B635B75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557C6A5-B286-48DB-829B-14A5C340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926E-1D1C-4F67-B20B-F5A3CACDE177}" type="datetimeFigureOut">
              <a:rPr lang="cs-CZ" smtClean="0"/>
              <a:t>16.06.2020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1A5007F-1650-464D-9FA5-910CE29F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C82654A-6364-4E86-97E6-699D5117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C26A-B8FB-42A1-9DC9-57898EC46F0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54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A43BD0-0F4B-4506-8572-632C7222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B7815C5-2C7F-4BD9-8E78-682DEF5EB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1EDCB5B-CA26-42B8-A437-23F29C06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926E-1D1C-4F67-B20B-F5A3CACDE177}" type="datetimeFigureOut">
              <a:rPr lang="cs-CZ" smtClean="0"/>
              <a:t>16.06.2020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DFA6B73-0020-4F63-BC1D-C6962CF5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E2C6A10-9DF7-484F-8C56-6623E043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C26A-B8FB-42A1-9DC9-57898EC46F0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740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D77E129D-ECED-481E-BAD4-9A7FACAB4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5FA97A0-89D0-4A7C-9DAA-018AB587E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32564B1-AA3A-477D-A8EC-EA255C46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926E-1D1C-4F67-B20B-F5A3CACDE177}" type="datetimeFigureOut">
              <a:rPr lang="cs-CZ" smtClean="0"/>
              <a:t>16.06.2020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918DFC2-397F-431A-9DFC-C3CAB207A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9B803DA-B553-49B5-AA9A-32BEF61D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C26A-B8FB-42A1-9DC9-57898EC46F0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012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0FD12C-2D22-47A1-96EA-8D15FB6E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EB8687-F7BF-4D69-B2BE-B2C628F0B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3E3956E-F20A-4A39-A5C4-68980139B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926E-1D1C-4F67-B20B-F5A3CACDE177}" type="datetimeFigureOut">
              <a:rPr lang="cs-CZ" smtClean="0"/>
              <a:t>16.06.2020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A7921BB-D21A-48F6-A008-C0E572B6A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C562550-E9D1-4D6A-AD9F-522EA960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C26A-B8FB-42A1-9DC9-57898EC46F0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372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AAE6D5-CE83-4CD8-B019-436D7021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50705FF-308C-4922-B7F7-BF8DAEF84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7539D5F-3F81-4181-99A5-CBF2DFEF8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926E-1D1C-4F67-B20B-F5A3CACDE177}" type="datetimeFigureOut">
              <a:rPr lang="cs-CZ" smtClean="0"/>
              <a:t>16.06.2020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337B389-60F1-4791-AB12-613C70C1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95BABEC-592A-43D8-8D94-3373F87B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C26A-B8FB-42A1-9DC9-57898EC46F0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762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07BB48-9B68-44E0-B716-9AC15202A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0E3E02-4468-4CCF-B2C1-52055849A4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3AD0129-8BFE-4BFE-A602-F93BD0A45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0685E70-83C5-4FD4-9DC8-2EAA8D9E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926E-1D1C-4F67-B20B-F5A3CACDE177}" type="datetimeFigureOut">
              <a:rPr lang="cs-CZ" smtClean="0"/>
              <a:t>16.06.2020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4A72772-8E73-411E-9046-FB503DC0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ADA2B6C-A99D-4E4A-9606-C9E5039D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C26A-B8FB-42A1-9DC9-57898EC46F0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222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A2D72A-90EF-47D3-B03C-AC0FD75E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D9BCA70-7F59-4406-B948-32AFA8C8C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C0DF609-0270-4DA4-8EA8-21507A8C1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CCEA072-E212-4AEE-AD78-00D2E2066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EF6BF201-F2CD-41C6-8B1F-7E12703D0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D01BAF9B-5837-4946-AC10-753FCEDD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926E-1D1C-4F67-B20B-F5A3CACDE177}" type="datetimeFigureOut">
              <a:rPr lang="cs-CZ" smtClean="0"/>
              <a:t>16.06.2020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719FFC1E-EE46-425E-AFB3-BA135B50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58CE2DD-67E9-4F3C-9139-2E2F68C2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C26A-B8FB-42A1-9DC9-57898EC46F0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58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386D15-822B-4D35-9521-F6860470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095B0D3-7066-41FE-8AEA-1BA991BE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926E-1D1C-4F67-B20B-F5A3CACDE177}" type="datetimeFigureOut">
              <a:rPr lang="cs-CZ" smtClean="0"/>
              <a:t>16.06.2020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8B0C059-5A67-4C8D-A5B3-E28F5D33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66E0A14-D312-4FF3-9A79-669C14BB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C26A-B8FB-42A1-9DC9-57898EC46F0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401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7E1D00A7-882A-42E7-9E56-3D7CD832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926E-1D1C-4F67-B20B-F5A3CACDE177}" type="datetimeFigureOut">
              <a:rPr lang="cs-CZ" smtClean="0"/>
              <a:t>16.06.2020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CE072683-1DA4-484E-94D9-344315FA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B0BFB7C-3173-4D4B-A877-F8FCF1DB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C26A-B8FB-42A1-9DC9-57898EC46F0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367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3FC8E6-11C7-4B51-9901-DAAF09E6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6249A0D-184A-4616-85F6-CF5107B98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AD53E96-50EB-45FB-AB7B-78DB045D9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52C6449-896C-485E-B46D-4AEAE3BE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926E-1D1C-4F67-B20B-F5A3CACDE177}" type="datetimeFigureOut">
              <a:rPr lang="cs-CZ" smtClean="0"/>
              <a:t>16.06.2020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8157494-0A28-4F66-B733-3C6CD52C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F7388B0-CA4B-4B0A-83EA-17A62BB21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C26A-B8FB-42A1-9DC9-57898EC46F0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66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55A436-87E3-4B9C-B03A-1D6A837F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7B69B0B-F0CD-4E86-9781-4EF478FA8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D1DE1CF-638A-4C9F-BB36-2A9F067B4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5D194CB-2745-44A7-9678-4724A9CC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926E-1D1C-4F67-B20B-F5A3CACDE177}" type="datetimeFigureOut">
              <a:rPr lang="cs-CZ" smtClean="0"/>
              <a:t>16.06.2020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D118264-D096-46CB-BC42-6CAB7C29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C03539A-FF15-495F-AAE0-D2C9BB9E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C26A-B8FB-42A1-9DC9-57898EC46F0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890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0F42BA0-EF44-430F-B887-BC866285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6D39D04-BA12-4555-BB25-27E0DF70E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21D07F0-75EA-4DC2-90B3-FB4245990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B926E-1D1C-4F67-B20B-F5A3CACDE177}" type="datetimeFigureOut">
              <a:rPr lang="cs-CZ" smtClean="0"/>
              <a:t>16.06.2020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4D546AF-E87F-4BDA-9568-EE6FEB954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4D6D7AE-2CBC-4F3E-83C3-DA15FDCDD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9C26A-B8FB-42A1-9DC9-57898EC46F0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097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intranetcz.cz.eu.otis.utc.com/ScmDemandInstall/publish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55125C-EE70-4EDF-8FCB-7F3C98DCD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SCM Demand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6B8A06E-8914-47D5-8E10-5F29B2E73A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Evidence </a:t>
            </a:r>
            <a:r>
              <a:rPr lang="en-US" dirty="0" err="1"/>
              <a:t>popt</a:t>
            </a:r>
            <a:r>
              <a:rPr lang="cs-CZ" dirty="0" err="1"/>
              <a:t>ávek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4253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4DE2A2-8B31-4E9F-BDE9-CA5B968B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Účel aplikace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9E4563-F9A2-45FB-AF09-5746F2BA2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Evidence poptávek </a:t>
            </a:r>
          </a:p>
          <a:p>
            <a:pPr lvl="1"/>
            <a:r>
              <a:rPr lang="cs-CZ" dirty="0"/>
              <a:t>Generování, Přehled poptávek, jejich stavu, zodpovědnosti, doby čekání na zpracování</a:t>
            </a:r>
          </a:p>
          <a:p>
            <a:pPr lvl="1"/>
            <a:r>
              <a:rPr lang="cs-CZ" dirty="0"/>
              <a:t>Zastupitelnost</a:t>
            </a:r>
          </a:p>
          <a:p>
            <a:pPr lvl="1"/>
            <a:r>
              <a:rPr lang="cs-CZ" dirty="0"/>
              <a:t>Statistiky </a:t>
            </a:r>
          </a:p>
        </p:txBody>
      </p:sp>
    </p:spTree>
    <p:extLst>
      <p:ext uri="{BB962C8B-B14F-4D97-AF65-F5344CB8AC3E}">
        <p14:creationId xmlns:p14="http://schemas.microsoft.com/office/powerpoint/2010/main" val="3024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7967BEF7-63E9-44CE-A9D9-6C717D321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463" y="265421"/>
            <a:ext cx="9767073" cy="632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52A680-25E4-46C1-8675-0B3B3F049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Instalace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A907948-7AC2-4711-B430-490F11A8E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http://intranetcz.cz.eu.otis.utc.com/ScmDemandInstall/publish.htm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2769697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45</Words>
  <Application>Microsoft Office PowerPoint</Application>
  <PresentationFormat>Širokoúhlá obrazovka</PresentationFormat>
  <Paragraphs>9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Motiv Office</vt:lpstr>
      <vt:lpstr>SCM Demand</vt:lpstr>
      <vt:lpstr>Účel aplikace</vt:lpstr>
      <vt:lpstr>Prezentace aplikace PowerPoint</vt:lpstr>
      <vt:lpstr>Instalace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SCM Demand</dc:title>
  <dc:creator>Sykora, Kamil</dc:creator>
  <cp:lastModifiedBy>Sykora, Kamil</cp:lastModifiedBy>
  <cp:revision>9</cp:revision>
  <dcterms:created xsi:type="dcterms:W3CDTF">2020-06-16T07:45:34Z</dcterms:created>
  <dcterms:modified xsi:type="dcterms:W3CDTF">2020-06-16T09:34:26Z</dcterms:modified>
</cp:coreProperties>
</file>