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0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87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0C34-E62D-4853-8DE9-442525FBC6B5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BA48-A4E7-4286-83F0-062A9EE4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Acceleration Structures for Ray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832104"/>
          </a:xfrm>
        </p:spPr>
        <p:txBody>
          <a:bodyPr>
            <a:normAutofit/>
          </a:bodyPr>
          <a:lstStyle/>
          <a:p>
            <a:r>
              <a:rPr lang="en-US" dirty="0"/>
              <a:t>CS 230: Computer 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256" y="5285232"/>
            <a:ext cx="40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Nikhil Kamthe</a:t>
            </a:r>
          </a:p>
        </p:txBody>
      </p:sp>
    </p:spTree>
    <p:extLst>
      <p:ext uri="{BB962C8B-B14F-4D97-AF65-F5344CB8AC3E}">
        <p14:creationId xmlns:p14="http://schemas.microsoft.com/office/powerpoint/2010/main" val="426646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MBR</a:t>
            </a:r>
          </a:p>
          <a:p>
            <a:pPr lvl="1"/>
            <a:r>
              <a:rPr lang="en-US"/>
              <a:t>KD-Tree</a:t>
            </a:r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72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 tracing : Generating an image by tracing the path of light</a:t>
            </a:r>
          </a:p>
          <a:p>
            <a:r>
              <a:rPr lang="en-US" dirty="0"/>
              <a:t>Use of </a:t>
            </a:r>
            <a:r>
              <a:rPr lang="en-US" b="1" dirty="0"/>
              <a:t>Acceleration Structures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General ray tracer too slow</a:t>
            </a:r>
          </a:p>
          <a:p>
            <a:pPr lvl="2"/>
            <a:r>
              <a:rPr lang="en-US" dirty="0"/>
              <a:t>Most expensive task is the intersection test</a:t>
            </a:r>
          </a:p>
          <a:p>
            <a:pPr lvl="2"/>
            <a:r>
              <a:rPr lang="en-US" dirty="0"/>
              <a:t>Costly operation repeated a number of times</a:t>
            </a:r>
          </a:p>
          <a:p>
            <a:r>
              <a:rPr lang="en-US" dirty="0"/>
              <a:t>Acceleration structures (in form of Spatial Hierarchies) help detect which object is likely to intersect</a:t>
            </a:r>
          </a:p>
          <a:p>
            <a:pPr lvl="1"/>
            <a:r>
              <a:rPr lang="en-US" dirty="0"/>
              <a:t>Reduces ray-object intersection computational overload</a:t>
            </a:r>
          </a:p>
          <a:p>
            <a:pPr lvl="1"/>
            <a:r>
              <a:rPr lang="en-US" dirty="0"/>
              <a:t>Cuts down render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Bounding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846975" cy="4024125"/>
          </a:xfrm>
        </p:spPr>
        <p:txBody>
          <a:bodyPr/>
          <a:lstStyle/>
          <a:p>
            <a:r>
              <a:rPr lang="en-US" dirty="0"/>
              <a:t>Smallest box enclosing one or more object(s)</a:t>
            </a:r>
          </a:p>
          <a:p>
            <a:r>
              <a:rPr lang="en-US" dirty="0"/>
              <a:t>We create Axis Aligned MBRs</a:t>
            </a:r>
          </a:p>
          <a:p>
            <a:r>
              <a:rPr lang="en-US" dirty="0"/>
              <a:t>The objects are indexed using a KD-Tree (K=3)</a:t>
            </a:r>
          </a:p>
          <a:p>
            <a:r>
              <a:rPr lang="en-US" dirty="0"/>
              <a:t>MBRs of the individual objects are used to compute MBRs for every node of the KD-Tree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13" y="2194560"/>
            <a:ext cx="5062253" cy="30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7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</a:t>
            </a:r>
            <a:r>
              <a:rPr lang="en-US" dirty="0"/>
              <a:t>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168896" cy="4024125"/>
          </a:xfrm>
        </p:spPr>
        <p:txBody>
          <a:bodyPr/>
          <a:lstStyle/>
          <a:p>
            <a:r>
              <a:rPr lang="en-US" dirty="0"/>
              <a:t>Spatial Data structure for storing points in K dimensional space</a:t>
            </a:r>
          </a:p>
          <a:p>
            <a:r>
              <a:rPr lang="en-US" dirty="0"/>
              <a:t>We use a 3-dimensional KD-Tree</a:t>
            </a:r>
          </a:p>
          <a:p>
            <a:r>
              <a:rPr lang="en-US" dirty="0"/>
              <a:t>At the node we store </a:t>
            </a:r>
          </a:p>
          <a:p>
            <a:pPr lvl="1"/>
            <a:r>
              <a:rPr lang="en-US" dirty="0"/>
              <a:t>the MBR of the node (contains MBRs of all objects at the node)</a:t>
            </a:r>
          </a:p>
          <a:p>
            <a:pPr lvl="1"/>
            <a:r>
              <a:rPr lang="en-US" dirty="0"/>
              <a:t>The pointers to objects present within the MBR</a:t>
            </a:r>
          </a:p>
          <a:p>
            <a:pPr lvl="1"/>
            <a:r>
              <a:rPr lang="en-US" dirty="0"/>
              <a:t>The pointers to Left and right child</a:t>
            </a:r>
          </a:p>
          <a:p>
            <a:r>
              <a:rPr lang="en-US" dirty="0"/>
              <a:t>Objects are partitioned along the longest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57" y="2905969"/>
            <a:ext cx="4403608" cy="22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3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925324"/>
              </p:ext>
            </p:extLst>
          </p:nvPr>
        </p:nvGraphicFramePr>
        <p:xfrm>
          <a:off x="685800" y="3218893"/>
          <a:ext cx="10820400" cy="277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97">
                  <a:extLst>
                    <a:ext uri="{9D8B030D-6E8A-4147-A177-3AD203B41FA5}">
                      <a16:colId xmlns:a16="http://schemas.microsoft.com/office/drawing/2014/main" val="2147317743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3948970102"/>
                    </a:ext>
                  </a:extLst>
                </a:gridCol>
                <a:gridCol w="2865749">
                  <a:extLst>
                    <a:ext uri="{9D8B030D-6E8A-4147-A177-3AD203B41FA5}">
                      <a16:colId xmlns:a16="http://schemas.microsoft.com/office/drawing/2014/main" val="1450736583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606479383"/>
                    </a:ext>
                  </a:extLst>
                </a:gridCol>
              </a:tblGrid>
              <a:tr h="711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Taken</a:t>
                      </a:r>
                      <a:r>
                        <a:rPr lang="en-US" baseline="0" dirty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Taken with KD-Tree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Taken for building KD-Tree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87619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85648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83040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79677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75774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87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" y="2057401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tested the code on 25 datasets, 5 randomly generated datasets for each of the input sizes mentioned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below contains the average values.</a:t>
            </a:r>
          </a:p>
        </p:txBody>
      </p:sp>
    </p:spTree>
    <p:extLst>
      <p:ext uri="{BB962C8B-B14F-4D97-AF65-F5344CB8AC3E}">
        <p14:creationId xmlns:p14="http://schemas.microsoft.com/office/powerpoint/2010/main" val="3364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677293" cy="4024125"/>
          </a:xfrm>
        </p:spPr>
        <p:txBody>
          <a:bodyPr/>
          <a:lstStyle/>
          <a:p>
            <a:r>
              <a:rPr lang="en-US" dirty="0"/>
              <a:t>The performance of the Ray Tracer improved significantly after using Spatial Indexing Structures.</a:t>
            </a:r>
          </a:p>
          <a:p>
            <a:r>
              <a:rPr lang="en-US" dirty="0"/>
              <a:t>The Spatial Index could be computed once, stored in memory and used thereafter for rendering static scenes.</a:t>
            </a:r>
          </a:p>
          <a:p>
            <a:r>
              <a:rPr lang="en-US" dirty="0"/>
              <a:t>In order to use Spatial Data Structures for changing scenes, we need efficient methods to update nodes and still maintain the balance of the Spatial Index.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93" y="2183248"/>
            <a:ext cx="5485606" cy="43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26634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592</TotalTime>
  <Words>326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Acceleration Structures for Ray Tracing</vt:lpstr>
      <vt:lpstr>Agenda</vt:lpstr>
      <vt:lpstr>Introduction</vt:lpstr>
      <vt:lpstr>Minimum Bounding Box</vt:lpstr>
      <vt:lpstr>Kd-Tree</vt:lpstr>
      <vt:lpstr>Results</vt:lpstr>
      <vt:lpstr>Conclusions &amp;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Structures for Ray Tracing</dc:title>
  <dc:creator>priyanka.gandhi</dc:creator>
  <cp:lastModifiedBy>Nikhil Kamthe</cp:lastModifiedBy>
  <cp:revision>70</cp:revision>
  <dcterms:created xsi:type="dcterms:W3CDTF">2016-03-17T00:50:18Z</dcterms:created>
  <dcterms:modified xsi:type="dcterms:W3CDTF">2016-07-12T05:40:15Z</dcterms:modified>
</cp:coreProperties>
</file>