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PL/SQL Capstone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Small Restaurant Order Management System</a:t>
            </a:r>
          </a:p>
          <a:p>
            <a:r>
              <a:t>Christian Gwiza • Student ID: 27491</a:t>
            </a:r>
          </a:p>
          <a:p>
            <a:r>
              <a:t>INSY 8311 – 2024/2025</a:t>
            </a:r>
          </a:p>
          <a:p>
            <a:r>
              <a:t>Lecturer: Eric Maniraguha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Improves operational efficiency.</a:t>
            </a:r>
          </a:p>
          <a:p>
            <a:r>
              <a:t>• Ensures data consistency and control.</a:t>
            </a:r>
          </a:p>
          <a:p>
            <a:r>
              <a:t>• Real-time alerts and logs enhance decision-making.</a:t>
            </a:r>
          </a:p>
          <a:p>
            <a:r>
              <a:t>• Full PL/SQL solution for real-world restaurant needs.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Real-world problem: manual restaurant order tracking.</a:t>
            </a:r>
          </a:p>
          <a:p>
            <a:r>
              <a:t>Goal: Design a PL/SQL-based system with logic, triggers, and audit features.</a:t>
            </a:r>
          </a:p>
          <a:p>
            <a:r>
              <a:t>Target users: managers, waiters, kitchen staff.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&amp;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Problems: manual errors, stockouts, slow billing.</a:t>
            </a:r>
          </a:p>
          <a:p>
            <a:r>
              <a:t>Objectives: automate orders, track inventory, alert low stock.</a:t>
            </a:r>
          </a:p>
          <a:p>
            <a:r>
              <a:t>Enhance accuracy and accountability with PL/SQL logic.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Entities and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Entities: Customers, Employees, Menu, Orders, Order_Items, Inventory, Holidays, Audit_Log.</a:t>
            </a:r>
          </a:p>
          <a:p>
            <a:r>
              <a:t>Relationships:</a:t>
            </a:r>
          </a:p>
          <a:p>
            <a:r>
              <a:t>- 1:N: Customers → Orders, Employees → Orders</a:t>
            </a:r>
          </a:p>
          <a:p>
            <a:r>
              <a:t>- M:N: Orders ↔ Menu (via Order_Items)</a:t>
            </a:r>
          </a:p>
          <a:p>
            <a:r>
              <a:t>- 1:1: Menu ↔ Inventory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PL/SQL Logic 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Procedures: add_order_item</a:t>
            </a:r>
          </a:p>
          <a:p>
            <a:r>
              <a:t>• Functions: get_stock_level</a:t>
            </a:r>
          </a:p>
          <a:p>
            <a:r>
              <a:t>• Packages: inventory_pkg</a:t>
            </a:r>
          </a:p>
          <a:p>
            <a:r>
              <a:t>• Views: order_details</a:t>
            </a:r>
          </a:p>
          <a:p>
            <a:r>
              <a:t>• Triggers: stock alert, DML blocker, auditing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Inventory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Stock levels updated after each order.</a:t>
            </a:r>
          </a:p>
          <a:p>
            <a:r>
              <a:t>• Alerts shown when stock falls below reorder level.</a:t>
            </a:r>
          </a:p>
          <a:p>
            <a:r>
              <a:t>• get_stock_level function used inside procedure.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Integrity &amp; Foreign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Referential integrity enforced with constraints.</a:t>
            </a:r>
          </a:p>
          <a:p>
            <a:r>
              <a:t>• Foreign keys ensure data relationships are valid.</a:t>
            </a:r>
          </a:p>
          <a:p>
            <a:r>
              <a:t>• Validated with join queries (Phase 5).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Auditing &amp; Restrictions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Triggers prevent DML on weekdays/holidays.</a:t>
            </a:r>
          </a:p>
          <a:p>
            <a:r>
              <a:t>• Audit log tracks who did what and when.</a:t>
            </a:r>
          </a:p>
          <a:p>
            <a:r>
              <a:t>• All changes recorded with user, time, table, action.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Analytics &amp; 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Window functions show total items sold per product.</a:t>
            </a:r>
          </a:p>
          <a:p>
            <a:r>
              <a:t>• Views summarize order data.</a:t>
            </a:r>
          </a:p>
          <a:p>
            <a:r>
              <a:t>• Helps management plan inventory and restocking.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