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60"/>
  </p:normalViewPr>
  <p:slideViewPr>
    <p:cSldViewPr snapToGrid="0">
      <p:cViewPr>
        <p:scale>
          <a:sx n="66" d="100"/>
          <a:sy n="66" d="100"/>
        </p:scale>
        <p:origin x="1722" y="-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9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9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9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8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1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9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9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9750-AAD0-4F39-8B15-B82C0D3B46A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078A-6304-47D2-B2B3-7D5E780A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7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07E763CF-D03E-45E2-9295-C3C5E6C156C4}"/>
              </a:ext>
            </a:extLst>
          </p:cNvPr>
          <p:cNvSpPr/>
          <p:nvPr/>
        </p:nvSpPr>
        <p:spPr>
          <a:xfrm>
            <a:off x="12459957" y="13667614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hdfs</a:t>
            </a:r>
            <a:endParaRPr lang="zh-CN" altLang="en-US" dirty="0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355A4B07-2DE8-4C15-88C3-6C9904F869A1}"/>
              </a:ext>
            </a:extLst>
          </p:cNvPr>
          <p:cNvSpPr/>
          <p:nvPr/>
        </p:nvSpPr>
        <p:spPr>
          <a:xfrm>
            <a:off x="12459957" y="464903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PIO </a:t>
            </a:r>
            <a:r>
              <a:rPr lang="en-US" altLang="zh-CN" dirty="0" err="1"/>
              <a:t>Hbase</a:t>
            </a:r>
            <a:endParaRPr lang="zh-CN" altLang="en-US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E13C7930-47A1-481F-84EE-A8872F66E4C5}"/>
              </a:ext>
            </a:extLst>
          </p:cNvPr>
          <p:cNvSpPr/>
          <p:nvPr/>
        </p:nvSpPr>
        <p:spPr>
          <a:xfrm>
            <a:off x="12459957" y="9158322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07428421-C364-41FE-856C-79DD66417E41}"/>
              </a:ext>
            </a:extLst>
          </p:cNvPr>
          <p:cNvSpPr/>
          <p:nvPr/>
        </p:nvSpPr>
        <p:spPr>
          <a:xfrm>
            <a:off x="12459957" y="11412968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kudu</a:t>
            </a:r>
            <a:endParaRPr lang="zh-CN" altLang="en-US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7AC5E9E4-3BA7-47A1-82A7-AF0E9CB8E2A1}"/>
              </a:ext>
            </a:extLst>
          </p:cNvPr>
          <p:cNvSpPr/>
          <p:nvPr/>
        </p:nvSpPr>
        <p:spPr>
          <a:xfrm>
            <a:off x="10034404" y="3253397"/>
            <a:ext cx="1219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热度</a:t>
            </a: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D4495453-E819-4E98-905C-F593586ED788}"/>
              </a:ext>
            </a:extLst>
          </p:cNvPr>
          <p:cNvSpPr/>
          <p:nvPr/>
        </p:nvSpPr>
        <p:spPr>
          <a:xfrm>
            <a:off x="10034404" y="10474538"/>
            <a:ext cx="1219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相似度</a:t>
            </a: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10701568-1F32-4C10-AB4C-5CA67B71551F}"/>
              </a:ext>
            </a:extLst>
          </p:cNvPr>
          <p:cNvSpPr/>
          <p:nvPr/>
        </p:nvSpPr>
        <p:spPr>
          <a:xfrm>
            <a:off x="10034404" y="5660444"/>
            <a:ext cx="1219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性别年龄</a:t>
            </a: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9D22B8D0-9F7C-43D8-9C7E-29A9F9A877DE}"/>
              </a:ext>
            </a:extLst>
          </p:cNvPr>
          <p:cNvSpPr/>
          <p:nvPr/>
        </p:nvSpPr>
        <p:spPr>
          <a:xfrm>
            <a:off x="10034404" y="12881585"/>
            <a:ext cx="1219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最新发布</a:t>
            </a: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2BE8BA5F-6815-4FE2-A084-ECA6BCA3EAEE}"/>
              </a:ext>
            </a:extLst>
          </p:cNvPr>
          <p:cNvSpPr/>
          <p:nvPr/>
        </p:nvSpPr>
        <p:spPr>
          <a:xfrm>
            <a:off x="10034404" y="8067491"/>
            <a:ext cx="1219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ALS</a:t>
            </a:r>
            <a:endParaRPr lang="zh-CN" altLang="en-US" dirty="0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10A647DA-2DDF-4BEE-B155-E9E26C369136}"/>
              </a:ext>
            </a:extLst>
          </p:cNvPr>
          <p:cNvSpPr/>
          <p:nvPr/>
        </p:nvSpPr>
        <p:spPr>
          <a:xfrm>
            <a:off x="12459957" y="690367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64E89064-5084-4547-AB3C-87B103EA33A8}"/>
              </a:ext>
            </a:extLst>
          </p:cNvPr>
          <p:cNvCxnSpPr>
            <a:stCxn id="167" idx="0"/>
            <a:endCxn id="170" idx="3"/>
          </p:cNvCxnSpPr>
          <p:nvPr/>
        </p:nvCxnSpPr>
        <p:spPr>
          <a:xfrm rot="16200000" flipV="1">
            <a:off x="11559016" y="3138487"/>
            <a:ext cx="1205133" cy="181595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1D12E1A6-93AD-4EF4-906A-056086280FF3}"/>
              </a:ext>
            </a:extLst>
          </p:cNvPr>
          <p:cNvCxnSpPr>
            <a:cxnSpLocks/>
            <a:stCxn id="167" idx="2"/>
            <a:endCxn id="172" idx="3"/>
          </p:cNvCxnSpPr>
          <p:nvPr/>
        </p:nvCxnSpPr>
        <p:spPr>
          <a:xfrm rot="5400000">
            <a:off x="11751124" y="4532512"/>
            <a:ext cx="820914" cy="181595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996B69F8-779A-47B3-BA9F-BB7BE79FC7EC}"/>
              </a:ext>
            </a:extLst>
          </p:cNvPr>
          <p:cNvCxnSpPr>
            <a:stCxn id="167" idx="1"/>
            <a:endCxn id="174" idx="3"/>
          </p:cNvCxnSpPr>
          <p:nvPr/>
        </p:nvCxnSpPr>
        <p:spPr>
          <a:xfrm rot="10800000" flipV="1">
            <a:off x="11253606" y="4839530"/>
            <a:ext cx="1206353" cy="34184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553AAF11-8A84-4FA0-AC24-29D9FA012EE0}"/>
              </a:ext>
            </a:extLst>
          </p:cNvPr>
          <p:cNvCxnSpPr>
            <a:cxnSpLocks/>
            <a:stCxn id="168" idx="2"/>
          </p:cNvCxnSpPr>
          <p:nvPr/>
        </p:nvCxnSpPr>
        <p:spPr>
          <a:xfrm rot="5400000">
            <a:off x="11601936" y="9197416"/>
            <a:ext cx="1125717" cy="180952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8259C7ED-EA04-40AD-A0FD-B60077686A08}"/>
              </a:ext>
            </a:extLst>
          </p:cNvPr>
          <p:cNvCxnSpPr>
            <a:cxnSpLocks/>
            <a:stCxn id="175" idx="1"/>
            <a:endCxn id="173" idx="3"/>
          </p:cNvCxnSpPr>
          <p:nvPr/>
        </p:nvCxnSpPr>
        <p:spPr>
          <a:xfrm rot="10800000" flipV="1">
            <a:off x="11253606" y="7094176"/>
            <a:ext cx="1206353" cy="5977909"/>
          </a:xfrm>
          <a:prstGeom prst="bentConnector3">
            <a:avLst>
              <a:gd name="adj1" fmla="val 310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2D7107F-0315-41B1-9B99-165EC58A50D9}"/>
              </a:ext>
            </a:extLst>
          </p:cNvPr>
          <p:cNvCxnSpPr>
            <a:cxnSpLocks/>
            <a:stCxn id="168" idx="3"/>
            <a:endCxn id="167" idx="3"/>
          </p:cNvCxnSpPr>
          <p:nvPr/>
        </p:nvCxnSpPr>
        <p:spPr>
          <a:xfrm flipV="1">
            <a:off x="13679157" y="4839530"/>
            <a:ext cx="12700" cy="4509292"/>
          </a:xfrm>
          <a:prstGeom prst="bentConnector3">
            <a:avLst>
              <a:gd name="adj1" fmla="val 34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17DB3FD0-99A2-4D68-A599-76A743210CC0}"/>
              </a:ext>
            </a:extLst>
          </p:cNvPr>
          <p:cNvCxnSpPr>
            <a:stCxn id="168" idx="0"/>
            <a:endCxn id="175" idx="2"/>
          </p:cNvCxnSpPr>
          <p:nvPr/>
        </p:nvCxnSpPr>
        <p:spPr>
          <a:xfrm flipV="1">
            <a:off x="13069557" y="7284676"/>
            <a:ext cx="0" cy="18736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2A55C5E-DAD2-4ED3-A739-FC47E912258D}"/>
              </a:ext>
            </a:extLst>
          </p:cNvPr>
          <p:cNvCxnSpPr>
            <a:stCxn id="169" idx="2"/>
            <a:endCxn id="166" idx="0"/>
          </p:cNvCxnSpPr>
          <p:nvPr/>
        </p:nvCxnSpPr>
        <p:spPr>
          <a:xfrm>
            <a:off x="13069557" y="11793968"/>
            <a:ext cx="0" cy="18736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05FDA1F8-1FE9-4F52-9547-C93E64C68917}"/>
              </a:ext>
            </a:extLst>
          </p:cNvPr>
          <p:cNvCxnSpPr/>
          <p:nvPr/>
        </p:nvCxnSpPr>
        <p:spPr>
          <a:xfrm>
            <a:off x="13416643" y="9539322"/>
            <a:ext cx="0" cy="18736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63D6E5B5-3E87-421F-AEEC-64F640076AE9}"/>
              </a:ext>
            </a:extLst>
          </p:cNvPr>
          <p:cNvCxnSpPr>
            <a:stCxn id="169" idx="3"/>
            <a:endCxn id="175" idx="3"/>
          </p:cNvCxnSpPr>
          <p:nvPr/>
        </p:nvCxnSpPr>
        <p:spPr>
          <a:xfrm flipV="1">
            <a:off x="13679157" y="7094176"/>
            <a:ext cx="12700" cy="4509292"/>
          </a:xfrm>
          <a:prstGeom prst="bentConnector3">
            <a:avLst>
              <a:gd name="adj1" fmla="val 55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072E379F-C7CF-4709-8DD5-22E03F7AB4FC}"/>
              </a:ext>
            </a:extLst>
          </p:cNvPr>
          <p:cNvSpPr/>
          <p:nvPr/>
        </p:nvSpPr>
        <p:spPr>
          <a:xfrm>
            <a:off x="7294453" y="22283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0129C364-6F7E-4E81-A86E-C05513AB532E}"/>
              </a:ext>
            </a:extLst>
          </p:cNvPr>
          <p:cNvSpPr/>
          <p:nvPr/>
        </p:nvSpPr>
        <p:spPr>
          <a:xfrm>
            <a:off x="7294454" y="2162374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Canal</a:t>
            </a:r>
            <a:endParaRPr lang="zh-CN" altLang="en-US" dirty="0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AAF5DF86-BE27-438C-A1CA-6EFA91A4A914}"/>
              </a:ext>
            </a:extLst>
          </p:cNvPr>
          <p:cNvSpPr/>
          <p:nvPr/>
        </p:nvSpPr>
        <p:spPr>
          <a:xfrm>
            <a:off x="7300804" y="4101909"/>
            <a:ext cx="1219200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ETL</a:t>
            </a:r>
            <a:endParaRPr lang="zh-CN" altLang="en-US" dirty="0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9F278DFB-0174-465A-92E7-4EAA474B8F71}"/>
              </a:ext>
            </a:extLst>
          </p:cNvPr>
          <p:cNvSpPr/>
          <p:nvPr/>
        </p:nvSpPr>
        <p:spPr>
          <a:xfrm>
            <a:off x="7294454" y="6041444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Kafka</a:t>
            </a:r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F1DAE391-EBAF-465C-83DD-A14B3E874988}"/>
              </a:ext>
            </a:extLst>
          </p:cNvPr>
          <p:cNvSpPr/>
          <p:nvPr/>
        </p:nvSpPr>
        <p:spPr>
          <a:xfrm>
            <a:off x="7294454" y="7980979"/>
            <a:ext cx="1219200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召回</a:t>
            </a:r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9D5555C6-6084-4D7B-9B97-55DAB34C6447}"/>
              </a:ext>
            </a:extLst>
          </p:cNvPr>
          <p:cNvSpPr/>
          <p:nvPr/>
        </p:nvSpPr>
        <p:spPr>
          <a:xfrm>
            <a:off x="7300804" y="9920514"/>
            <a:ext cx="1219200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排序</a:t>
            </a: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8BEE22B9-2231-4629-8105-E02EE47426BF}"/>
              </a:ext>
            </a:extLst>
          </p:cNvPr>
          <p:cNvSpPr/>
          <p:nvPr/>
        </p:nvSpPr>
        <p:spPr>
          <a:xfrm>
            <a:off x="7294454" y="118600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310A1E5E-03E8-451F-9C2D-0B599B15A7AF}"/>
              </a:ext>
            </a:extLst>
          </p:cNvPr>
          <p:cNvSpPr/>
          <p:nvPr/>
        </p:nvSpPr>
        <p:spPr>
          <a:xfrm>
            <a:off x="10034404" y="846349"/>
            <a:ext cx="1219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特征工程</a:t>
            </a:r>
          </a:p>
        </p:txBody>
      </p: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1565516D-AC34-44BD-BD80-73C64EE999E0}"/>
              </a:ext>
            </a:extLst>
          </p:cNvPr>
          <p:cNvCxnSpPr>
            <a:cxnSpLocks/>
            <a:endCxn id="193" idx="3"/>
          </p:cNvCxnSpPr>
          <p:nvPr/>
        </p:nvCxnSpPr>
        <p:spPr>
          <a:xfrm rot="16200000" flipV="1">
            <a:off x="10522269" y="1768185"/>
            <a:ext cx="3625710" cy="216303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F57CA7CF-E904-4BBE-9217-4096548A01B9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7904053" y="603839"/>
            <a:ext cx="0" cy="1558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D3E6597E-3A14-4D81-9BFB-94A61C075C7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7904053" y="2543375"/>
            <a:ext cx="6350" cy="1558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C6C2F5F0-E3B5-4874-903E-D088DE3DEC87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 flipH="1">
            <a:off x="7904053" y="4482910"/>
            <a:ext cx="6350" cy="1558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CB01783-2F33-47F0-83C5-8168D542ABCF}"/>
              </a:ext>
            </a:extLst>
          </p:cNvPr>
          <p:cNvCxnSpPr>
            <a:cxnSpLocks/>
            <a:stCxn id="189" idx="2"/>
            <a:endCxn id="190" idx="0"/>
          </p:cNvCxnSpPr>
          <p:nvPr/>
        </p:nvCxnSpPr>
        <p:spPr>
          <a:xfrm>
            <a:off x="7904053" y="6422445"/>
            <a:ext cx="0" cy="1558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4EC04304-F1E3-4979-8A8C-02F72D70DC2F}"/>
              </a:ext>
            </a:extLst>
          </p:cNvPr>
          <p:cNvCxnSpPr>
            <a:cxnSpLocks/>
            <a:stCxn id="190" idx="2"/>
            <a:endCxn id="191" idx="0"/>
          </p:cNvCxnSpPr>
          <p:nvPr/>
        </p:nvCxnSpPr>
        <p:spPr>
          <a:xfrm>
            <a:off x="7904053" y="8361980"/>
            <a:ext cx="6350" cy="1558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88262B9-AAE0-4B8E-A236-FB2B1747A922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 flipH="1">
            <a:off x="7904053" y="10301515"/>
            <a:ext cx="6350" cy="1558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D375E5A5-2027-481B-B9B5-B080C9D2FDC9}"/>
              </a:ext>
            </a:extLst>
          </p:cNvPr>
          <p:cNvCxnSpPr>
            <a:stCxn id="193" idx="1"/>
            <a:endCxn id="190" idx="3"/>
          </p:cNvCxnSpPr>
          <p:nvPr/>
        </p:nvCxnSpPr>
        <p:spPr>
          <a:xfrm rot="10800000" flipV="1">
            <a:off x="8513654" y="1036849"/>
            <a:ext cx="1520751" cy="713463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1BB1DD56-E759-47E5-9AB4-2413F615F426}"/>
              </a:ext>
            </a:extLst>
          </p:cNvPr>
          <p:cNvCxnSpPr>
            <a:stCxn id="170" idx="1"/>
            <a:endCxn id="190" idx="3"/>
          </p:cNvCxnSpPr>
          <p:nvPr/>
        </p:nvCxnSpPr>
        <p:spPr>
          <a:xfrm rot="10800000" flipV="1">
            <a:off x="8513654" y="3443897"/>
            <a:ext cx="1520751" cy="472758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AC1DFA01-FD15-4E88-AA21-5FE7E115C767}"/>
              </a:ext>
            </a:extLst>
          </p:cNvPr>
          <p:cNvCxnSpPr>
            <a:stCxn id="172" idx="1"/>
            <a:endCxn id="190" idx="3"/>
          </p:cNvCxnSpPr>
          <p:nvPr/>
        </p:nvCxnSpPr>
        <p:spPr>
          <a:xfrm rot="10800000" flipV="1">
            <a:off x="8513654" y="5850944"/>
            <a:ext cx="1520751" cy="232053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E296EE2F-C9B0-4D4C-A0E2-D39357A13C9E}"/>
              </a:ext>
            </a:extLst>
          </p:cNvPr>
          <p:cNvCxnSpPr>
            <a:stCxn id="174" idx="1"/>
            <a:endCxn id="190" idx="3"/>
          </p:cNvCxnSpPr>
          <p:nvPr/>
        </p:nvCxnSpPr>
        <p:spPr>
          <a:xfrm rot="10800000">
            <a:off x="8513654" y="8171479"/>
            <a:ext cx="1520751" cy="865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93D48662-ECFF-4309-BEA2-6E410C1851CF}"/>
              </a:ext>
            </a:extLst>
          </p:cNvPr>
          <p:cNvCxnSpPr>
            <a:stCxn id="171" idx="1"/>
            <a:endCxn id="190" idx="3"/>
          </p:cNvCxnSpPr>
          <p:nvPr/>
        </p:nvCxnSpPr>
        <p:spPr>
          <a:xfrm rot="10800000">
            <a:off x="8513654" y="8171481"/>
            <a:ext cx="1520751" cy="249355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CF1F776A-0695-4F87-98E5-ABE256C91E80}"/>
              </a:ext>
            </a:extLst>
          </p:cNvPr>
          <p:cNvCxnSpPr>
            <a:stCxn id="173" idx="1"/>
            <a:endCxn id="190" idx="3"/>
          </p:cNvCxnSpPr>
          <p:nvPr/>
        </p:nvCxnSpPr>
        <p:spPr>
          <a:xfrm rot="10800000">
            <a:off x="8513654" y="8171479"/>
            <a:ext cx="1520751" cy="4900606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流程图: 终止 206">
            <a:extLst>
              <a:ext uri="{FF2B5EF4-FFF2-40B4-BE49-F238E27FC236}">
                <a16:creationId xmlns:a16="http://schemas.microsoft.com/office/drawing/2014/main" id="{FBC91BBD-696A-4C5C-A274-9119B6D063D1}"/>
              </a:ext>
            </a:extLst>
          </p:cNvPr>
          <p:cNvSpPr/>
          <p:nvPr/>
        </p:nvSpPr>
        <p:spPr>
          <a:xfrm>
            <a:off x="842113" y="6833236"/>
            <a:ext cx="2027056" cy="521877"/>
          </a:xfrm>
          <a:prstGeom prst="flowChartTermina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用户访问首页</a:t>
            </a:r>
          </a:p>
        </p:txBody>
      </p:sp>
      <p:sp>
        <p:nvSpPr>
          <p:cNvPr id="208" name="流程图: 决策 207">
            <a:extLst>
              <a:ext uri="{FF2B5EF4-FFF2-40B4-BE49-F238E27FC236}">
                <a16:creationId xmlns:a16="http://schemas.microsoft.com/office/drawing/2014/main" id="{90351CEA-B514-47AD-9BF5-64094EC952F7}"/>
              </a:ext>
            </a:extLst>
          </p:cNvPr>
          <p:cNvSpPr/>
          <p:nvPr/>
        </p:nvSpPr>
        <p:spPr>
          <a:xfrm>
            <a:off x="3812800" y="6401420"/>
            <a:ext cx="2321103" cy="1385511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redis</a:t>
            </a:r>
            <a:r>
              <a:rPr lang="zh-CN" altLang="en-US" dirty="0"/>
              <a:t>中是否有推荐结果</a:t>
            </a: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8ECD065-29FD-48FB-984C-656B81D50389}"/>
              </a:ext>
            </a:extLst>
          </p:cNvPr>
          <p:cNvCxnSpPr>
            <a:stCxn id="207" idx="3"/>
            <a:endCxn id="208" idx="1"/>
          </p:cNvCxnSpPr>
          <p:nvPr/>
        </p:nvCxnSpPr>
        <p:spPr>
          <a:xfrm>
            <a:off x="2869169" y="7094175"/>
            <a:ext cx="94363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AAA83E32-A2FC-413F-8C75-1C75B21AA84B}"/>
              </a:ext>
            </a:extLst>
          </p:cNvPr>
          <p:cNvCxnSpPr>
            <a:stCxn id="192" idx="1"/>
            <a:endCxn id="208" idx="3"/>
          </p:cNvCxnSpPr>
          <p:nvPr/>
        </p:nvCxnSpPr>
        <p:spPr>
          <a:xfrm rot="10800000">
            <a:off x="6133904" y="7094175"/>
            <a:ext cx="1160551" cy="4956374"/>
          </a:xfrm>
          <a:prstGeom prst="bentConnector3">
            <a:avLst>
              <a:gd name="adj1" fmla="val 6625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772968D4-AFB0-4FC7-BC27-F4730A0A7CEF}"/>
              </a:ext>
            </a:extLst>
          </p:cNvPr>
          <p:cNvCxnSpPr>
            <a:cxnSpLocks/>
            <a:stCxn id="208" idx="0"/>
          </p:cNvCxnSpPr>
          <p:nvPr/>
        </p:nvCxnSpPr>
        <p:spPr>
          <a:xfrm flipH="1" flipV="1">
            <a:off x="4973351" y="4839529"/>
            <a:ext cx="1" cy="15618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43B681B-50ED-48CF-8EF3-2AC5D60BA530}"/>
              </a:ext>
            </a:extLst>
          </p:cNvPr>
          <p:cNvSpPr txBox="1"/>
          <p:nvPr/>
        </p:nvSpPr>
        <p:spPr>
          <a:xfrm>
            <a:off x="4557852" y="5452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DFFFC666-FA60-4E3D-A123-0D7277FB2DE6}"/>
              </a:ext>
            </a:extLst>
          </p:cNvPr>
          <p:cNvSpPr/>
          <p:nvPr/>
        </p:nvSpPr>
        <p:spPr>
          <a:xfrm>
            <a:off x="4363751" y="4413664"/>
            <a:ext cx="1219200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融合处理</a:t>
            </a: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DCAF48EC-3DFF-4548-9A72-5F497271B175}"/>
              </a:ext>
            </a:extLst>
          </p:cNvPr>
          <p:cNvSpPr/>
          <p:nvPr/>
        </p:nvSpPr>
        <p:spPr>
          <a:xfrm>
            <a:off x="2869169" y="1744420"/>
            <a:ext cx="1219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话题活动</a:t>
            </a:r>
          </a:p>
        </p:txBody>
      </p: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D2A34AD1-3DF1-4692-BE9F-0E34EE78B188}"/>
              </a:ext>
            </a:extLst>
          </p:cNvPr>
          <p:cNvCxnSpPr>
            <a:cxnSpLocks/>
            <a:stCxn id="214" idx="2"/>
            <a:endCxn id="213" idx="1"/>
          </p:cNvCxnSpPr>
          <p:nvPr/>
        </p:nvCxnSpPr>
        <p:spPr>
          <a:xfrm rot="16200000" flipH="1">
            <a:off x="2681888" y="2922302"/>
            <a:ext cx="2478744" cy="88498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连接符: 肘形 215">
            <a:extLst>
              <a:ext uri="{FF2B5EF4-FFF2-40B4-BE49-F238E27FC236}">
                <a16:creationId xmlns:a16="http://schemas.microsoft.com/office/drawing/2014/main" id="{AE38E905-245D-495C-ADC3-F1F4C1A7A8C6}"/>
              </a:ext>
            </a:extLst>
          </p:cNvPr>
          <p:cNvCxnSpPr>
            <a:stCxn id="167" idx="0"/>
            <a:endCxn id="214" idx="3"/>
          </p:cNvCxnSpPr>
          <p:nvPr/>
        </p:nvCxnSpPr>
        <p:spPr>
          <a:xfrm rot="16200000" flipV="1">
            <a:off x="7221908" y="-1198619"/>
            <a:ext cx="2714110" cy="898118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586E36BA-89A9-4B19-BAD4-0BB3DE1D3C02}"/>
              </a:ext>
            </a:extLst>
          </p:cNvPr>
          <p:cNvSpPr/>
          <p:nvPr/>
        </p:nvSpPr>
        <p:spPr>
          <a:xfrm>
            <a:off x="4363751" y="10479294"/>
            <a:ext cx="1219200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融合处理</a:t>
            </a: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724F8214-1E82-43BF-AC50-4AA5D4224AC8}"/>
              </a:ext>
            </a:extLst>
          </p:cNvPr>
          <p:cNvCxnSpPr>
            <a:stCxn id="208" idx="2"/>
            <a:endCxn id="217" idx="0"/>
          </p:cNvCxnSpPr>
          <p:nvPr/>
        </p:nvCxnSpPr>
        <p:spPr>
          <a:xfrm flipH="1">
            <a:off x="4973351" y="7786931"/>
            <a:ext cx="1" cy="26923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49F44849-8228-4A03-90E1-B655A4897B89}"/>
              </a:ext>
            </a:extLst>
          </p:cNvPr>
          <p:cNvCxnSpPr>
            <a:stCxn id="214" idx="2"/>
            <a:endCxn id="217" idx="1"/>
          </p:cNvCxnSpPr>
          <p:nvPr/>
        </p:nvCxnSpPr>
        <p:spPr>
          <a:xfrm rot="16200000" flipH="1">
            <a:off x="-350928" y="5955116"/>
            <a:ext cx="8544374" cy="88498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连接符: 肘形 219">
            <a:extLst>
              <a:ext uri="{FF2B5EF4-FFF2-40B4-BE49-F238E27FC236}">
                <a16:creationId xmlns:a16="http://schemas.microsoft.com/office/drawing/2014/main" id="{B7854D1B-30B2-4DF9-AE2B-06AD7FBA8CEE}"/>
              </a:ext>
            </a:extLst>
          </p:cNvPr>
          <p:cNvCxnSpPr>
            <a:stCxn id="170" idx="1"/>
            <a:endCxn id="217" idx="3"/>
          </p:cNvCxnSpPr>
          <p:nvPr/>
        </p:nvCxnSpPr>
        <p:spPr>
          <a:xfrm rot="10800000" flipV="1">
            <a:off x="5582951" y="3443896"/>
            <a:ext cx="4451454" cy="7225897"/>
          </a:xfrm>
          <a:prstGeom prst="bentConnector3">
            <a:avLst>
              <a:gd name="adj1" fmla="val 689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1E0D4788-FC51-49F4-89A0-3DC3169F1C15}"/>
              </a:ext>
            </a:extLst>
          </p:cNvPr>
          <p:cNvCxnSpPr>
            <a:stCxn id="171" idx="1"/>
            <a:endCxn id="217" idx="3"/>
          </p:cNvCxnSpPr>
          <p:nvPr/>
        </p:nvCxnSpPr>
        <p:spPr>
          <a:xfrm flipH="1">
            <a:off x="5582951" y="10665038"/>
            <a:ext cx="4451454" cy="47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流程图: 接点 221">
            <a:extLst>
              <a:ext uri="{FF2B5EF4-FFF2-40B4-BE49-F238E27FC236}">
                <a16:creationId xmlns:a16="http://schemas.microsoft.com/office/drawing/2014/main" id="{F313FAE1-8ED2-42AF-AEC7-061808CD81AA}"/>
              </a:ext>
            </a:extLst>
          </p:cNvPr>
          <p:cNvSpPr/>
          <p:nvPr/>
        </p:nvSpPr>
        <p:spPr>
          <a:xfrm>
            <a:off x="4454452" y="2411358"/>
            <a:ext cx="1025098" cy="996545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返回</a:t>
            </a:r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DF5A9419-1489-43AF-B422-EAB78B318137}"/>
              </a:ext>
            </a:extLst>
          </p:cNvPr>
          <p:cNvCxnSpPr>
            <a:stCxn id="213" idx="0"/>
            <a:endCxn id="222" idx="4"/>
          </p:cNvCxnSpPr>
          <p:nvPr/>
        </p:nvCxnSpPr>
        <p:spPr>
          <a:xfrm flipH="1" flipV="1">
            <a:off x="4967000" y="3407902"/>
            <a:ext cx="6350" cy="10057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2008CD91-2444-4F4B-9BA2-A8495C11F669}"/>
              </a:ext>
            </a:extLst>
          </p:cNvPr>
          <p:cNvSpPr/>
          <p:nvPr/>
        </p:nvSpPr>
        <p:spPr>
          <a:xfrm>
            <a:off x="4460802" y="11988857"/>
            <a:ext cx="1025098" cy="996545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返回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99AFD662-AF79-416B-BC74-585E28111C10}"/>
              </a:ext>
            </a:extLst>
          </p:cNvPr>
          <p:cNvCxnSpPr>
            <a:stCxn id="217" idx="2"/>
            <a:endCxn id="224" idx="0"/>
          </p:cNvCxnSpPr>
          <p:nvPr/>
        </p:nvCxnSpPr>
        <p:spPr>
          <a:xfrm>
            <a:off x="4973350" y="10860294"/>
            <a:ext cx="0" cy="11285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流程图: 终止 225">
            <a:extLst>
              <a:ext uri="{FF2B5EF4-FFF2-40B4-BE49-F238E27FC236}">
                <a16:creationId xmlns:a16="http://schemas.microsoft.com/office/drawing/2014/main" id="{AF9C4319-CBC7-41B1-A4B8-56E7398F8647}"/>
              </a:ext>
            </a:extLst>
          </p:cNvPr>
          <p:cNvSpPr/>
          <p:nvPr/>
        </p:nvSpPr>
        <p:spPr>
          <a:xfrm>
            <a:off x="15390660" y="3840970"/>
            <a:ext cx="2027056" cy="521877"/>
          </a:xfrm>
          <a:prstGeom prst="flowChartTermina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用户访问详情页</a:t>
            </a:r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EC025155-7EF9-4601-832F-B5BC6A7AE60B}"/>
              </a:ext>
            </a:extLst>
          </p:cNvPr>
          <p:cNvSpPr/>
          <p:nvPr/>
        </p:nvSpPr>
        <p:spPr>
          <a:xfrm>
            <a:off x="15794588" y="6857141"/>
            <a:ext cx="1219200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融合处理</a:t>
            </a:r>
          </a:p>
        </p:txBody>
      </p: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2FC9B8EF-2B35-4D55-A4B3-9DEF2D3EF905}"/>
              </a:ext>
            </a:extLst>
          </p:cNvPr>
          <p:cNvCxnSpPr>
            <a:stCxn id="170" idx="0"/>
            <a:endCxn id="227" idx="1"/>
          </p:cNvCxnSpPr>
          <p:nvPr/>
        </p:nvCxnSpPr>
        <p:spPr>
          <a:xfrm rot="16200000" flipH="1">
            <a:off x="11322174" y="2575227"/>
            <a:ext cx="3794244" cy="5150584"/>
          </a:xfrm>
          <a:prstGeom prst="bentConnector4">
            <a:avLst>
              <a:gd name="adj1" fmla="val -15206"/>
              <a:gd name="adj2" fmla="val 7902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A0CCD148-D9E4-488D-AB93-36F00C330C4E}"/>
              </a:ext>
            </a:extLst>
          </p:cNvPr>
          <p:cNvCxnSpPr>
            <a:cxnSpLocks/>
            <a:stCxn id="214" idx="0"/>
            <a:endCxn id="227" idx="1"/>
          </p:cNvCxnSpPr>
          <p:nvPr/>
        </p:nvCxnSpPr>
        <p:spPr>
          <a:xfrm rot="16200000" flipH="1">
            <a:off x="6985067" y="-1761879"/>
            <a:ext cx="5303221" cy="12315819"/>
          </a:xfrm>
          <a:prstGeom prst="bentConnector4">
            <a:avLst>
              <a:gd name="adj1" fmla="val -5679"/>
              <a:gd name="adj2" fmla="val 9124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249FF8CB-C562-4F76-A616-635D865A345E}"/>
              </a:ext>
            </a:extLst>
          </p:cNvPr>
          <p:cNvCxnSpPr>
            <a:stCxn id="171" idx="2"/>
            <a:endCxn id="227" idx="1"/>
          </p:cNvCxnSpPr>
          <p:nvPr/>
        </p:nvCxnSpPr>
        <p:spPr>
          <a:xfrm rot="5400000" flipH="1" flipV="1">
            <a:off x="11315347" y="6376298"/>
            <a:ext cx="3807897" cy="5150584"/>
          </a:xfrm>
          <a:prstGeom prst="bentConnector4">
            <a:avLst>
              <a:gd name="adj1" fmla="val -4478"/>
              <a:gd name="adj2" fmla="val 7930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流程图: 接点 240">
            <a:extLst>
              <a:ext uri="{FF2B5EF4-FFF2-40B4-BE49-F238E27FC236}">
                <a16:creationId xmlns:a16="http://schemas.microsoft.com/office/drawing/2014/main" id="{AE8A3649-C06A-4438-A2FA-F8067BCE35DF}"/>
              </a:ext>
            </a:extLst>
          </p:cNvPr>
          <p:cNvSpPr/>
          <p:nvPr/>
        </p:nvSpPr>
        <p:spPr>
          <a:xfrm>
            <a:off x="15891637" y="9086586"/>
            <a:ext cx="1025098" cy="996545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返回</a:t>
            </a:r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A8106C62-579C-4A6B-8FCA-DA4B076994C2}"/>
              </a:ext>
            </a:extLst>
          </p:cNvPr>
          <p:cNvCxnSpPr>
            <a:cxnSpLocks/>
            <a:stCxn id="226" idx="2"/>
            <a:endCxn id="227" idx="0"/>
          </p:cNvCxnSpPr>
          <p:nvPr/>
        </p:nvCxnSpPr>
        <p:spPr>
          <a:xfrm>
            <a:off x="16404188" y="4362847"/>
            <a:ext cx="0" cy="24942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7FCC6A70-37DC-4A96-83AC-DAB67A4B2B8D}"/>
              </a:ext>
            </a:extLst>
          </p:cNvPr>
          <p:cNvCxnSpPr>
            <a:cxnSpLocks/>
            <a:stCxn id="227" idx="2"/>
            <a:endCxn id="241" idx="0"/>
          </p:cNvCxnSpPr>
          <p:nvPr/>
        </p:nvCxnSpPr>
        <p:spPr>
          <a:xfrm flipH="1">
            <a:off x="16404186" y="7238141"/>
            <a:ext cx="2" cy="18484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26F996A8-0523-47E7-87E7-F6DF99FBCB62}"/>
              </a:ext>
            </a:extLst>
          </p:cNvPr>
          <p:cNvSpPr/>
          <p:nvPr/>
        </p:nvSpPr>
        <p:spPr>
          <a:xfrm>
            <a:off x="8274165" y="13667614"/>
            <a:ext cx="1219200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排序模型</a:t>
            </a:r>
          </a:p>
        </p:txBody>
      </p: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1FA84129-3A52-4B89-A897-79F7DE51EDB3}"/>
              </a:ext>
            </a:extLst>
          </p:cNvPr>
          <p:cNvCxnSpPr>
            <a:cxnSpLocks/>
            <a:stCxn id="166" idx="1"/>
            <a:endCxn id="248" idx="3"/>
          </p:cNvCxnSpPr>
          <p:nvPr/>
        </p:nvCxnSpPr>
        <p:spPr>
          <a:xfrm flipH="1">
            <a:off x="9493365" y="13858114"/>
            <a:ext cx="296659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997765B6-7BD4-4D77-AA31-949417C1DC6A}"/>
              </a:ext>
            </a:extLst>
          </p:cNvPr>
          <p:cNvCxnSpPr>
            <a:stCxn id="248" idx="0"/>
            <a:endCxn id="191" idx="3"/>
          </p:cNvCxnSpPr>
          <p:nvPr/>
        </p:nvCxnSpPr>
        <p:spPr>
          <a:xfrm rot="16200000" flipV="1">
            <a:off x="6923585" y="11707433"/>
            <a:ext cx="3556600" cy="36376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0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50</Words>
  <Application>Microsoft Office PowerPoint</Application>
  <PresentationFormat>自定义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2020-03-12T02:13:13Z</dcterms:created>
  <dcterms:modified xsi:type="dcterms:W3CDTF">2020-03-12T06:47:12Z</dcterms:modified>
</cp:coreProperties>
</file>