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527F-6736-4B7E-BD15-F7904A73D666}" type="datetimeFigureOut">
              <a:rPr lang="zh-CN" altLang="en-US" smtClean="0"/>
              <a:t>18/6/27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BDAD-88A1-49DA-B5FA-FDCC0B52EE4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626C6E7-A96E-4401-9F3C-C9279CEE87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7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527F-6736-4B7E-BD15-F7904A73D666}" type="datetimeFigureOut">
              <a:rPr lang="zh-CN" altLang="en-US" smtClean="0"/>
              <a:t>18/6/27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BDAD-88A1-49DA-B5FA-FDCC0B52E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5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527F-6736-4B7E-BD15-F7904A73D666}" type="datetimeFigureOut">
              <a:rPr lang="zh-CN" altLang="en-US" smtClean="0"/>
              <a:t>18/6/27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BDAD-88A1-49DA-B5FA-FDCC0B52E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0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527F-6736-4B7E-BD15-F7904A73D666}" type="datetimeFigureOut">
              <a:rPr lang="zh-CN" altLang="en-US" smtClean="0"/>
              <a:t>18/6/27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BDAD-88A1-49DA-B5FA-FDCC0B52E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9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527F-6736-4B7E-BD15-F7904A73D666}" type="datetimeFigureOut">
              <a:rPr lang="zh-CN" altLang="en-US" smtClean="0"/>
              <a:t>18/6/27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BDAD-88A1-49DA-B5FA-FDCC0B52E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3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527F-6736-4B7E-BD15-F7904A73D666}" type="datetimeFigureOut">
              <a:rPr lang="zh-CN" altLang="en-US" smtClean="0"/>
              <a:t>18/6/27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BDAD-88A1-49DA-B5FA-FDCC0B52E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6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527F-6736-4B7E-BD15-F7904A73D666}" type="datetimeFigureOut">
              <a:rPr lang="zh-CN" altLang="en-US" smtClean="0"/>
              <a:t>18/6/27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BDAD-88A1-49DA-B5FA-FDCC0B52E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527F-6736-4B7E-BD15-F7904A73D666}" type="datetimeFigureOut">
              <a:rPr lang="zh-CN" altLang="en-US" smtClean="0"/>
              <a:t>18/6/27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BDAD-88A1-49DA-B5FA-FDCC0B52E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4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527F-6736-4B7E-BD15-F7904A73D666}" type="datetimeFigureOut">
              <a:rPr lang="zh-CN" altLang="en-US" smtClean="0"/>
              <a:t>18/6/27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BDAD-88A1-49DA-B5FA-FDCC0B52E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4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527F-6736-4B7E-BD15-F7904A73D666}" type="datetimeFigureOut">
              <a:rPr lang="zh-CN" altLang="en-US" smtClean="0"/>
              <a:t>18/6/27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BDAD-88A1-49DA-B5FA-FDCC0B52E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6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527F-6736-4B7E-BD15-F7904A73D666}" type="datetimeFigureOut">
              <a:rPr lang="zh-CN" altLang="en-US" smtClean="0"/>
              <a:t>18/6/27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BDAD-88A1-49DA-B5FA-FDCC0B52E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92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527F-6736-4B7E-BD15-F7904A73D666}" type="datetimeFigureOut">
              <a:rPr lang="zh-CN" altLang="en-US" smtClean="0"/>
              <a:t>18/6/27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DBDAD-88A1-49DA-B5FA-FDCC0B52E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4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0FDEBD4-97B5-482F-B0C2-F2755EC2D606}"/>
              </a:ext>
            </a:extLst>
          </p:cNvPr>
          <p:cNvSpPr txBox="1"/>
          <p:nvPr/>
        </p:nvSpPr>
        <p:spPr>
          <a:xfrm>
            <a:off x="702365" y="2292627"/>
            <a:ext cx="77525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>
              <a:lnSpc>
                <a:spcPct val="200000"/>
              </a:lnSpc>
            </a:pP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大家好，入职以来，感谢各位的关怀和帮助，使我在晶赞这个大家庭得以成长。“客户至上，追求卓越，齐心协力，共生共荣”的价值观让我对晶赞科技的发展充满信心。</a:t>
            </a:r>
          </a:p>
          <a:p>
            <a:pPr indent="432000">
              <a:lnSpc>
                <a:spcPct val="200000"/>
              </a:lnSpc>
            </a:pP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日的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15:00-15:30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，紫禁城会议室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，我将把我对企业文化的认知和感想分享给大家，期待大家莅临我的企业文化分享会，共同探讨企业文化与个人成长。</a:t>
            </a:r>
            <a:endParaRPr lang="en-US" altLang="zh-CN" sz="16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32000">
              <a:lnSpc>
                <a:spcPct val="200000"/>
              </a:lnSpc>
            </a:pPr>
            <a:endParaRPr lang="en-US" altLang="zh-CN" sz="16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32000" algn="r">
              <a:lnSpc>
                <a:spcPct val="150000"/>
              </a:lnSpc>
            </a:pP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邀请人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：王岑晗</a:t>
            </a:r>
            <a:endParaRPr lang="en-US" altLang="zh-CN" sz="16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32000" algn="r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  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60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6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4F5B9C6-D0A3-4625-AFE0-D7C88998CCFB}"/>
              </a:ext>
            </a:extLst>
          </p:cNvPr>
          <p:cNvSpPr txBox="1"/>
          <p:nvPr/>
        </p:nvSpPr>
        <p:spPr>
          <a:xfrm>
            <a:off x="583096" y="1802296"/>
            <a:ext cx="746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晶赞科技的小伙伴们：</a:t>
            </a:r>
          </a:p>
        </p:txBody>
      </p:sp>
    </p:spTree>
    <p:extLst>
      <p:ext uri="{BB962C8B-B14F-4D97-AF65-F5344CB8AC3E}">
        <p14:creationId xmlns:p14="http://schemas.microsoft.com/office/powerpoint/2010/main" val="385140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105</Words>
  <Application>Microsoft Macintosh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朱晖</dc:creator>
  <cp:lastModifiedBy>王岑晗</cp:lastModifiedBy>
  <cp:revision>6</cp:revision>
  <dcterms:created xsi:type="dcterms:W3CDTF">2018-01-24T05:43:22Z</dcterms:created>
  <dcterms:modified xsi:type="dcterms:W3CDTF">2018-06-27T02:20:33Z</dcterms:modified>
</cp:coreProperties>
</file>