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409" r:id="rId4"/>
    <p:sldId id="417" r:id="rId5"/>
    <p:sldId id="418" r:id="rId6"/>
    <p:sldId id="419" r:id="rId7"/>
    <p:sldId id="422" r:id="rId8"/>
    <p:sldId id="423" r:id="rId9"/>
    <p:sldId id="420" r:id="rId10"/>
    <p:sldId id="425" r:id="rId12"/>
    <p:sldId id="426" r:id="rId13"/>
    <p:sldId id="427" r:id="rId14"/>
    <p:sldId id="42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2.xml"/><Relationship Id="rId4" Type="http://schemas.openxmlformats.org/officeDocument/2006/relationships/image" Target="file:///C:\Users\1V994W2\Documents\Tencent%20Files\574576071\FileRecv\&#25340;&#35013;&#32032;&#26448;\forleft%201-23\\23\subject_holdright_99,156,1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1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0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8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5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1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3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8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761365" y="3819843"/>
            <a:ext cx="4826635" cy="884555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761684" y="2153603"/>
            <a:ext cx="4825365" cy="97091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762000" y="3245485"/>
            <a:ext cx="4826000" cy="45402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973522" y="2674938"/>
            <a:ext cx="5767705" cy="83566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973705" y="3605530"/>
            <a:ext cx="5767705" cy="42545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995045" y="3870325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995045" y="3874135"/>
            <a:ext cx="4359910" cy="49022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995045" y="2493645"/>
            <a:ext cx="4359910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04055"/>
            <a:ext cx="1620202" cy="13539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04055"/>
            <a:ext cx="1620202" cy="1353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2.xml"/><Relationship Id="rId23" Type="http://schemas.openxmlformats.org/officeDocument/2006/relationships/tags" Target="../tags/tag201.xml"/><Relationship Id="rId22" Type="http://schemas.openxmlformats.org/officeDocument/2006/relationships/tags" Target="../tags/tag200.xml"/><Relationship Id="rId21" Type="http://schemas.openxmlformats.org/officeDocument/2006/relationships/tags" Target="../tags/tag199.xml"/><Relationship Id="rId20" Type="http://schemas.openxmlformats.org/officeDocument/2006/relationships/tags" Target="../tags/tag19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33.xml"/><Relationship Id="rId4" Type="http://schemas.openxmlformats.org/officeDocument/2006/relationships/image" Target="../media/image7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6.xml"/><Relationship Id="rId3" Type="http://schemas.openxmlformats.org/officeDocument/2006/relationships/image" Target="../media/image8.png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推荐系统简介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7373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面对问题常规套路</a:t>
            </a:r>
            <a:endParaRPr lang="zh-CN" altLang="en-US" sz="360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5155" y="1552575"/>
            <a:ext cx="9439275" cy="48120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7373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面对问题常规套路</a:t>
            </a:r>
            <a:endParaRPr lang="zh-CN" altLang="en-US" sz="360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5" y="1621155"/>
            <a:ext cx="9204325" cy="48056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105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推荐系统面对的问题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面对问题常规套路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推荐什么样的商品给客户或者运营看中什么指标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因此这边是一个多目标优化最终如何确定指标？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准确度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覆盖率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多样性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时效性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...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推荐系统面临的问题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海量数据的处理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百，千，亿级的用于在百，千万级别的商品上打分或者说排序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推荐系统面临的问题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位置偏置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展现位置对广告位的影响</a:t>
            </a: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推荐系统面临的问题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look-like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常规的模型都是做</a:t>
            </a: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i2i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通过用户的</a:t>
            </a: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look-like</a:t>
            </a: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可以加入 </a:t>
            </a: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u2u2i</a:t>
            </a: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推荐系统面临的问题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离线</a:t>
            </a:r>
            <a:endParaRPr lang="zh-CN" altLang="en-US" sz="1800" spc="10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b="1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        本质就是将统计特征或者矩阵分解等方式进行离线计算，通过高速缓存的方式得到一个基础的推荐效果。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关键词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新热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协同过滤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...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面对问题常规套路</a:t>
            </a:r>
            <a:endParaRPr lang="zh-CN" altLang="en-US" sz="360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近线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相对于离线，增加了部分的在线计算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b="1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特征</a:t>
            </a:r>
            <a:endParaRPr lang="zh-CN" altLang="en-US" sz="118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实时</a:t>
            </a: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标签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914400" lvl="2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用户行为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b="1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计算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基于</a:t>
            </a: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向量乘积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面对问题常规套路</a:t>
            </a:r>
            <a:endParaRPr lang="zh-CN" altLang="en-US" sz="360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5155" y="1720215"/>
            <a:ext cx="10982325" cy="4410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在线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相对于近在，所有特征和预测都使用线上的资源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180" b="1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精排</a:t>
            </a:r>
            <a:endParaRPr lang="zh-CN" altLang="en-US" sz="118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增加模型复杂度</a:t>
            </a: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118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endParaRPr lang="en-US" altLang="zh-CN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795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18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spc="10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面对问题常规套路</a:t>
            </a:r>
            <a:endParaRPr lang="zh-CN" altLang="en-US" sz="3600" b="1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50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6、27、30、34、38、39、40、4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0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0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1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1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2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2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2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2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2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32.xml><?xml version="1.0" encoding="utf-8"?>
<p:tagLst xmlns:p="http://schemas.openxmlformats.org/presentationml/2006/main">
  <p:tag name="KSO_WM_UNIT_PLACING_PICTURE_USER_VIEWPORT" val="{&quot;height&quot;:4404,&quot;width&quot;:8640}"/>
</p:tagLst>
</file>

<file path=ppt/tags/tag2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6"/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50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639CBF"/>
      </a:accent1>
      <a:accent2>
        <a:srgbClr val="6EA3AD"/>
      </a:accent2>
      <a:accent3>
        <a:srgbClr val="79AA9A"/>
      </a:accent3>
      <a:accent4>
        <a:srgbClr val="639B64"/>
      </a:accent4>
      <a:accent5>
        <a:srgbClr val="B5CFA1"/>
      </a:accent5>
      <a:accent6>
        <a:srgbClr val="92B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103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Segoe UI</vt:lpstr>
      <vt:lpstr>Arial Unicode MS</vt:lpstr>
      <vt:lpstr>Calibri</vt:lpstr>
      <vt:lpstr>微软雅黑 Light</vt:lpstr>
      <vt:lpstr>Office 主题​​</vt:lpstr>
      <vt:lpstr>1_Office 主题​​</vt:lpstr>
      <vt:lpstr>推荐系统简介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221</cp:revision>
  <dcterms:created xsi:type="dcterms:W3CDTF">2019-06-19T02:08:00Z</dcterms:created>
  <dcterms:modified xsi:type="dcterms:W3CDTF">2020-09-09T02:30:54Z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