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5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391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644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3396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072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1005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760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77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767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75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430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196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28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381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216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4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5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8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                           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2619175" y="2561735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2917997" y="1819759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 dirty="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 dirty="0">
              <a:solidFill>
                <a:srgbClr val="6C244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5059F-1E56-6ADE-C756-2CA32278748F}"/>
              </a:ext>
            </a:extLst>
          </p:cNvPr>
          <p:cNvSpPr txBox="1"/>
          <p:nvPr/>
        </p:nvSpPr>
        <p:spPr>
          <a:xfrm>
            <a:off x="5674658" y="442636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PRESENTED BY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                                              S.KAMESH(2021303016)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ACTECH-B.TECH CHEMICAL ENGINEERING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510987" y="1004048"/>
            <a:ext cx="1056930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2" y="1302155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92596" y="1524166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6226" y="1534571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2954455" y="2984078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2651312" y="2890391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6" y="1165105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53644" y="1406462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 dirty="0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 dirty="0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 dirty="0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 dirty="0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 dirty="0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 dirty="0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 dirty="0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1434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Söhne</vt:lpstr>
      <vt:lpstr>TimesNewRomanPSMT</vt:lpstr>
      <vt:lpstr>Trebuchet MS</vt:lpstr>
      <vt:lpstr>Wingdings 3</vt:lpstr>
      <vt:lpstr>Facet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91934</dc:creator>
  <cp:lastModifiedBy>Kamesh Kamu</cp:lastModifiedBy>
  <cp:revision>825</cp:revision>
  <dcterms:created xsi:type="dcterms:W3CDTF">2024-04-01T16:53:49Z</dcterms:created>
  <dcterms:modified xsi:type="dcterms:W3CDTF">2024-04-30T17:20:14Z</dcterms:modified>
</cp:coreProperties>
</file>