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260" r:id="rId3"/>
    <p:sldId id="261" r:id="rId4"/>
    <p:sldId id="262" r:id="rId5"/>
    <p:sldId id="263" r:id="rId6"/>
    <p:sldId id="264" r:id="rId7"/>
    <p:sldId id="258" r:id="rId8"/>
    <p:sldId id="259" r:id="rId9"/>
    <p:sldId id="257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-318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891A6-A8C1-44CB-A405-0420E08A9FB0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56B9B-5AF1-407B-8362-3AC8D541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055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56B9B-5AF1-407B-8362-3AC8D541FAC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675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56B9B-5AF1-407B-8362-3AC8D541FAC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3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1C5A-A3A1-4F11-BC07-14DABAAC468A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9041-F2FA-4F9A-BD7C-D5EA9870D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78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1C5A-A3A1-4F11-BC07-14DABAAC468A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9041-F2FA-4F9A-BD7C-D5EA9870D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72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1C5A-A3A1-4F11-BC07-14DABAAC468A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9041-F2FA-4F9A-BD7C-D5EA9870D8C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648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1C5A-A3A1-4F11-BC07-14DABAAC468A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9041-F2FA-4F9A-BD7C-D5EA9870D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655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1C5A-A3A1-4F11-BC07-14DABAAC468A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9041-F2FA-4F9A-BD7C-D5EA9870D8C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933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1C5A-A3A1-4F11-BC07-14DABAAC468A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9041-F2FA-4F9A-BD7C-D5EA9870D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892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1C5A-A3A1-4F11-BC07-14DABAAC468A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9041-F2FA-4F9A-BD7C-D5EA9870D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419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1C5A-A3A1-4F11-BC07-14DABAAC468A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9041-F2FA-4F9A-BD7C-D5EA9870D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46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1C5A-A3A1-4F11-BC07-14DABAAC468A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9041-F2FA-4F9A-BD7C-D5EA9870D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65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1C5A-A3A1-4F11-BC07-14DABAAC468A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9041-F2FA-4F9A-BD7C-D5EA9870D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7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1C5A-A3A1-4F11-BC07-14DABAAC468A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9041-F2FA-4F9A-BD7C-D5EA9870D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05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1C5A-A3A1-4F11-BC07-14DABAAC468A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9041-F2FA-4F9A-BD7C-D5EA9870D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6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1C5A-A3A1-4F11-BC07-14DABAAC468A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9041-F2FA-4F9A-BD7C-D5EA9870D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165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1C5A-A3A1-4F11-BC07-14DABAAC468A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9041-F2FA-4F9A-BD7C-D5EA9870D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83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1C5A-A3A1-4F11-BC07-14DABAAC468A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9041-F2FA-4F9A-BD7C-D5EA9870D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452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1C5A-A3A1-4F11-BC07-14DABAAC468A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9041-F2FA-4F9A-BD7C-D5EA9870D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64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31C5A-A3A1-4F11-BC07-14DABAAC468A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559041-F2FA-4F9A-BD7C-D5EA9870D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83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microsoft.com/office/2007/relationships/hdphoto" Target="../media/hdphoto1.wdp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2070379"/>
            <a:ext cx="7766936" cy="1646302"/>
          </a:xfrm>
        </p:spPr>
        <p:txBody>
          <a:bodyPr/>
          <a:lstStyle/>
          <a:p>
            <a:r>
              <a:rPr lang="ru-RU" sz="4000" dirty="0"/>
              <a:t>Разработка редактора интерфейса для онлайн-сервиса мобильного </a:t>
            </a:r>
            <a:r>
              <a:rPr lang="ru-RU" sz="4000" dirty="0" smtClean="0"/>
              <a:t>дизайна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2748" y="195143"/>
            <a:ext cx="17179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КЕЙС </a:t>
            </a:r>
            <a:endParaRPr lang="ru-RU" sz="2800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SIZZE.IO</a:t>
            </a:r>
            <a:endParaRPr lang="ru-RU" sz="2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47" y="5442126"/>
            <a:ext cx="1924004" cy="108225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01" y="5126537"/>
            <a:ext cx="2742745" cy="19042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07863" y="487530"/>
            <a:ext cx="365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Команда «Камчатские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хацкеры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6152" y="5894011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Дальневосточный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IT-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хаб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2020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15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00587" y="4376447"/>
            <a:ext cx="6810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4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6138"/>
          <p:cNvGrpSpPr/>
          <p:nvPr/>
        </p:nvGrpSpPr>
        <p:grpSpPr>
          <a:xfrm>
            <a:off x="-361804" y="203077"/>
            <a:ext cx="9140045" cy="5240088"/>
            <a:chOff x="-2573421" y="-1913019"/>
            <a:chExt cx="15342758" cy="9018813"/>
          </a:xfrm>
        </p:grpSpPr>
        <p:sp>
          <p:nvSpPr>
            <p:cNvPr id="4" name="Freeform 4832"/>
            <p:cNvSpPr>
              <a:spLocks/>
            </p:cNvSpPr>
            <p:nvPr/>
          </p:nvSpPr>
          <p:spPr bwMode="auto">
            <a:xfrm>
              <a:off x="1960036" y="-1072375"/>
              <a:ext cx="7295960" cy="6664031"/>
            </a:xfrm>
            <a:custGeom>
              <a:avLst/>
              <a:gdLst>
                <a:gd name="connsiteX0" fmla="*/ 2033931 w 2524125"/>
                <a:gd name="connsiteY0" fmla="*/ 2256394 h 2305501"/>
                <a:gd name="connsiteX1" fmla="*/ 2045494 w 2524125"/>
                <a:gd name="connsiteY1" fmla="*/ 2295160 h 2305501"/>
                <a:gd name="connsiteX2" fmla="*/ 2032596 w 2524125"/>
                <a:gd name="connsiteY2" fmla="*/ 2305501 h 2305501"/>
                <a:gd name="connsiteX3" fmla="*/ 2033931 w 2524125"/>
                <a:gd name="connsiteY3" fmla="*/ 2256394 h 2305501"/>
                <a:gd name="connsiteX4" fmla="*/ 1924484 w 2524125"/>
                <a:gd name="connsiteY4" fmla="*/ 2132463 h 2305501"/>
                <a:gd name="connsiteX5" fmla="*/ 1947863 w 2524125"/>
                <a:gd name="connsiteY5" fmla="*/ 2145452 h 2305501"/>
                <a:gd name="connsiteX6" fmla="*/ 1919288 w 2524125"/>
                <a:gd name="connsiteY6" fmla="*/ 2150647 h 2305501"/>
                <a:gd name="connsiteX7" fmla="*/ 1924484 w 2524125"/>
                <a:gd name="connsiteY7" fmla="*/ 2132463 h 2305501"/>
                <a:gd name="connsiteX8" fmla="*/ 1688431 w 2524125"/>
                <a:gd name="connsiteY8" fmla="*/ 2127543 h 2305501"/>
                <a:gd name="connsiteX9" fmla="*/ 1702368 w 2524125"/>
                <a:gd name="connsiteY9" fmla="*/ 2130082 h 2305501"/>
                <a:gd name="connsiteX10" fmla="*/ 1699760 w 2524125"/>
                <a:gd name="connsiteY10" fmla="*/ 2150719 h 2305501"/>
                <a:gd name="connsiteX11" fmla="*/ 1678895 w 2524125"/>
                <a:gd name="connsiteY11" fmla="*/ 2153299 h 2305501"/>
                <a:gd name="connsiteX12" fmla="*/ 1688431 w 2524125"/>
                <a:gd name="connsiteY12" fmla="*/ 2127543 h 2305501"/>
                <a:gd name="connsiteX13" fmla="*/ 871860 w 2524125"/>
                <a:gd name="connsiteY13" fmla="*/ 2124843 h 2305501"/>
                <a:gd name="connsiteX14" fmla="*/ 880005 w 2524125"/>
                <a:gd name="connsiteY14" fmla="*/ 2124843 h 2305501"/>
                <a:gd name="connsiteX15" fmla="*/ 858838 w 2524125"/>
                <a:gd name="connsiteY15" fmla="*/ 2147703 h 2305501"/>
                <a:gd name="connsiteX16" fmla="*/ 871860 w 2524125"/>
                <a:gd name="connsiteY16" fmla="*/ 2124843 h 2305501"/>
                <a:gd name="connsiteX17" fmla="*/ 1201224 w 2524125"/>
                <a:gd name="connsiteY17" fmla="*/ 2079951 h 2305501"/>
                <a:gd name="connsiteX18" fmla="*/ 1220788 w 2524125"/>
                <a:gd name="connsiteY18" fmla="*/ 2082853 h 2305501"/>
                <a:gd name="connsiteX19" fmla="*/ 1161040 w 2524125"/>
                <a:gd name="connsiteY19" fmla="*/ 2129288 h 2305501"/>
                <a:gd name="connsiteX20" fmla="*/ 1201224 w 2524125"/>
                <a:gd name="connsiteY20" fmla="*/ 2079951 h 2305501"/>
                <a:gd name="connsiteX21" fmla="*/ 1349534 w 2524125"/>
                <a:gd name="connsiteY21" fmla="*/ 1886753 h 2305501"/>
                <a:gd name="connsiteX22" fmla="*/ 1354773 w 2524125"/>
                <a:gd name="connsiteY22" fmla="*/ 1920003 h 2305501"/>
                <a:gd name="connsiteX23" fmla="*/ 1341676 w 2524125"/>
                <a:gd name="connsiteY23" fmla="*/ 1927676 h 2305501"/>
                <a:gd name="connsiteX24" fmla="*/ 1349534 w 2524125"/>
                <a:gd name="connsiteY24" fmla="*/ 1886753 h 2305501"/>
                <a:gd name="connsiteX25" fmla="*/ 2501553 w 2524125"/>
                <a:gd name="connsiteY25" fmla="*/ 1827235 h 2305501"/>
                <a:gd name="connsiteX26" fmla="*/ 2524125 w 2524125"/>
                <a:gd name="connsiteY26" fmla="*/ 1839862 h 2305501"/>
                <a:gd name="connsiteX27" fmla="*/ 2518966 w 2524125"/>
                <a:gd name="connsiteY27" fmla="*/ 1857993 h 2305501"/>
                <a:gd name="connsiteX28" fmla="*/ 2482850 w 2524125"/>
                <a:gd name="connsiteY28" fmla="*/ 1839862 h 2305501"/>
                <a:gd name="connsiteX29" fmla="*/ 2501553 w 2524125"/>
                <a:gd name="connsiteY29" fmla="*/ 1827235 h 2305501"/>
                <a:gd name="connsiteX30" fmla="*/ 603417 w 2524125"/>
                <a:gd name="connsiteY30" fmla="*/ 1791150 h 2305501"/>
                <a:gd name="connsiteX31" fmla="*/ 561975 w 2524125"/>
                <a:gd name="connsiteY31" fmla="*/ 1845180 h 2305501"/>
                <a:gd name="connsiteX32" fmla="*/ 603417 w 2524125"/>
                <a:gd name="connsiteY32" fmla="*/ 1791150 h 2305501"/>
                <a:gd name="connsiteX33" fmla="*/ 1057275 w 2524125"/>
                <a:gd name="connsiteY33" fmla="*/ 1611763 h 2305501"/>
                <a:gd name="connsiteX34" fmla="*/ 1000125 w 2524125"/>
                <a:gd name="connsiteY34" fmla="*/ 1661532 h 2305501"/>
                <a:gd name="connsiteX35" fmla="*/ 1057275 w 2524125"/>
                <a:gd name="connsiteY35" fmla="*/ 1611763 h 2305501"/>
                <a:gd name="connsiteX36" fmla="*/ 117475 w 2524125"/>
                <a:gd name="connsiteY36" fmla="*/ 1568900 h 2305501"/>
                <a:gd name="connsiteX37" fmla="*/ 0 w 2524125"/>
                <a:gd name="connsiteY37" fmla="*/ 1627638 h 2305501"/>
                <a:gd name="connsiteX38" fmla="*/ 117475 w 2524125"/>
                <a:gd name="connsiteY38" fmla="*/ 1568900 h 2305501"/>
                <a:gd name="connsiteX39" fmla="*/ 783545 w 2524125"/>
                <a:gd name="connsiteY39" fmla="*/ 1484763 h 2305501"/>
                <a:gd name="connsiteX40" fmla="*/ 809626 w 2524125"/>
                <a:gd name="connsiteY40" fmla="*/ 1500882 h 2305501"/>
                <a:gd name="connsiteX41" fmla="*/ 773113 w 2524125"/>
                <a:gd name="connsiteY41" fmla="*/ 1503569 h 2305501"/>
                <a:gd name="connsiteX42" fmla="*/ 783545 w 2524125"/>
                <a:gd name="connsiteY42" fmla="*/ 1484763 h 2305501"/>
                <a:gd name="connsiteX43" fmla="*/ 930697 w 2524125"/>
                <a:gd name="connsiteY43" fmla="*/ 1448940 h 2305501"/>
                <a:gd name="connsiteX44" fmla="*/ 936824 w 2524125"/>
                <a:gd name="connsiteY44" fmla="*/ 1451867 h 2305501"/>
                <a:gd name="connsiteX45" fmla="*/ 918766 w 2524125"/>
                <a:gd name="connsiteY45" fmla="*/ 1540326 h 2305501"/>
                <a:gd name="connsiteX46" fmla="*/ 926505 w 2524125"/>
                <a:gd name="connsiteY46" fmla="*/ 1451867 h 2305501"/>
                <a:gd name="connsiteX47" fmla="*/ 930697 w 2524125"/>
                <a:gd name="connsiteY47" fmla="*/ 1448940 h 2305501"/>
                <a:gd name="connsiteX48" fmla="*/ 275608 w 2524125"/>
                <a:gd name="connsiteY48" fmla="*/ 1269498 h 2305501"/>
                <a:gd name="connsiteX49" fmla="*/ 309563 w 2524125"/>
                <a:gd name="connsiteY49" fmla="*/ 1283785 h 2305501"/>
                <a:gd name="connsiteX50" fmla="*/ 239713 w 2524125"/>
                <a:gd name="connsiteY50" fmla="*/ 1291405 h 2305501"/>
                <a:gd name="connsiteX51" fmla="*/ 275608 w 2524125"/>
                <a:gd name="connsiteY51" fmla="*/ 1269498 h 2305501"/>
                <a:gd name="connsiteX52" fmla="*/ 2337666 w 2524125"/>
                <a:gd name="connsiteY52" fmla="*/ 1142657 h 2305501"/>
                <a:gd name="connsiteX53" fmla="*/ 2355850 w 2524125"/>
                <a:gd name="connsiteY53" fmla="*/ 1146626 h 2305501"/>
                <a:gd name="connsiteX54" fmla="*/ 2327275 w 2524125"/>
                <a:gd name="connsiteY54" fmla="*/ 1154563 h 2305501"/>
                <a:gd name="connsiteX55" fmla="*/ 2337666 w 2524125"/>
                <a:gd name="connsiteY55" fmla="*/ 1142657 h 2305501"/>
                <a:gd name="connsiteX56" fmla="*/ 642790 w 2524125"/>
                <a:gd name="connsiteY56" fmla="*/ 881725 h 2305501"/>
                <a:gd name="connsiteX57" fmla="*/ 659695 w 2524125"/>
                <a:gd name="connsiteY57" fmla="*/ 924375 h 2305501"/>
                <a:gd name="connsiteX58" fmla="*/ 623888 w 2524125"/>
                <a:gd name="connsiteY58" fmla="*/ 906383 h 2305501"/>
                <a:gd name="connsiteX59" fmla="*/ 626445 w 2524125"/>
                <a:gd name="connsiteY59" fmla="*/ 885822 h 2305501"/>
                <a:gd name="connsiteX60" fmla="*/ 642790 w 2524125"/>
                <a:gd name="connsiteY60" fmla="*/ 881725 h 2305501"/>
                <a:gd name="connsiteX61" fmla="*/ 688093 w 2524125"/>
                <a:gd name="connsiteY61" fmla="*/ 875480 h 2305501"/>
                <a:gd name="connsiteX62" fmla="*/ 723901 w 2524125"/>
                <a:gd name="connsiteY62" fmla="*/ 888180 h 2305501"/>
                <a:gd name="connsiteX63" fmla="*/ 688093 w 2524125"/>
                <a:gd name="connsiteY63" fmla="*/ 900880 h 2305501"/>
                <a:gd name="connsiteX64" fmla="*/ 688093 w 2524125"/>
                <a:gd name="connsiteY64" fmla="*/ 875480 h 2305501"/>
                <a:gd name="connsiteX65" fmla="*/ 1688437 w 2524125"/>
                <a:gd name="connsiteY65" fmla="*/ 871563 h 2305501"/>
                <a:gd name="connsiteX66" fmla="*/ 1751249 w 2524125"/>
                <a:gd name="connsiteY66" fmla="*/ 926534 h 2305501"/>
                <a:gd name="connsiteX67" fmla="*/ 1658836 w 2524125"/>
                <a:gd name="connsiteY67" fmla="*/ 983113 h 2305501"/>
                <a:gd name="connsiteX68" fmla="*/ 1656269 w 2524125"/>
                <a:gd name="connsiteY68" fmla="*/ 885386 h 2305501"/>
                <a:gd name="connsiteX69" fmla="*/ 1688437 w 2524125"/>
                <a:gd name="connsiteY69" fmla="*/ 871563 h 2305501"/>
                <a:gd name="connsiteX70" fmla="*/ 891977 w 2524125"/>
                <a:gd name="connsiteY70" fmla="*/ 792613 h 2305501"/>
                <a:gd name="connsiteX71" fmla="*/ 904876 w 2524125"/>
                <a:gd name="connsiteY71" fmla="*/ 797693 h 2305501"/>
                <a:gd name="connsiteX72" fmla="*/ 884238 w 2524125"/>
                <a:gd name="connsiteY72" fmla="*/ 812933 h 2305501"/>
                <a:gd name="connsiteX73" fmla="*/ 891977 w 2524125"/>
                <a:gd name="connsiteY73" fmla="*/ 792613 h 2305501"/>
                <a:gd name="connsiteX74" fmla="*/ 758508 w 2524125"/>
                <a:gd name="connsiteY74" fmla="*/ 786580 h 2305501"/>
                <a:gd name="connsiteX75" fmla="*/ 758508 w 2524125"/>
                <a:gd name="connsiteY75" fmla="*/ 806900 h 2305501"/>
                <a:gd name="connsiteX76" fmla="*/ 738188 w 2524125"/>
                <a:gd name="connsiteY76" fmla="*/ 801820 h 2305501"/>
                <a:gd name="connsiteX77" fmla="*/ 758508 w 2524125"/>
                <a:gd name="connsiteY77" fmla="*/ 786580 h 2305501"/>
                <a:gd name="connsiteX78" fmla="*/ 1057275 w 2524125"/>
                <a:gd name="connsiteY78" fmla="*/ 760545 h 2305501"/>
                <a:gd name="connsiteX79" fmla="*/ 1073151 w 2524125"/>
                <a:gd name="connsiteY79" fmla="*/ 763720 h 2305501"/>
                <a:gd name="connsiteX80" fmla="*/ 1049338 w 2524125"/>
                <a:gd name="connsiteY80" fmla="*/ 776420 h 2305501"/>
                <a:gd name="connsiteX81" fmla="*/ 1057275 w 2524125"/>
                <a:gd name="connsiteY81" fmla="*/ 760545 h 2305501"/>
                <a:gd name="connsiteX82" fmla="*/ 487362 w 2524125"/>
                <a:gd name="connsiteY82" fmla="*/ 747586 h 2305501"/>
                <a:gd name="connsiteX83" fmla="*/ 495300 w 2524125"/>
                <a:gd name="connsiteY83" fmla="*/ 755379 h 2305501"/>
                <a:gd name="connsiteX84" fmla="*/ 490008 w 2524125"/>
                <a:gd name="connsiteY84" fmla="*/ 768368 h 2305501"/>
                <a:gd name="connsiteX85" fmla="*/ 487362 w 2524125"/>
                <a:gd name="connsiteY85" fmla="*/ 747586 h 2305501"/>
                <a:gd name="connsiteX86" fmla="*/ 1105496 w 2524125"/>
                <a:gd name="connsiteY86" fmla="*/ 689596 h 2305501"/>
                <a:gd name="connsiteX87" fmla="*/ 1122363 w 2524125"/>
                <a:gd name="connsiteY87" fmla="*/ 698951 h 2305501"/>
                <a:gd name="connsiteX88" fmla="*/ 1090613 w 2524125"/>
                <a:gd name="connsiteY88" fmla="*/ 698951 h 2305501"/>
                <a:gd name="connsiteX89" fmla="*/ 1105496 w 2524125"/>
                <a:gd name="connsiteY89" fmla="*/ 689596 h 2305501"/>
                <a:gd name="connsiteX90" fmla="*/ 2034713 w 2524125"/>
                <a:gd name="connsiteY90" fmla="*/ 628982 h 2305501"/>
                <a:gd name="connsiteX91" fmla="*/ 2043182 w 2524125"/>
                <a:gd name="connsiteY91" fmla="*/ 629585 h 2305501"/>
                <a:gd name="connsiteX92" fmla="*/ 2020315 w 2524125"/>
                <a:gd name="connsiteY92" fmla="*/ 671151 h 2305501"/>
                <a:gd name="connsiteX93" fmla="*/ 2034713 w 2524125"/>
                <a:gd name="connsiteY93" fmla="*/ 628982 h 2305501"/>
                <a:gd name="connsiteX94" fmla="*/ 1752935 w 2524125"/>
                <a:gd name="connsiteY94" fmla="*/ 607768 h 2305501"/>
                <a:gd name="connsiteX95" fmla="*/ 1767466 w 2524125"/>
                <a:gd name="connsiteY95" fmla="*/ 607933 h 2305501"/>
                <a:gd name="connsiteX96" fmla="*/ 1749281 w 2524125"/>
                <a:gd name="connsiteY96" fmla="*/ 644975 h 2305501"/>
                <a:gd name="connsiteX97" fmla="*/ 1752935 w 2524125"/>
                <a:gd name="connsiteY97" fmla="*/ 607768 h 2305501"/>
                <a:gd name="connsiteX98" fmla="*/ 2138772 w 2524125"/>
                <a:gd name="connsiteY98" fmla="*/ 598335 h 2305501"/>
                <a:gd name="connsiteX99" fmla="*/ 2154238 w 2524125"/>
                <a:gd name="connsiteY99" fmla="*/ 600526 h 2305501"/>
                <a:gd name="connsiteX100" fmla="*/ 2108200 w 2524125"/>
                <a:gd name="connsiteY100" fmla="*/ 626984 h 2305501"/>
                <a:gd name="connsiteX101" fmla="*/ 2138772 w 2524125"/>
                <a:gd name="connsiteY101" fmla="*/ 598335 h 2305501"/>
                <a:gd name="connsiteX102" fmla="*/ 608626 w 2524125"/>
                <a:gd name="connsiteY102" fmla="*/ 507444 h 2305501"/>
                <a:gd name="connsiteX103" fmla="*/ 623888 w 2524125"/>
                <a:gd name="connsiteY103" fmla="*/ 518203 h 2305501"/>
                <a:gd name="connsiteX104" fmla="*/ 595313 w 2524125"/>
                <a:gd name="connsiteY104" fmla="*/ 518203 h 2305501"/>
                <a:gd name="connsiteX105" fmla="*/ 608626 w 2524125"/>
                <a:gd name="connsiteY105" fmla="*/ 507444 h 2305501"/>
                <a:gd name="connsiteX106" fmla="*/ 1702990 w 2524125"/>
                <a:gd name="connsiteY106" fmla="*/ 476700 h 2305501"/>
                <a:gd name="connsiteX107" fmla="*/ 1666875 w 2524125"/>
                <a:gd name="connsiteY107" fmla="*/ 517975 h 2305501"/>
                <a:gd name="connsiteX108" fmla="*/ 1702990 w 2524125"/>
                <a:gd name="connsiteY108" fmla="*/ 476700 h 2305501"/>
                <a:gd name="connsiteX109" fmla="*/ 1927811 w 2524125"/>
                <a:gd name="connsiteY109" fmla="*/ 457650 h 2305501"/>
                <a:gd name="connsiteX110" fmla="*/ 1881188 w 2524125"/>
                <a:gd name="connsiteY110" fmla="*/ 499093 h 2305501"/>
                <a:gd name="connsiteX111" fmla="*/ 1927811 w 2524125"/>
                <a:gd name="connsiteY111" fmla="*/ 457650 h 2305501"/>
                <a:gd name="connsiteX112" fmla="*/ 405845 w 2524125"/>
                <a:gd name="connsiteY112" fmla="*/ 443172 h 2305501"/>
                <a:gd name="connsiteX113" fmla="*/ 425133 w 2524125"/>
                <a:gd name="connsiteY113" fmla="*/ 486226 h 2305501"/>
                <a:gd name="connsiteX114" fmla="*/ 392113 w 2524125"/>
                <a:gd name="connsiteY114" fmla="*/ 463264 h 2305501"/>
                <a:gd name="connsiteX115" fmla="*/ 405845 w 2524125"/>
                <a:gd name="connsiteY115" fmla="*/ 443172 h 2305501"/>
                <a:gd name="connsiteX116" fmla="*/ 1486202 w 2524125"/>
                <a:gd name="connsiteY116" fmla="*/ 440188 h 2305501"/>
                <a:gd name="connsiteX117" fmla="*/ 1612144 w 2524125"/>
                <a:gd name="connsiteY117" fmla="*/ 556870 h 2305501"/>
                <a:gd name="connsiteX118" fmla="*/ 1447649 w 2524125"/>
                <a:gd name="connsiteY118" fmla="*/ 626879 h 2305501"/>
                <a:gd name="connsiteX119" fmla="*/ 1406525 w 2524125"/>
                <a:gd name="connsiteY119" fmla="*/ 551684 h 2305501"/>
                <a:gd name="connsiteX120" fmla="*/ 1486202 w 2524125"/>
                <a:gd name="connsiteY120" fmla="*/ 440188 h 2305501"/>
                <a:gd name="connsiteX121" fmla="*/ 1398588 w 2524125"/>
                <a:gd name="connsiteY121" fmla="*/ 424313 h 2305501"/>
                <a:gd name="connsiteX122" fmla="*/ 1382939 w 2524125"/>
                <a:gd name="connsiteY122" fmla="*/ 484638 h 2305501"/>
                <a:gd name="connsiteX123" fmla="*/ 1398588 w 2524125"/>
                <a:gd name="connsiteY123" fmla="*/ 424313 h 2305501"/>
                <a:gd name="connsiteX124" fmla="*/ 1108298 w 2524125"/>
                <a:gd name="connsiteY124" fmla="*/ 307220 h 2305501"/>
                <a:gd name="connsiteX125" fmla="*/ 1114954 w 2524125"/>
                <a:gd name="connsiteY125" fmla="*/ 310807 h 2305501"/>
                <a:gd name="connsiteX126" fmla="*/ 1085850 w 2524125"/>
                <a:gd name="connsiteY126" fmla="*/ 362401 h 2305501"/>
                <a:gd name="connsiteX127" fmla="*/ 1093787 w 2524125"/>
                <a:gd name="connsiteY127" fmla="*/ 313387 h 2305501"/>
                <a:gd name="connsiteX128" fmla="*/ 1108298 w 2524125"/>
                <a:gd name="connsiteY128" fmla="*/ 307220 h 2305501"/>
                <a:gd name="connsiteX129" fmla="*/ 843374 w 2524125"/>
                <a:gd name="connsiteY129" fmla="*/ 279676 h 2305501"/>
                <a:gd name="connsiteX130" fmla="*/ 869191 w 2524125"/>
                <a:gd name="connsiteY130" fmla="*/ 310726 h 2305501"/>
                <a:gd name="connsiteX131" fmla="*/ 964712 w 2524125"/>
                <a:gd name="connsiteY131" fmla="*/ 282263 h 2305501"/>
                <a:gd name="connsiteX132" fmla="*/ 1057651 w 2524125"/>
                <a:gd name="connsiteY132" fmla="*/ 336601 h 2305501"/>
                <a:gd name="connsiteX133" fmla="*/ 1036998 w 2524125"/>
                <a:gd name="connsiteY133" fmla="*/ 357301 h 2305501"/>
                <a:gd name="connsiteX134" fmla="*/ 1106702 w 2524125"/>
                <a:gd name="connsiteY134" fmla="*/ 380589 h 2305501"/>
                <a:gd name="connsiteX135" fmla="*/ 1140264 w 2524125"/>
                <a:gd name="connsiteY135" fmla="*/ 401289 h 2305501"/>
                <a:gd name="connsiteX136" fmla="*/ 1158335 w 2524125"/>
                <a:gd name="connsiteY136" fmla="*/ 367651 h 2305501"/>
                <a:gd name="connsiteX137" fmla="*/ 1217713 w 2524125"/>
                <a:gd name="connsiteY137" fmla="*/ 375414 h 2305501"/>
                <a:gd name="connsiteX138" fmla="*/ 1300326 w 2524125"/>
                <a:gd name="connsiteY138" fmla="*/ 484090 h 2305501"/>
                <a:gd name="connsiteX139" fmla="*/ 1310653 w 2524125"/>
                <a:gd name="connsiteY139" fmla="*/ 543603 h 2305501"/>
                <a:gd name="connsiteX140" fmla="*/ 1339051 w 2524125"/>
                <a:gd name="connsiteY140" fmla="*/ 535840 h 2305501"/>
                <a:gd name="connsiteX141" fmla="*/ 1424245 w 2524125"/>
                <a:gd name="connsiteY141" fmla="*/ 618641 h 2305501"/>
                <a:gd name="connsiteX142" fmla="*/ 1501694 w 2524125"/>
                <a:gd name="connsiteY142" fmla="*/ 742842 h 2305501"/>
                <a:gd name="connsiteX143" fmla="*/ 1573981 w 2524125"/>
                <a:gd name="connsiteY143" fmla="*/ 672979 h 2305501"/>
                <a:gd name="connsiteX144" fmla="*/ 1530093 w 2524125"/>
                <a:gd name="connsiteY144" fmla="*/ 753192 h 2305501"/>
                <a:gd name="connsiteX145" fmla="*/ 1573981 w 2524125"/>
                <a:gd name="connsiteY145" fmla="*/ 848930 h 2305501"/>
                <a:gd name="connsiteX146" fmla="*/ 1633358 w 2524125"/>
                <a:gd name="connsiteY146" fmla="*/ 843755 h 2305501"/>
                <a:gd name="connsiteX147" fmla="*/ 1589470 w 2524125"/>
                <a:gd name="connsiteY147" fmla="*/ 882568 h 2305501"/>
                <a:gd name="connsiteX148" fmla="*/ 1625614 w 2524125"/>
                <a:gd name="connsiteY148" fmla="*/ 895506 h 2305501"/>
                <a:gd name="connsiteX149" fmla="*/ 1563654 w 2524125"/>
                <a:gd name="connsiteY149" fmla="*/ 970544 h 2305501"/>
                <a:gd name="connsiteX150" fmla="*/ 1604960 w 2524125"/>
                <a:gd name="connsiteY150" fmla="*/ 1081807 h 2305501"/>
                <a:gd name="connsiteX151" fmla="*/ 1651430 w 2524125"/>
                <a:gd name="connsiteY151" fmla="*/ 1066282 h 2305501"/>
                <a:gd name="connsiteX152" fmla="*/ 1669502 w 2524125"/>
                <a:gd name="connsiteY152" fmla="*/ 1138733 h 2305501"/>
                <a:gd name="connsiteX153" fmla="*/ 1726298 w 2524125"/>
                <a:gd name="connsiteY153" fmla="*/ 1120620 h 2305501"/>
                <a:gd name="connsiteX154" fmla="*/ 1708227 w 2524125"/>
                <a:gd name="connsiteY154" fmla="*/ 1190483 h 2305501"/>
                <a:gd name="connsiteX155" fmla="*/ 1765023 w 2524125"/>
                <a:gd name="connsiteY155" fmla="*/ 1247409 h 2305501"/>
                <a:gd name="connsiteX156" fmla="*/ 1811493 w 2524125"/>
                <a:gd name="connsiteY156" fmla="*/ 1234471 h 2305501"/>
                <a:gd name="connsiteX157" fmla="*/ 1891524 w 2524125"/>
                <a:gd name="connsiteY157" fmla="*/ 1288809 h 2305501"/>
                <a:gd name="connsiteX158" fmla="*/ 1925085 w 2524125"/>
                <a:gd name="connsiteY158" fmla="*/ 1226709 h 2305501"/>
                <a:gd name="connsiteX159" fmla="*/ 2041259 w 2524125"/>
                <a:gd name="connsiteY159" fmla="*/ 1198246 h 2305501"/>
                <a:gd name="connsiteX160" fmla="*/ 2136780 w 2524125"/>
                <a:gd name="connsiteY160" fmla="*/ 1244821 h 2305501"/>
                <a:gd name="connsiteX161" fmla="*/ 2178086 w 2524125"/>
                <a:gd name="connsiteY161" fmla="*/ 1394897 h 2305501"/>
                <a:gd name="connsiteX162" fmla="*/ 2203903 w 2524125"/>
                <a:gd name="connsiteY162" fmla="*/ 1410423 h 2305501"/>
                <a:gd name="connsiteX163" fmla="*/ 2304587 w 2524125"/>
                <a:gd name="connsiteY163" fmla="*/ 1402660 h 2305501"/>
                <a:gd name="connsiteX164" fmla="*/ 2351057 w 2524125"/>
                <a:gd name="connsiteY164" fmla="*/ 1436298 h 2305501"/>
                <a:gd name="connsiteX165" fmla="*/ 2376873 w 2524125"/>
                <a:gd name="connsiteY165" fmla="*/ 1586374 h 2305501"/>
                <a:gd name="connsiteX166" fmla="*/ 2361383 w 2524125"/>
                <a:gd name="connsiteY166" fmla="*/ 1632949 h 2305501"/>
                <a:gd name="connsiteX167" fmla="*/ 2258118 w 2524125"/>
                <a:gd name="connsiteY167" fmla="*/ 1707988 h 2305501"/>
                <a:gd name="connsiteX168" fmla="*/ 2237464 w 2524125"/>
                <a:gd name="connsiteY168" fmla="*/ 1674350 h 2305501"/>
                <a:gd name="connsiteX169" fmla="*/ 2165178 w 2524125"/>
                <a:gd name="connsiteY169" fmla="*/ 1648475 h 2305501"/>
                <a:gd name="connsiteX170" fmla="*/ 2131617 w 2524125"/>
                <a:gd name="connsiteY170" fmla="*/ 1664000 h 2305501"/>
                <a:gd name="connsiteX171" fmla="*/ 2110964 w 2524125"/>
                <a:gd name="connsiteY171" fmla="*/ 1591549 h 2305501"/>
                <a:gd name="connsiteX172" fmla="*/ 2121290 w 2524125"/>
                <a:gd name="connsiteY172" fmla="*/ 1563086 h 2305501"/>
                <a:gd name="connsiteX173" fmla="*/ 2085147 w 2524125"/>
                <a:gd name="connsiteY173" fmla="*/ 1532036 h 2305501"/>
                <a:gd name="connsiteX174" fmla="*/ 2118709 w 2524125"/>
                <a:gd name="connsiteY174" fmla="*/ 1506161 h 2305501"/>
                <a:gd name="connsiteX175" fmla="*/ 2041259 w 2524125"/>
                <a:gd name="connsiteY175" fmla="*/ 1537211 h 2305501"/>
                <a:gd name="connsiteX176" fmla="*/ 1907013 w 2524125"/>
                <a:gd name="connsiteY176" fmla="*/ 1456998 h 2305501"/>
                <a:gd name="connsiteX177" fmla="*/ 1873452 w 2524125"/>
                <a:gd name="connsiteY177" fmla="*/ 1462173 h 2305501"/>
                <a:gd name="connsiteX178" fmla="*/ 1847636 w 2524125"/>
                <a:gd name="connsiteY178" fmla="*/ 1371610 h 2305501"/>
                <a:gd name="connsiteX179" fmla="*/ 1783094 w 2524125"/>
                <a:gd name="connsiteY179" fmla="*/ 1394897 h 2305501"/>
                <a:gd name="connsiteX180" fmla="*/ 1793421 w 2524125"/>
                <a:gd name="connsiteY180" fmla="*/ 1441473 h 2305501"/>
                <a:gd name="connsiteX181" fmla="*/ 1762441 w 2524125"/>
                <a:gd name="connsiteY181" fmla="*/ 1467348 h 2305501"/>
                <a:gd name="connsiteX182" fmla="*/ 1770186 w 2524125"/>
                <a:gd name="connsiteY182" fmla="*/ 1524274 h 2305501"/>
                <a:gd name="connsiteX183" fmla="*/ 1746951 w 2524125"/>
                <a:gd name="connsiteY183" fmla="*/ 1591549 h 2305501"/>
                <a:gd name="connsiteX184" fmla="*/ 1703063 w 2524125"/>
                <a:gd name="connsiteY184" fmla="*/ 1656237 h 2305501"/>
                <a:gd name="connsiteX185" fmla="*/ 1664338 w 2524125"/>
                <a:gd name="connsiteY185" fmla="*/ 1814076 h 2305501"/>
                <a:gd name="connsiteX186" fmla="*/ 1612705 w 2524125"/>
                <a:gd name="connsiteY186" fmla="*/ 1845126 h 2305501"/>
                <a:gd name="connsiteX187" fmla="*/ 1550746 w 2524125"/>
                <a:gd name="connsiteY187" fmla="*/ 1788201 h 2305501"/>
                <a:gd name="connsiteX188" fmla="*/ 1411337 w 2524125"/>
                <a:gd name="connsiteY188" fmla="*/ 1829601 h 2305501"/>
                <a:gd name="connsiteX189" fmla="*/ 1375194 w 2524125"/>
                <a:gd name="connsiteY189" fmla="*/ 1783026 h 2305501"/>
                <a:gd name="connsiteX190" fmla="*/ 1336469 w 2524125"/>
                <a:gd name="connsiteY190" fmla="*/ 1790788 h 2305501"/>
                <a:gd name="connsiteX191" fmla="*/ 1326142 w 2524125"/>
                <a:gd name="connsiteY191" fmla="*/ 1834776 h 2305501"/>
                <a:gd name="connsiteX192" fmla="*/ 1302908 w 2524125"/>
                <a:gd name="connsiteY192" fmla="*/ 1827014 h 2305501"/>
                <a:gd name="connsiteX193" fmla="*/ 1261601 w 2524125"/>
                <a:gd name="connsiteY193" fmla="*/ 1762326 h 2305501"/>
                <a:gd name="connsiteX194" fmla="*/ 1253856 w 2524125"/>
                <a:gd name="connsiteY194" fmla="*/ 1798551 h 2305501"/>
                <a:gd name="connsiteX195" fmla="*/ 1204805 w 2524125"/>
                <a:gd name="connsiteY195" fmla="*/ 1775263 h 2305501"/>
                <a:gd name="connsiteX196" fmla="*/ 1217713 w 2524125"/>
                <a:gd name="connsiteY196" fmla="*/ 1726100 h 2305501"/>
                <a:gd name="connsiteX197" fmla="*/ 1194478 w 2524125"/>
                <a:gd name="connsiteY197" fmla="*/ 1700225 h 2305501"/>
                <a:gd name="connsiteX198" fmla="*/ 1160917 w 2524125"/>
                <a:gd name="connsiteY198" fmla="*/ 1695050 h 2305501"/>
                <a:gd name="connsiteX199" fmla="*/ 1101539 w 2524125"/>
                <a:gd name="connsiteY199" fmla="*/ 1500986 h 2305501"/>
                <a:gd name="connsiteX200" fmla="*/ 1078304 w 2524125"/>
                <a:gd name="connsiteY200" fmla="*/ 1480286 h 2305501"/>
                <a:gd name="connsiteX201" fmla="*/ 1098957 w 2524125"/>
                <a:gd name="connsiteY201" fmla="*/ 1451823 h 2305501"/>
                <a:gd name="connsiteX202" fmla="*/ 1024090 w 2524125"/>
                <a:gd name="connsiteY202" fmla="*/ 1348322 h 2305501"/>
                <a:gd name="connsiteX203" fmla="*/ 1024090 w 2524125"/>
                <a:gd name="connsiteY203" fmla="*/ 1379372 h 2305501"/>
                <a:gd name="connsiteX204" fmla="*/ 1049906 w 2524125"/>
                <a:gd name="connsiteY204" fmla="*/ 1379372 h 2305501"/>
                <a:gd name="connsiteX205" fmla="*/ 1006018 w 2524125"/>
                <a:gd name="connsiteY205" fmla="*/ 1480286 h 2305501"/>
                <a:gd name="connsiteX206" fmla="*/ 987947 w 2524125"/>
                <a:gd name="connsiteY206" fmla="*/ 1425948 h 2305501"/>
                <a:gd name="connsiteX207" fmla="*/ 938895 w 2524125"/>
                <a:gd name="connsiteY207" fmla="*/ 1428535 h 2305501"/>
                <a:gd name="connsiteX208" fmla="*/ 956967 w 2524125"/>
                <a:gd name="connsiteY208" fmla="*/ 1350910 h 2305501"/>
                <a:gd name="connsiteX209" fmla="*/ 825303 w 2524125"/>
                <a:gd name="connsiteY209" fmla="*/ 1490636 h 2305501"/>
                <a:gd name="connsiteX210" fmla="*/ 861446 w 2524125"/>
                <a:gd name="connsiteY210" fmla="*/ 1340560 h 2305501"/>
                <a:gd name="connsiteX211" fmla="*/ 765925 w 2524125"/>
                <a:gd name="connsiteY211" fmla="*/ 1361260 h 2305501"/>
                <a:gd name="connsiteX212" fmla="*/ 660077 w 2524125"/>
                <a:gd name="connsiteY212" fmla="*/ 1532036 h 2305501"/>
                <a:gd name="connsiteX213" fmla="*/ 631679 w 2524125"/>
                <a:gd name="connsiteY213" fmla="*/ 1451823 h 2305501"/>
                <a:gd name="connsiteX214" fmla="*/ 670404 w 2524125"/>
                <a:gd name="connsiteY214" fmla="*/ 1428535 h 2305501"/>
                <a:gd name="connsiteX215" fmla="*/ 701384 w 2524125"/>
                <a:gd name="connsiteY215" fmla="*/ 1444060 h 2305501"/>
                <a:gd name="connsiteX216" fmla="*/ 729782 w 2524125"/>
                <a:gd name="connsiteY216" fmla="*/ 1325034 h 2305501"/>
                <a:gd name="connsiteX217" fmla="*/ 685894 w 2524125"/>
                <a:gd name="connsiteY217" fmla="*/ 1335384 h 2305501"/>
                <a:gd name="connsiteX218" fmla="*/ 585210 w 2524125"/>
                <a:gd name="connsiteY218" fmla="*/ 1190483 h 2305501"/>
                <a:gd name="connsiteX219" fmla="*/ 654914 w 2524125"/>
                <a:gd name="connsiteY219" fmla="*/ 1061107 h 2305501"/>
                <a:gd name="connsiteX220" fmla="*/ 608444 w 2524125"/>
                <a:gd name="connsiteY220" fmla="*/ 1071457 h 2305501"/>
                <a:gd name="connsiteX221" fmla="*/ 564556 w 2524125"/>
                <a:gd name="connsiteY221" fmla="*/ 1035232 h 2305501"/>
                <a:gd name="connsiteX222" fmla="*/ 647169 w 2524125"/>
                <a:gd name="connsiteY222" fmla="*/ 1037819 h 2305501"/>
                <a:gd name="connsiteX223" fmla="*/ 703965 w 2524125"/>
                <a:gd name="connsiteY223" fmla="*/ 949844 h 2305501"/>
                <a:gd name="connsiteX224" fmla="*/ 753017 w 2524125"/>
                <a:gd name="connsiteY224" fmla="*/ 929144 h 2305501"/>
                <a:gd name="connsiteX225" fmla="*/ 758180 w 2524125"/>
                <a:gd name="connsiteY225" fmla="*/ 882568 h 2305501"/>
                <a:gd name="connsiteX226" fmla="*/ 804650 w 2524125"/>
                <a:gd name="connsiteY226" fmla="*/ 879981 h 2305501"/>
                <a:gd name="connsiteX227" fmla="*/ 799486 w 2524125"/>
                <a:gd name="connsiteY227" fmla="*/ 851518 h 2305501"/>
                <a:gd name="connsiteX228" fmla="*/ 987947 w 2524125"/>
                <a:gd name="connsiteY228" fmla="*/ 843755 h 2305501"/>
                <a:gd name="connsiteX229" fmla="*/ 1047324 w 2524125"/>
                <a:gd name="connsiteY229" fmla="*/ 812705 h 2305501"/>
                <a:gd name="connsiteX230" fmla="*/ 1083468 w 2524125"/>
                <a:gd name="connsiteY230" fmla="*/ 874806 h 2305501"/>
                <a:gd name="connsiteX231" fmla="*/ 1158335 w 2524125"/>
                <a:gd name="connsiteY231" fmla="*/ 864456 h 2305501"/>
                <a:gd name="connsiteX232" fmla="*/ 1204805 w 2524125"/>
                <a:gd name="connsiteY232" fmla="*/ 960194 h 2305501"/>
                <a:gd name="connsiteX233" fmla="*/ 1274509 w 2524125"/>
                <a:gd name="connsiteY233" fmla="*/ 939494 h 2305501"/>
                <a:gd name="connsiteX234" fmla="*/ 1235785 w 2524125"/>
                <a:gd name="connsiteY234" fmla="*/ 1022294 h 2305501"/>
                <a:gd name="connsiteX235" fmla="*/ 1266765 w 2524125"/>
                <a:gd name="connsiteY235" fmla="*/ 1107683 h 2305501"/>
                <a:gd name="connsiteX236" fmla="*/ 1333887 w 2524125"/>
                <a:gd name="connsiteY236" fmla="*/ 1094745 h 2305501"/>
                <a:gd name="connsiteX237" fmla="*/ 1351959 w 2524125"/>
                <a:gd name="connsiteY237" fmla="*/ 952431 h 2305501"/>
                <a:gd name="connsiteX238" fmla="*/ 1320979 w 2524125"/>
                <a:gd name="connsiteY238" fmla="*/ 908443 h 2305501"/>
                <a:gd name="connsiteX239" fmla="*/ 1287418 w 2524125"/>
                <a:gd name="connsiteY239" fmla="*/ 911031 h 2305501"/>
                <a:gd name="connsiteX240" fmla="*/ 1222877 w 2524125"/>
                <a:gd name="connsiteY240" fmla="*/ 797180 h 2305501"/>
                <a:gd name="connsiteX241" fmla="*/ 1246111 w 2524125"/>
                <a:gd name="connsiteY241" fmla="*/ 719554 h 2305501"/>
                <a:gd name="connsiteX242" fmla="*/ 1220295 w 2524125"/>
                <a:gd name="connsiteY242" fmla="*/ 610878 h 2305501"/>
                <a:gd name="connsiteX243" fmla="*/ 1150590 w 2524125"/>
                <a:gd name="connsiteY243" fmla="*/ 603116 h 2305501"/>
                <a:gd name="connsiteX244" fmla="*/ 1142845 w 2524125"/>
                <a:gd name="connsiteY244" fmla="*/ 665216 h 2305501"/>
                <a:gd name="connsiteX245" fmla="*/ 1055069 w 2524125"/>
                <a:gd name="connsiteY245" fmla="*/ 631579 h 2305501"/>
                <a:gd name="connsiteX246" fmla="*/ 977620 w 2524125"/>
                <a:gd name="connsiteY246" fmla="*/ 711792 h 2305501"/>
                <a:gd name="connsiteX247" fmla="*/ 944059 w 2524125"/>
                <a:gd name="connsiteY247" fmla="*/ 704029 h 2305501"/>
                <a:gd name="connsiteX248" fmla="*/ 941477 w 2524125"/>
                <a:gd name="connsiteY248" fmla="*/ 740255 h 2305501"/>
                <a:gd name="connsiteX249" fmla="*/ 882099 w 2524125"/>
                <a:gd name="connsiteY249" fmla="*/ 729904 h 2305501"/>
                <a:gd name="connsiteX250" fmla="*/ 853701 w 2524125"/>
                <a:gd name="connsiteY250" fmla="*/ 709204 h 2305501"/>
                <a:gd name="connsiteX251" fmla="*/ 835629 w 2524125"/>
                <a:gd name="connsiteY251" fmla="*/ 745430 h 2305501"/>
                <a:gd name="connsiteX252" fmla="*/ 804650 w 2524125"/>
                <a:gd name="connsiteY252" fmla="*/ 711792 h 2305501"/>
                <a:gd name="connsiteX253" fmla="*/ 773670 w 2524125"/>
                <a:gd name="connsiteY253" fmla="*/ 716967 h 2305501"/>
                <a:gd name="connsiteX254" fmla="*/ 698802 w 2524125"/>
                <a:gd name="connsiteY254" fmla="*/ 662629 h 2305501"/>
                <a:gd name="connsiteX255" fmla="*/ 701384 w 2524125"/>
                <a:gd name="connsiteY255" fmla="*/ 636754 h 2305501"/>
                <a:gd name="connsiteX256" fmla="*/ 631679 w 2524125"/>
                <a:gd name="connsiteY256" fmla="*/ 610878 h 2305501"/>
                <a:gd name="connsiteX257" fmla="*/ 678149 w 2524125"/>
                <a:gd name="connsiteY257" fmla="*/ 613466 h 2305501"/>
                <a:gd name="connsiteX258" fmla="*/ 672986 w 2524125"/>
                <a:gd name="connsiteY258" fmla="*/ 535840 h 2305501"/>
                <a:gd name="connsiteX259" fmla="*/ 639424 w 2524125"/>
                <a:gd name="connsiteY259" fmla="*/ 512553 h 2305501"/>
                <a:gd name="connsiteX260" fmla="*/ 678149 w 2524125"/>
                <a:gd name="connsiteY260" fmla="*/ 489265 h 2305501"/>
                <a:gd name="connsiteX261" fmla="*/ 672986 w 2524125"/>
                <a:gd name="connsiteY261" fmla="*/ 442690 h 2305501"/>
                <a:gd name="connsiteX262" fmla="*/ 763343 w 2524125"/>
                <a:gd name="connsiteY262" fmla="*/ 346951 h 2305501"/>
                <a:gd name="connsiteX263" fmla="*/ 758180 w 2524125"/>
                <a:gd name="connsiteY263" fmla="*/ 302963 h 2305501"/>
                <a:gd name="connsiteX264" fmla="*/ 796905 w 2524125"/>
                <a:gd name="connsiteY264" fmla="*/ 326251 h 2305501"/>
                <a:gd name="connsiteX265" fmla="*/ 843374 w 2524125"/>
                <a:gd name="connsiteY265" fmla="*/ 279676 h 2305501"/>
                <a:gd name="connsiteX266" fmla="*/ 775246 w 2524125"/>
                <a:gd name="connsiteY266" fmla="*/ 260404 h 2305501"/>
                <a:gd name="connsiteX267" fmla="*/ 822325 w 2524125"/>
                <a:gd name="connsiteY267" fmla="*/ 266784 h 2305501"/>
                <a:gd name="connsiteX268" fmla="*/ 752673 w 2524125"/>
                <a:gd name="connsiteY268" fmla="*/ 290963 h 2305501"/>
                <a:gd name="connsiteX269" fmla="*/ 739775 w 2524125"/>
                <a:gd name="connsiteY269" fmla="*/ 280217 h 2305501"/>
                <a:gd name="connsiteX270" fmla="*/ 775246 w 2524125"/>
                <a:gd name="connsiteY270" fmla="*/ 260404 h 2305501"/>
                <a:gd name="connsiteX271" fmla="*/ 1895800 w 2524125"/>
                <a:gd name="connsiteY271" fmla="*/ 215448 h 2305501"/>
                <a:gd name="connsiteX272" fmla="*/ 1909763 w 2524125"/>
                <a:gd name="connsiteY272" fmla="*/ 220968 h 2305501"/>
                <a:gd name="connsiteX273" fmla="*/ 1896775 w 2524125"/>
                <a:gd name="connsiteY273" fmla="*/ 241750 h 2305501"/>
                <a:gd name="connsiteX274" fmla="*/ 1883786 w 2524125"/>
                <a:gd name="connsiteY274" fmla="*/ 215773 h 2305501"/>
                <a:gd name="connsiteX275" fmla="*/ 1895800 w 2524125"/>
                <a:gd name="connsiteY275" fmla="*/ 215448 h 2305501"/>
                <a:gd name="connsiteX276" fmla="*/ 922342 w 2524125"/>
                <a:gd name="connsiteY276" fmla="*/ 173056 h 2305501"/>
                <a:gd name="connsiteX277" fmla="*/ 936084 w 2524125"/>
                <a:gd name="connsiteY277" fmla="*/ 173739 h 2305501"/>
                <a:gd name="connsiteX278" fmla="*/ 928301 w 2524125"/>
                <a:gd name="connsiteY278" fmla="*/ 259213 h 2305501"/>
                <a:gd name="connsiteX279" fmla="*/ 922342 w 2524125"/>
                <a:gd name="connsiteY279" fmla="*/ 173056 h 2305501"/>
                <a:gd name="connsiteX280" fmla="*/ 943848 w 2524125"/>
                <a:gd name="connsiteY280" fmla="*/ 136051 h 2305501"/>
                <a:gd name="connsiteX281" fmla="*/ 953824 w 2524125"/>
                <a:gd name="connsiteY281" fmla="*/ 137504 h 2305501"/>
                <a:gd name="connsiteX282" fmla="*/ 948796 w 2524125"/>
                <a:gd name="connsiteY282" fmla="*/ 157613 h 2305501"/>
                <a:gd name="connsiteX283" fmla="*/ 943848 w 2524125"/>
                <a:gd name="connsiteY283" fmla="*/ 136051 h 2305501"/>
                <a:gd name="connsiteX284" fmla="*/ 1052791 w 2524125"/>
                <a:gd name="connsiteY284" fmla="*/ 135277 h 2305501"/>
                <a:gd name="connsiteX285" fmla="*/ 1065213 w 2524125"/>
                <a:gd name="connsiteY285" fmla="*/ 135476 h 2305501"/>
                <a:gd name="connsiteX286" fmla="*/ 1054955 w 2524125"/>
                <a:gd name="connsiteY286" fmla="*/ 168726 h 2305501"/>
                <a:gd name="connsiteX287" fmla="*/ 1052791 w 2524125"/>
                <a:gd name="connsiteY287" fmla="*/ 135277 h 2305501"/>
                <a:gd name="connsiteX288" fmla="*/ 1733286 w 2524125"/>
                <a:gd name="connsiteY288" fmla="*/ 61834 h 2305501"/>
                <a:gd name="connsiteX289" fmla="*/ 1710664 w 2524125"/>
                <a:gd name="connsiteY289" fmla="*/ 114751 h 2305501"/>
                <a:gd name="connsiteX290" fmla="*/ 1733286 w 2524125"/>
                <a:gd name="connsiteY290" fmla="*/ 61834 h 2305501"/>
                <a:gd name="connsiteX291" fmla="*/ 611188 w 2524125"/>
                <a:gd name="connsiteY291" fmla="*/ 904 h 2305501"/>
                <a:gd name="connsiteX292" fmla="*/ 636832 w 2524125"/>
                <a:gd name="connsiteY292" fmla="*/ 32201 h 2305501"/>
                <a:gd name="connsiteX293" fmla="*/ 611188 w 2524125"/>
                <a:gd name="connsiteY293" fmla="*/ 904 h 2305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</a:cxnLst>
              <a:rect l="l" t="t" r="r" b="b"/>
              <a:pathLst>
                <a:path w="2524125" h="2305501">
                  <a:moveTo>
                    <a:pt x="2033931" y="2256394"/>
                  </a:moveTo>
                  <a:cubicBezTo>
                    <a:pt x="2046945" y="2255410"/>
                    <a:pt x="2057103" y="2265105"/>
                    <a:pt x="2045494" y="2295160"/>
                  </a:cubicBezTo>
                  <a:cubicBezTo>
                    <a:pt x="2040335" y="2292574"/>
                    <a:pt x="2037755" y="2302916"/>
                    <a:pt x="2032596" y="2305501"/>
                  </a:cubicBezTo>
                  <a:cubicBezTo>
                    <a:pt x="1982614" y="2289343"/>
                    <a:pt x="2012240" y="2258035"/>
                    <a:pt x="2033931" y="2256394"/>
                  </a:cubicBezTo>
                  <a:close/>
                  <a:moveTo>
                    <a:pt x="1924484" y="2132463"/>
                  </a:moveTo>
                  <a:cubicBezTo>
                    <a:pt x="1937472" y="2135061"/>
                    <a:pt x="1942668" y="2137659"/>
                    <a:pt x="1947863" y="2145452"/>
                  </a:cubicBezTo>
                  <a:cubicBezTo>
                    <a:pt x="1945266" y="2161038"/>
                    <a:pt x="1932277" y="2155843"/>
                    <a:pt x="1919288" y="2150647"/>
                  </a:cubicBezTo>
                  <a:cubicBezTo>
                    <a:pt x="1921886" y="2142854"/>
                    <a:pt x="1924484" y="2137659"/>
                    <a:pt x="1924484" y="2132463"/>
                  </a:cubicBezTo>
                  <a:close/>
                  <a:moveTo>
                    <a:pt x="1688431" y="2127543"/>
                  </a:moveTo>
                  <a:cubicBezTo>
                    <a:pt x="1692424" y="2126857"/>
                    <a:pt x="1697152" y="2127502"/>
                    <a:pt x="1702368" y="2130082"/>
                  </a:cubicBezTo>
                  <a:cubicBezTo>
                    <a:pt x="1697152" y="2137821"/>
                    <a:pt x="1704976" y="2142980"/>
                    <a:pt x="1699760" y="2150719"/>
                  </a:cubicBezTo>
                  <a:cubicBezTo>
                    <a:pt x="1691935" y="2148140"/>
                    <a:pt x="1689327" y="2161038"/>
                    <a:pt x="1678895" y="2153299"/>
                  </a:cubicBezTo>
                  <a:cubicBezTo>
                    <a:pt x="1671071" y="2143625"/>
                    <a:pt x="1676450" y="2129598"/>
                    <a:pt x="1688431" y="2127543"/>
                  </a:cubicBezTo>
                  <a:close/>
                  <a:moveTo>
                    <a:pt x="871860" y="2124843"/>
                  </a:moveTo>
                  <a:cubicBezTo>
                    <a:pt x="874052" y="2123732"/>
                    <a:pt x="876697" y="2123573"/>
                    <a:pt x="880005" y="2124843"/>
                  </a:cubicBezTo>
                  <a:cubicBezTo>
                    <a:pt x="882651" y="2132463"/>
                    <a:pt x="877359" y="2157863"/>
                    <a:pt x="858838" y="2147703"/>
                  </a:cubicBezTo>
                  <a:cubicBezTo>
                    <a:pt x="862807" y="2140083"/>
                    <a:pt x="865287" y="2128177"/>
                    <a:pt x="871860" y="2124843"/>
                  </a:cubicBezTo>
                  <a:close/>
                  <a:moveTo>
                    <a:pt x="1201224" y="2079951"/>
                  </a:moveTo>
                  <a:cubicBezTo>
                    <a:pt x="1209585" y="2078339"/>
                    <a:pt x="1216891" y="2078984"/>
                    <a:pt x="1220788" y="2082853"/>
                  </a:cubicBezTo>
                  <a:cubicBezTo>
                    <a:pt x="1207799" y="2108650"/>
                    <a:pt x="1171431" y="2090593"/>
                    <a:pt x="1161040" y="2129288"/>
                  </a:cubicBezTo>
                  <a:cubicBezTo>
                    <a:pt x="1141557" y="2109940"/>
                    <a:pt x="1176139" y="2084788"/>
                    <a:pt x="1201224" y="2079951"/>
                  </a:cubicBezTo>
                  <a:close/>
                  <a:moveTo>
                    <a:pt x="1349534" y="1886753"/>
                  </a:moveTo>
                  <a:cubicBezTo>
                    <a:pt x="1346915" y="1899542"/>
                    <a:pt x="1365251" y="1904657"/>
                    <a:pt x="1354773" y="1920003"/>
                  </a:cubicBezTo>
                  <a:cubicBezTo>
                    <a:pt x="1346915" y="1920003"/>
                    <a:pt x="1344296" y="1922561"/>
                    <a:pt x="1341676" y="1927676"/>
                  </a:cubicBezTo>
                  <a:cubicBezTo>
                    <a:pt x="1312863" y="1917445"/>
                    <a:pt x="1323340" y="1881638"/>
                    <a:pt x="1349534" y="1886753"/>
                  </a:cubicBezTo>
                  <a:close/>
                  <a:moveTo>
                    <a:pt x="2501553" y="1827235"/>
                  </a:moveTo>
                  <a:cubicBezTo>
                    <a:pt x="2508647" y="1828853"/>
                    <a:pt x="2516386" y="1834681"/>
                    <a:pt x="2524125" y="1839862"/>
                  </a:cubicBezTo>
                  <a:cubicBezTo>
                    <a:pt x="2521546" y="1845042"/>
                    <a:pt x="2521546" y="1852812"/>
                    <a:pt x="2518966" y="1857993"/>
                  </a:cubicBezTo>
                  <a:cubicBezTo>
                    <a:pt x="2503488" y="1865763"/>
                    <a:pt x="2490589" y="1850222"/>
                    <a:pt x="2482850" y="1839862"/>
                  </a:cubicBezTo>
                  <a:cubicBezTo>
                    <a:pt x="2488010" y="1828206"/>
                    <a:pt x="2494459" y="1825616"/>
                    <a:pt x="2501553" y="1827235"/>
                  </a:cubicBezTo>
                  <a:close/>
                  <a:moveTo>
                    <a:pt x="603417" y="1791150"/>
                  </a:moveTo>
                  <a:cubicBezTo>
                    <a:pt x="611188" y="1811733"/>
                    <a:pt x="595647" y="1865763"/>
                    <a:pt x="561975" y="1845180"/>
                  </a:cubicBezTo>
                  <a:cubicBezTo>
                    <a:pt x="572335" y="1822024"/>
                    <a:pt x="582696" y="1796296"/>
                    <a:pt x="603417" y="1791150"/>
                  </a:cubicBezTo>
                  <a:close/>
                  <a:moveTo>
                    <a:pt x="1057275" y="1611763"/>
                  </a:moveTo>
                  <a:cubicBezTo>
                    <a:pt x="1046884" y="1645815"/>
                    <a:pt x="1028700" y="1664151"/>
                    <a:pt x="1000125" y="1661532"/>
                  </a:cubicBezTo>
                  <a:cubicBezTo>
                    <a:pt x="1013113" y="1630099"/>
                    <a:pt x="1033895" y="1617002"/>
                    <a:pt x="1057275" y="1611763"/>
                  </a:cubicBezTo>
                  <a:close/>
                  <a:moveTo>
                    <a:pt x="117475" y="1568900"/>
                  </a:moveTo>
                  <a:cubicBezTo>
                    <a:pt x="86829" y="1609761"/>
                    <a:pt x="43414" y="1619977"/>
                    <a:pt x="0" y="1627638"/>
                  </a:cubicBezTo>
                  <a:cubicBezTo>
                    <a:pt x="25538" y="1579115"/>
                    <a:pt x="74060" y="1579115"/>
                    <a:pt x="117475" y="1568900"/>
                  </a:cubicBezTo>
                  <a:close/>
                  <a:moveTo>
                    <a:pt x="783545" y="1484763"/>
                  </a:moveTo>
                  <a:cubicBezTo>
                    <a:pt x="796585" y="1490136"/>
                    <a:pt x="807018" y="1492823"/>
                    <a:pt x="809626" y="1500882"/>
                  </a:cubicBezTo>
                  <a:cubicBezTo>
                    <a:pt x="807018" y="1519688"/>
                    <a:pt x="780937" y="1519688"/>
                    <a:pt x="773113" y="1503569"/>
                  </a:cubicBezTo>
                  <a:cubicBezTo>
                    <a:pt x="775721" y="1492823"/>
                    <a:pt x="780937" y="1495509"/>
                    <a:pt x="783545" y="1484763"/>
                  </a:cubicBezTo>
                  <a:close/>
                  <a:moveTo>
                    <a:pt x="930697" y="1448940"/>
                  </a:moveTo>
                  <a:cubicBezTo>
                    <a:pt x="932310" y="1448614"/>
                    <a:pt x="934244" y="1449265"/>
                    <a:pt x="936824" y="1451867"/>
                  </a:cubicBezTo>
                  <a:cubicBezTo>
                    <a:pt x="929085" y="1483088"/>
                    <a:pt x="965201" y="1537724"/>
                    <a:pt x="918766" y="1540326"/>
                  </a:cubicBezTo>
                  <a:cubicBezTo>
                    <a:pt x="929085" y="1509105"/>
                    <a:pt x="903288" y="1477884"/>
                    <a:pt x="926505" y="1451867"/>
                  </a:cubicBezTo>
                  <a:cubicBezTo>
                    <a:pt x="927795" y="1450566"/>
                    <a:pt x="929085" y="1449265"/>
                    <a:pt x="930697" y="1448940"/>
                  </a:cubicBezTo>
                  <a:close/>
                  <a:moveTo>
                    <a:pt x="275608" y="1269498"/>
                  </a:moveTo>
                  <a:cubicBezTo>
                    <a:pt x="290807" y="1267910"/>
                    <a:pt x="305682" y="1272355"/>
                    <a:pt x="309563" y="1283785"/>
                  </a:cubicBezTo>
                  <a:cubicBezTo>
                    <a:pt x="286279" y="1286325"/>
                    <a:pt x="273344" y="1311725"/>
                    <a:pt x="239713" y="1291405"/>
                  </a:cubicBezTo>
                  <a:cubicBezTo>
                    <a:pt x="244887" y="1278705"/>
                    <a:pt x="260409" y="1271085"/>
                    <a:pt x="275608" y="1269498"/>
                  </a:cubicBezTo>
                  <a:close/>
                  <a:moveTo>
                    <a:pt x="2337666" y="1142657"/>
                  </a:moveTo>
                  <a:cubicBezTo>
                    <a:pt x="2342862" y="1141995"/>
                    <a:pt x="2349356" y="1143980"/>
                    <a:pt x="2355850" y="1146626"/>
                  </a:cubicBezTo>
                  <a:cubicBezTo>
                    <a:pt x="2350655" y="1170438"/>
                    <a:pt x="2337666" y="1162501"/>
                    <a:pt x="2327275" y="1154563"/>
                  </a:cubicBezTo>
                  <a:cubicBezTo>
                    <a:pt x="2328574" y="1146626"/>
                    <a:pt x="2332471" y="1143318"/>
                    <a:pt x="2337666" y="1142657"/>
                  </a:cubicBezTo>
                  <a:close/>
                  <a:moveTo>
                    <a:pt x="642790" y="881725"/>
                  </a:moveTo>
                  <a:cubicBezTo>
                    <a:pt x="657777" y="884376"/>
                    <a:pt x="667368" y="905098"/>
                    <a:pt x="659695" y="924375"/>
                  </a:cubicBezTo>
                  <a:cubicBezTo>
                    <a:pt x="646907" y="919235"/>
                    <a:pt x="629003" y="916664"/>
                    <a:pt x="623888" y="906383"/>
                  </a:cubicBezTo>
                  <a:cubicBezTo>
                    <a:pt x="629003" y="898673"/>
                    <a:pt x="629003" y="890962"/>
                    <a:pt x="626445" y="885822"/>
                  </a:cubicBezTo>
                  <a:cubicBezTo>
                    <a:pt x="632200" y="881966"/>
                    <a:pt x="637795" y="880842"/>
                    <a:pt x="642790" y="881725"/>
                  </a:cubicBezTo>
                  <a:close/>
                  <a:moveTo>
                    <a:pt x="688093" y="875480"/>
                  </a:moveTo>
                  <a:cubicBezTo>
                    <a:pt x="695766" y="870400"/>
                    <a:pt x="718785" y="878020"/>
                    <a:pt x="723901" y="888180"/>
                  </a:cubicBezTo>
                  <a:cubicBezTo>
                    <a:pt x="718785" y="908500"/>
                    <a:pt x="703439" y="905960"/>
                    <a:pt x="688093" y="900880"/>
                  </a:cubicBezTo>
                  <a:cubicBezTo>
                    <a:pt x="690651" y="893260"/>
                    <a:pt x="677863" y="888180"/>
                    <a:pt x="688093" y="875480"/>
                  </a:cubicBezTo>
                  <a:close/>
                  <a:moveTo>
                    <a:pt x="1688437" y="871563"/>
                  </a:moveTo>
                  <a:cubicBezTo>
                    <a:pt x="1722370" y="866741"/>
                    <a:pt x="1757025" y="887958"/>
                    <a:pt x="1751249" y="926534"/>
                  </a:cubicBezTo>
                  <a:cubicBezTo>
                    <a:pt x="1743548" y="970254"/>
                    <a:pt x="1699908" y="977970"/>
                    <a:pt x="1658836" y="983113"/>
                  </a:cubicBezTo>
                  <a:cubicBezTo>
                    <a:pt x="1658836" y="949680"/>
                    <a:pt x="1638300" y="926534"/>
                    <a:pt x="1656269" y="885386"/>
                  </a:cubicBezTo>
                  <a:cubicBezTo>
                    <a:pt x="1665895" y="877671"/>
                    <a:pt x="1677126" y="873170"/>
                    <a:pt x="1688437" y="871563"/>
                  </a:cubicBezTo>
                  <a:close/>
                  <a:moveTo>
                    <a:pt x="891977" y="792613"/>
                  </a:moveTo>
                  <a:cubicBezTo>
                    <a:pt x="897137" y="795153"/>
                    <a:pt x="899716" y="797693"/>
                    <a:pt x="904876" y="797693"/>
                  </a:cubicBezTo>
                  <a:cubicBezTo>
                    <a:pt x="902296" y="810393"/>
                    <a:pt x="897137" y="818013"/>
                    <a:pt x="884238" y="812933"/>
                  </a:cubicBezTo>
                  <a:cubicBezTo>
                    <a:pt x="886818" y="805313"/>
                    <a:pt x="889397" y="800233"/>
                    <a:pt x="891977" y="792613"/>
                  </a:cubicBezTo>
                  <a:close/>
                  <a:moveTo>
                    <a:pt x="758508" y="786580"/>
                  </a:moveTo>
                  <a:cubicBezTo>
                    <a:pt x="758508" y="794200"/>
                    <a:pt x="763588" y="799280"/>
                    <a:pt x="758508" y="806900"/>
                  </a:cubicBezTo>
                  <a:cubicBezTo>
                    <a:pt x="750888" y="804360"/>
                    <a:pt x="745808" y="804360"/>
                    <a:pt x="738188" y="801820"/>
                  </a:cubicBezTo>
                  <a:cubicBezTo>
                    <a:pt x="743268" y="789120"/>
                    <a:pt x="748348" y="781500"/>
                    <a:pt x="758508" y="786580"/>
                  </a:cubicBezTo>
                  <a:close/>
                  <a:moveTo>
                    <a:pt x="1057275" y="760545"/>
                  </a:moveTo>
                  <a:cubicBezTo>
                    <a:pt x="1061244" y="758640"/>
                    <a:pt x="1066536" y="759910"/>
                    <a:pt x="1073151" y="763720"/>
                  </a:cubicBezTo>
                  <a:cubicBezTo>
                    <a:pt x="1070505" y="778960"/>
                    <a:pt x="1062567" y="781500"/>
                    <a:pt x="1049338" y="776420"/>
                  </a:cubicBezTo>
                  <a:cubicBezTo>
                    <a:pt x="1050661" y="767530"/>
                    <a:pt x="1053307" y="762450"/>
                    <a:pt x="1057275" y="760545"/>
                  </a:cubicBezTo>
                  <a:close/>
                  <a:moveTo>
                    <a:pt x="487362" y="747586"/>
                  </a:moveTo>
                  <a:cubicBezTo>
                    <a:pt x="487362" y="750184"/>
                    <a:pt x="490008" y="752781"/>
                    <a:pt x="495300" y="755379"/>
                  </a:cubicBezTo>
                  <a:cubicBezTo>
                    <a:pt x="492654" y="760574"/>
                    <a:pt x="492654" y="763172"/>
                    <a:pt x="490008" y="768368"/>
                  </a:cubicBezTo>
                  <a:cubicBezTo>
                    <a:pt x="466196" y="773563"/>
                    <a:pt x="463550" y="744988"/>
                    <a:pt x="487362" y="747586"/>
                  </a:cubicBezTo>
                  <a:close/>
                  <a:moveTo>
                    <a:pt x="1105496" y="689596"/>
                  </a:moveTo>
                  <a:cubicBezTo>
                    <a:pt x="1112441" y="690843"/>
                    <a:pt x="1119717" y="695209"/>
                    <a:pt x="1122363" y="698951"/>
                  </a:cubicBezTo>
                  <a:cubicBezTo>
                    <a:pt x="1114425" y="716413"/>
                    <a:pt x="1101196" y="706435"/>
                    <a:pt x="1090613" y="698951"/>
                  </a:cubicBezTo>
                  <a:cubicBezTo>
                    <a:pt x="1091936" y="690219"/>
                    <a:pt x="1098550" y="688348"/>
                    <a:pt x="1105496" y="689596"/>
                  </a:cubicBezTo>
                  <a:close/>
                  <a:moveTo>
                    <a:pt x="2034713" y="628982"/>
                  </a:moveTo>
                  <a:cubicBezTo>
                    <a:pt x="2037462" y="628236"/>
                    <a:pt x="2040362" y="628529"/>
                    <a:pt x="2043182" y="629585"/>
                  </a:cubicBezTo>
                  <a:cubicBezTo>
                    <a:pt x="2061984" y="636626"/>
                    <a:pt x="2077228" y="677612"/>
                    <a:pt x="2020315" y="671151"/>
                  </a:cubicBezTo>
                  <a:cubicBezTo>
                    <a:pt x="2019584" y="642804"/>
                    <a:pt x="2026467" y="631220"/>
                    <a:pt x="2034713" y="628982"/>
                  </a:cubicBezTo>
                  <a:close/>
                  <a:moveTo>
                    <a:pt x="1752935" y="607768"/>
                  </a:moveTo>
                  <a:cubicBezTo>
                    <a:pt x="1756263" y="605618"/>
                    <a:pt x="1760971" y="605288"/>
                    <a:pt x="1767466" y="607933"/>
                  </a:cubicBezTo>
                  <a:cubicBezTo>
                    <a:pt x="1770063" y="618517"/>
                    <a:pt x="1759672" y="644975"/>
                    <a:pt x="1749281" y="644975"/>
                  </a:cubicBezTo>
                  <a:cubicBezTo>
                    <a:pt x="1745385" y="637038"/>
                    <a:pt x="1742949" y="614217"/>
                    <a:pt x="1752935" y="607768"/>
                  </a:cubicBezTo>
                  <a:close/>
                  <a:moveTo>
                    <a:pt x="2138772" y="598335"/>
                  </a:moveTo>
                  <a:cubicBezTo>
                    <a:pt x="2143368" y="597880"/>
                    <a:pt x="2148484" y="598541"/>
                    <a:pt x="2154238" y="600526"/>
                  </a:cubicBezTo>
                  <a:cubicBezTo>
                    <a:pt x="2144008" y="624338"/>
                    <a:pt x="2133777" y="640213"/>
                    <a:pt x="2108200" y="626984"/>
                  </a:cubicBezTo>
                  <a:cubicBezTo>
                    <a:pt x="2115873" y="611109"/>
                    <a:pt x="2124985" y="599699"/>
                    <a:pt x="2138772" y="598335"/>
                  </a:cubicBezTo>
                  <a:close/>
                  <a:moveTo>
                    <a:pt x="608626" y="507444"/>
                  </a:moveTo>
                  <a:cubicBezTo>
                    <a:pt x="613497" y="509074"/>
                    <a:pt x="618692" y="514291"/>
                    <a:pt x="623888" y="518203"/>
                  </a:cubicBezTo>
                  <a:cubicBezTo>
                    <a:pt x="621290" y="533851"/>
                    <a:pt x="605704" y="518203"/>
                    <a:pt x="595313" y="518203"/>
                  </a:cubicBezTo>
                  <a:cubicBezTo>
                    <a:pt x="599209" y="507770"/>
                    <a:pt x="603755" y="505814"/>
                    <a:pt x="608626" y="507444"/>
                  </a:cubicBezTo>
                  <a:close/>
                  <a:moveTo>
                    <a:pt x="1702990" y="476700"/>
                  </a:moveTo>
                  <a:cubicBezTo>
                    <a:pt x="1708150" y="502497"/>
                    <a:pt x="1682353" y="512816"/>
                    <a:pt x="1666875" y="517975"/>
                  </a:cubicBezTo>
                  <a:cubicBezTo>
                    <a:pt x="1666875" y="507656"/>
                    <a:pt x="1684933" y="479280"/>
                    <a:pt x="1702990" y="476700"/>
                  </a:cubicBezTo>
                  <a:close/>
                  <a:moveTo>
                    <a:pt x="1927811" y="457650"/>
                  </a:moveTo>
                  <a:cubicBezTo>
                    <a:pt x="1930401" y="483552"/>
                    <a:pt x="1904500" y="506863"/>
                    <a:pt x="1881188" y="499093"/>
                  </a:cubicBezTo>
                  <a:cubicBezTo>
                    <a:pt x="1881188" y="478371"/>
                    <a:pt x="1909680" y="465421"/>
                    <a:pt x="1927811" y="457650"/>
                  </a:cubicBezTo>
                  <a:close/>
                  <a:moveTo>
                    <a:pt x="405845" y="443172"/>
                  </a:moveTo>
                  <a:cubicBezTo>
                    <a:pt x="423704" y="437431"/>
                    <a:pt x="447993" y="469004"/>
                    <a:pt x="425133" y="486226"/>
                  </a:cubicBezTo>
                  <a:cubicBezTo>
                    <a:pt x="407353" y="483675"/>
                    <a:pt x="397193" y="473469"/>
                    <a:pt x="392113" y="463264"/>
                  </a:cubicBezTo>
                  <a:cubicBezTo>
                    <a:pt x="394653" y="451145"/>
                    <a:pt x="399892" y="445085"/>
                    <a:pt x="405845" y="443172"/>
                  </a:cubicBezTo>
                  <a:close/>
                  <a:moveTo>
                    <a:pt x="1486202" y="440188"/>
                  </a:moveTo>
                  <a:cubicBezTo>
                    <a:pt x="1555599" y="445374"/>
                    <a:pt x="1622425" y="486861"/>
                    <a:pt x="1612144" y="556870"/>
                  </a:cubicBezTo>
                  <a:cubicBezTo>
                    <a:pt x="1601863" y="624286"/>
                    <a:pt x="1517045" y="673551"/>
                    <a:pt x="1447649" y="626879"/>
                  </a:cubicBezTo>
                  <a:cubicBezTo>
                    <a:pt x="1424516" y="611321"/>
                    <a:pt x="1429657" y="575020"/>
                    <a:pt x="1406525" y="551684"/>
                  </a:cubicBezTo>
                  <a:cubicBezTo>
                    <a:pt x="1421946" y="486861"/>
                    <a:pt x="1439938" y="466117"/>
                    <a:pt x="1486202" y="440188"/>
                  </a:cubicBezTo>
                  <a:close/>
                  <a:moveTo>
                    <a:pt x="1398588" y="424313"/>
                  </a:moveTo>
                  <a:cubicBezTo>
                    <a:pt x="1395980" y="442673"/>
                    <a:pt x="1393372" y="461033"/>
                    <a:pt x="1382939" y="484638"/>
                  </a:cubicBezTo>
                  <a:cubicBezTo>
                    <a:pt x="1362075" y="471524"/>
                    <a:pt x="1377723" y="424313"/>
                    <a:pt x="1398588" y="424313"/>
                  </a:cubicBezTo>
                  <a:close/>
                  <a:moveTo>
                    <a:pt x="1108298" y="307220"/>
                  </a:moveTo>
                  <a:cubicBezTo>
                    <a:pt x="1110158" y="307260"/>
                    <a:pt x="1112308" y="308227"/>
                    <a:pt x="1114954" y="310807"/>
                  </a:cubicBezTo>
                  <a:cubicBezTo>
                    <a:pt x="1117600" y="323706"/>
                    <a:pt x="1101725" y="359821"/>
                    <a:pt x="1085850" y="362401"/>
                  </a:cubicBezTo>
                  <a:cubicBezTo>
                    <a:pt x="1085850" y="344343"/>
                    <a:pt x="1099079" y="334024"/>
                    <a:pt x="1093787" y="313387"/>
                  </a:cubicBezTo>
                  <a:cubicBezTo>
                    <a:pt x="1099740" y="315321"/>
                    <a:pt x="1102717" y="307099"/>
                    <a:pt x="1108298" y="307220"/>
                  </a:cubicBezTo>
                  <a:close/>
                  <a:moveTo>
                    <a:pt x="843374" y="279676"/>
                  </a:moveTo>
                  <a:cubicBezTo>
                    <a:pt x="864028" y="271913"/>
                    <a:pt x="851119" y="305551"/>
                    <a:pt x="869191" y="310726"/>
                  </a:cubicBezTo>
                  <a:cubicBezTo>
                    <a:pt x="902752" y="305551"/>
                    <a:pt x="925987" y="277088"/>
                    <a:pt x="964712" y="282263"/>
                  </a:cubicBezTo>
                  <a:cubicBezTo>
                    <a:pt x="980202" y="315901"/>
                    <a:pt x="1013763" y="359889"/>
                    <a:pt x="1057651" y="336601"/>
                  </a:cubicBezTo>
                  <a:cubicBezTo>
                    <a:pt x="1057651" y="357301"/>
                    <a:pt x="1042161" y="344364"/>
                    <a:pt x="1036998" y="357301"/>
                  </a:cubicBezTo>
                  <a:cubicBezTo>
                    <a:pt x="1049906" y="378002"/>
                    <a:pt x="1086049" y="393527"/>
                    <a:pt x="1106702" y="380589"/>
                  </a:cubicBezTo>
                  <a:cubicBezTo>
                    <a:pt x="1104121" y="398702"/>
                    <a:pt x="1127356" y="409052"/>
                    <a:pt x="1140264" y="401289"/>
                  </a:cubicBezTo>
                  <a:cubicBezTo>
                    <a:pt x="1153172" y="390939"/>
                    <a:pt x="1142845" y="380589"/>
                    <a:pt x="1158335" y="367651"/>
                  </a:cubicBezTo>
                  <a:cubicBezTo>
                    <a:pt x="1181570" y="372826"/>
                    <a:pt x="1191897" y="393527"/>
                    <a:pt x="1217713" y="375414"/>
                  </a:cubicBezTo>
                  <a:cubicBezTo>
                    <a:pt x="1251275" y="409052"/>
                    <a:pt x="1289999" y="440102"/>
                    <a:pt x="1300326" y="484090"/>
                  </a:cubicBezTo>
                  <a:cubicBezTo>
                    <a:pt x="1277091" y="502203"/>
                    <a:pt x="1295163" y="530665"/>
                    <a:pt x="1310653" y="543603"/>
                  </a:cubicBezTo>
                  <a:cubicBezTo>
                    <a:pt x="1320979" y="546190"/>
                    <a:pt x="1323561" y="530665"/>
                    <a:pt x="1339051" y="535840"/>
                  </a:cubicBezTo>
                  <a:cubicBezTo>
                    <a:pt x="1388102" y="553953"/>
                    <a:pt x="1401010" y="587591"/>
                    <a:pt x="1424245" y="618641"/>
                  </a:cubicBezTo>
                  <a:cubicBezTo>
                    <a:pt x="1406173" y="680742"/>
                    <a:pt x="1460388" y="709204"/>
                    <a:pt x="1501694" y="742842"/>
                  </a:cubicBezTo>
                  <a:cubicBezTo>
                    <a:pt x="1527511" y="722142"/>
                    <a:pt x="1545582" y="688504"/>
                    <a:pt x="1573981" y="672979"/>
                  </a:cubicBezTo>
                  <a:cubicBezTo>
                    <a:pt x="1566236" y="716967"/>
                    <a:pt x="1537837" y="711792"/>
                    <a:pt x="1530093" y="753192"/>
                  </a:cubicBezTo>
                  <a:cubicBezTo>
                    <a:pt x="1543001" y="786830"/>
                    <a:pt x="1555909" y="817880"/>
                    <a:pt x="1573981" y="848930"/>
                  </a:cubicBezTo>
                  <a:cubicBezTo>
                    <a:pt x="1592052" y="838580"/>
                    <a:pt x="1620450" y="817880"/>
                    <a:pt x="1633358" y="843755"/>
                  </a:cubicBezTo>
                  <a:cubicBezTo>
                    <a:pt x="1625614" y="869631"/>
                    <a:pt x="1599797" y="861868"/>
                    <a:pt x="1589470" y="882568"/>
                  </a:cubicBezTo>
                  <a:cubicBezTo>
                    <a:pt x="1594634" y="898093"/>
                    <a:pt x="1612705" y="900681"/>
                    <a:pt x="1625614" y="895506"/>
                  </a:cubicBezTo>
                  <a:cubicBezTo>
                    <a:pt x="1620450" y="949844"/>
                    <a:pt x="1571399" y="916206"/>
                    <a:pt x="1563654" y="970544"/>
                  </a:cubicBezTo>
                  <a:cubicBezTo>
                    <a:pt x="1597215" y="996419"/>
                    <a:pt x="1579144" y="1050757"/>
                    <a:pt x="1604960" y="1081807"/>
                  </a:cubicBezTo>
                  <a:cubicBezTo>
                    <a:pt x="1623032" y="1081807"/>
                    <a:pt x="1630777" y="1061107"/>
                    <a:pt x="1651430" y="1066282"/>
                  </a:cubicBezTo>
                  <a:cubicBezTo>
                    <a:pt x="1659175" y="1089570"/>
                    <a:pt x="1643685" y="1123208"/>
                    <a:pt x="1669502" y="1138733"/>
                  </a:cubicBezTo>
                  <a:cubicBezTo>
                    <a:pt x="1690155" y="1136145"/>
                    <a:pt x="1700481" y="1110270"/>
                    <a:pt x="1726298" y="1120620"/>
                  </a:cubicBezTo>
                  <a:cubicBezTo>
                    <a:pt x="1728880" y="1146495"/>
                    <a:pt x="1708227" y="1164608"/>
                    <a:pt x="1708227" y="1190483"/>
                  </a:cubicBezTo>
                  <a:cubicBezTo>
                    <a:pt x="1726298" y="1208596"/>
                    <a:pt x="1762441" y="1221534"/>
                    <a:pt x="1765023" y="1247409"/>
                  </a:cubicBezTo>
                  <a:cubicBezTo>
                    <a:pt x="1780513" y="1239646"/>
                    <a:pt x="1796003" y="1239646"/>
                    <a:pt x="1811493" y="1234471"/>
                  </a:cubicBezTo>
                  <a:cubicBezTo>
                    <a:pt x="1857962" y="1242234"/>
                    <a:pt x="1863125" y="1273284"/>
                    <a:pt x="1891524" y="1288809"/>
                  </a:cubicBezTo>
                  <a:cubicBezTo>
                    <a:pt x="1896687" y="1265521"/>
                    <a:pt x="1912177" y="1252584"/>
                    <a:pt x="1925085" y="1226709"/>
                  </a:cubicBezTo>
                  <a:cubicBezTo>
                    <a:pt x="1971555" y="1234471"/>
                    <a:pt x="1997371" y="1198246"/>
                    <a:pt x="2041259" y="1198246"/>
                  </a:cubicBezTo>
                  <a:cubicBezTo>
                    <a:pt x="2069657" y="1216358"/>
                    <a:pt x="2100637" y="1231884"/>
                    <a:pt x="2136780" y="1244821"/>
                  </a:cubicBezTo>
                  <a:cubicBezTo>
                    <a:pt x="2160015" y="1291397"/>
                    <a:pt x="2185831" y="1345735"/>
                    <a:pt x="2178086" y="1394897"/>
                  </a:cubicBezTo>
                  <a:cubicBezTo>
                    <a:pt x="2193576" y="1397485"/>
                    <a:pt x="2193576" y="1405248"/>
                    <a:pt x="2203903" y="1410423"/>
                  </a:cubicBezTo>
                  <a:cubicBezTo>
                    <a:pt x="2227138" y="1384547"/>
                    <a:pt x="2273607" y="1410423"/>
                    <a:pt x="2304587" y="1402660"/>
                  </a:cubicBezTo>
                  <a:cubicBezTo>
                    <a:pt x="2322659" y="1418185"/>
                    <a:pt x="2320077" y="1438885"/>
                    <a:pt x="2351057" y="1436298"/>
                  </a:cubicBezTo>
                  <a:cubicBezTo>
                    <a:pt x="2366547" y="1485461"/>
                    <a:pt x="2392363" y="1526861"/>
                    <a:pt x="2376873" y="1586374"/>
                  </a:cubicBezTo>
                  <a:cubicBezTo>
                    <a:pt x="2374292" y="1604487"/>
                    <a:pt x="2351057" y="1612249"/>
                    <a:pt x="2361383" y="1632949"/>
                  </a:cubicBezTo>
                  <a:cubicBezTo>
                    <a:pt x="2327822" y="1661412"/>
                    <a:pt x="2283934" y="1666587"/>
                    <a:pt x="2258118" y="1707988"/>
                  </a:cubicBezTo>
                  <a:cubicBezTo>
                    <a:pt x="2237464" y="1702813"/>
                    <a:pt x="2252954" y="1682112"/>
                    <a:pt x="2237464" y="1674350"/>
                  </a:cubicBezTo>
                  <a:cubicBezTo>
                    <a:pt x="2219393" y="1702813"/>
                    <a:pt x="2185831" y="1664000"/>
                    <a:pt x="2165178" y="1648475"/>
                  </a:cubicBezTo>
                  <a:cubicBezTo>
                    <a:pt x="2152270" y="1651062"/>
                    <a:pt x="2149688" y="1669175"/>
                    <a:pt x="2131617" y="1664000"/>
                  </a:cubicBezTo>
                  <a:cubicBezTo>
                    <a:pt x="2141943" y="1630362"/>
                    <a:pt x="2134198" y="1607074"/>
                    <a:pt x="2110964" y="1591549"/>
                  </a:cubicBezTo>
                  <a:cubicBezTo>
                    <a:pt x="2113545" y="1581199"/>
                    <a:pt x="2118709" y="1570849"/>
                    <a:pt x="2121290" y="1563086"/>
                  </a:cubicBezTo>
                  <a:cubicBezTo>
                    <a:pt x="2118709" y="1547561"/>
                    <a:pt x="2092892" y="1544974"/>
                    <a:pt x="2085147" y="1532036"/>
                  </a:cubicBezTo>
                  <a:cubicBezTo>
                    <a:pt x="2090310" y="1511336"/>
                    <a:pt x="2116127" y="1534624"/>
                    <a:pt x="2118709" y="1506161"/>
                  </a:cubicBezTo>
                  <a:cubicBezTo>
                    <a:pt x="2092892" y="1485461"/>
                    <a:pt x="2051586" y="1500986"/>
                    <a:pt x="2041259" y="1537211"/>
                  </a:cubicBezTo>
                  <a:cubicBezTo>
                    <a:pt x="1992208" y="1511336"/>
                    <a:pt x="1935412" y="1511336"/>
                    <a:pt x="1907013" y="1456998"/>
                  </a:cubicBezTo>
                  <a:cubicBezTo>
                    <a:pt x="1894105" y="1454410"/>
                    <a:pt x="1891524" y="1472523"/>
                    <a:pt x="1873452" y="1462173"/>
                  </a:cubicBezTo>
                  <a:cubicBezTo>
                    <a:pt x="1904432" y="1420773"/>
                    <a:pt x="1873452" y="1397485"/>
                    <a:pt x="1847636" y="1371610"/>
                  </a:cubicBezTo>
                  <a:cubicBezTo>
                    <a:pt x="1829564" y="1387135"/>
                    <a:pt x="1796003" y="1366435"/>
                    <a:pt x="1783094" y="1394897"/>
                  </a:cubicBezTo>
                  <a:cubicBezTo>
                    <a:pt x="1777931" y="1415598"/>
                    <a:pt x="1796003" y="1423360"/>
                    <a:pt x="1793421" y="1441473"/>
                  </a:cubicBezTo>
                  <a:cubicBezTo>
                    <a:pt x="1783094" y="1451823"/>
                    <a:pt x="1770186" y="1454410"/>
                    <a:pt x="1762441" y="1467348"/>
                  </a:cubicBezTo>
                  <a:cubicBezTo>
                    <a:pt x="1762441" y="1488048"/>
                    <a:pt x="1775349" y="1503573"/>
                    <a:pt x="1770186" y="1524274"/>
                  </a:cubicBezTo>
                  <a:cubicBezTo>
                    <a:pt x="1746951" y="1537211"/>
                    <a:pt x="1736625" y="1565674"/>
                    <a:pt x="1746951" y="1591549"/>
                  </a:cubicBezTo>
                  <a:cubicBezTo>
                    <a:pt x="1726298" y="1596724"/>
                    <a:pt x="1697900" y="1622599"/>
                    <a:pt x="1703063" y="1656237"/>
                  </a:cubicBezTo>
                  <a:cubicBezTo>
                    <a:pt x="1607542" y="1684700"/>
                    <a:pt x="1700481" y="1754563"/>
                    <a:pt x="1664338" y="1814076"/>
                  </a:cubicBezTo>
                  <a:cubicBezTo>
                    <a:pt x="1656593" y="1829601"/>
                    <a:pt x="1641103" y="1832189"/>
                    <a:pt x="1612705" y="1845126"/>
                  </a:cubicBezTo>
                  <a:cubicBezTo>
                    <a:pt x="1576562" y="1832189"/>
                    <a:pt x="1561072" y="1811488"/>
                    <a:pt x="1550746" y="1788201"/>
                  </a:cubicBezTo>
                  <a:cubicBezTo>
                    <a:pt x="1504276" y="1811488"/>
                    <a:pt x="1434572" y="1749388"/>
                    <a:pt x="1411337" y="1829601"/>
                  </a:cubicBezTo>
                  <a:cubicBezTo>
                    <a:pt x="1377775" y="1824426"/>
                    <a:pt x="1398429" y="1793376"/>
                    <a:pt x="1375194" y="1783026"/>
                  </a:cubicBezTo>
                  <a:cubicBezTo>
                    <a:pt x="1362285" y="1788201"/>
                    <a:pt x="1344214" y="1777851"/>
                    <a:pt x="1336469" y="1790788"/>
                  </a:cubicBezTo>
                  <a:cubicBezTo>
                    <a:pt x="1328724" y="1811488"/>
                    <a:pt x="1341632" y="1821838"/>
                    <a:pt x="1326142" y="1834776"/>
                  </a:cubicBezTo>
                  <a:cubicBezTo>
                    <a:pt x="1318397" y="1832189"/>
                    <a:pt x="1310653" y="1829601"/>
                    <a:pt x="1302908" y="1827014"/>
                  </a:cubicBezTo>
                  <a:cubicBezTo>
                    <a:pt x="1308071" y="1801138"/>
                    <a:pt x="1305489" y="1741625"/>
                    <a:pt x="1261601" y="1762326"/>
                  </a:cubicBezTo>
                  <a:cubicBezTo>
                    <a:pt x="1256438" y="1777851"/>
                    <a:pt x="1271928" y="1790788"/>
                    <a:pt x="1253856" y="1798551"/>
                  </a:cubicBezTo>
                  <a:cubicBezTo>
                    <a:pt x="1233203" y="1788201"/>
                    <a:pt x="1230621" y="1775263"/>
                    <a:pt x="1204805" y="1775263"/>
                  </a:cubicBezTo>
                  <a:cubicBezTo>
                    <a:pt x="1199642" y="1762326"/>
                    <a:pt x="1212550" y="1741625"/>
                    <a:pt x="1217713" y="1726100"/>
                  </a:cubicBezTo>
                  <a:cubicBezTo>
                    <a:pt x="1204805" y="1720925"/>
                    <a:pt x="1207387" y="1707988"/>
                    <a:pt x="1194478" y="1700225"/>
                  </a:cubicBezTo>
                  <a:cubicBezTo>
                    <a:pt x="1184152" y="1697637"/>
                    <a:pt x="1173825" y="1702813"/>
                    <a:pt x="1160917" y="1695050"/>
                  </a:cubicBezTo>
                  <a:cubicBezTo>
                    <a:pt x="1153172" y="1625187"/>
                    <a:pt x="1070559" y="1588962"/>
                    <a:pt x="1101539" y="1500986"/>
                  </a:cubicBezTo>
                  <a:cubicBezTo>
                    <a:pt x="1093794" y="1493223"/>
                    <a:pt x="1093794" y="1482873"/>
                    <a:pt x="1078304" y="1480286"/>
                  </a:cubicBezTo>
                  <a:cubicBezTo>
                    <a:pt x="1080886" y="1459586"/>
                    <a:pt x="1096376" y="1472523"/>
                    <a:pt x="1098957" y="1451823"/>
                  </a:cubicBezTo>
                  <a:cubicBezTo>
                    <a:pt x="1070559" y="1418185"/>
                    <a:pt x="1067978" y="1371610"/>
                    <a:pt x="1024090" y="1348322"/>
                  </a:cubicBezTo>
                  <a:cubicBezTo>
                    <a:pt x="1021508" y="1361260"/>
                    <a:pt x="1011181" y="1374197"/>
                    <a:pt x="1024090" y="1379372"/>
                  </a:cubicBezTo>
                  <a:cubicBezTo>
                    <a:pt x="1034416" y="1384547"/>
                    <a:pt x="1039580" y="1376785"/>
                    <a:pt x="1049906" y="1379372"/>
                  </a:cubicBezTo>
                  <a:cubicBezTo>
                    <a:pt x="1024090" y="1407835"/>
                    <a:pt x="1047324" y="1472523"/>
                    <a:pt x="1006018" y="1480286"/>
                  </a:cubicBezTo>
                  <a:cubicBezTo>
                    <a:pt x="995692" y="1464761"/>
                    <a:pt x="998273" y="1441473"/>
                    <a:pt x="987947" y="1425948"/>
                  </a:cubicBezTo>
                  <a:cubicBezTo>
                    <a:pt x="967293" y="1418185"/>
                    <a:pt x="962130" y="1446648"/>
                    <a:pt x="938895" y="1428535"/>
                  </a:cubicBezTo>
                  <a:cubicBezTo>
                    <a:pt x="931150" y="1405248"/>
                    <a:pt x="954385" y="1369022"/>
                    <a:pt x="956967" y="1350910"/>
                  </a:cubicBezTo>
                  <a:cubicBezTo>
                    <a:pt x="864028" y="1293984"/>
                    <a:pt x="879517" y="1464761"/>
                    <a:pt x="825303" y="1490636"/>
                  </a:cubicBezTo>
                  <a:cubicBezTo>
                    <a:pt x="817558" y="1441473"/>
                    <a:pt x="879517" y="1381960"/>
                    <a:pt x="861446" y="1340560"/>
                  </a:cubicBezTo>
                  <a:cubicBezTo>
                    <a:pt x="838211" y="1369022"/>
                    <a:pt x="791741" y="1340560"/>
                    <a:pt x="765925" y="1361260"/>
                  </a:cubicBezTo>
                  <a:cubicBezTo>
                    <a:pt x="750435" y="1425948"/>
                    <a:pt x="706547" y="1500986"/>
                    <a:pt x="660077" y="1532036"/>
                  </a:cubicBezTo>
                  <a:cubicBezTo>
                    <a:pt x="647169" y="1506161"/>
                    <a:pt x="626516" y="1485461"/>
                    <a:pt x="631679" y="1451823"/>
                  </a:cubicBezTo>
                  <a:cubicBezTo>
                    <a:pt x="644587" y="1444060"/>
                    <a:pt x="654914" y="1428535"/>
                    <a:pt x="670404" y="1428535"/>
                  </a:cubicBezTo>
                  <a:cubicBezTo>
                    <a:pt x="685894" y="1431123"/>
                    <a:pt x="683312" y="1441473"/>
                    <a:pt x="701384" y="1444060"/>
                  </a:cubicBezTo>
                  <a:cubicBezTo>
                    <a:pt x="722037" y="1413010"/>
                    <a:pt x="760762" y="1356085"/>
                    <a:pt x="729782" y="1325034"/>
                  </a:cubicBezTo>
                  <a:cubicBezTo>
                    <a:pt x="711710" y="1322447"/>
                    <a:pt x="701384" y="1332797"/>
                    <a:pt x="685894" y="1335384"/>
                  </a:cubicBezTo>
                  <a:cubicBezTo>
                    <a:pt x="629098" y="1304334"/>
                    <a:pt x="572301" y="1252584"/>
                    <a:pt x="585210" y="1190483"/>
                  </a:cubicBezTo>
                  <a:cubicBezTo>
                    <a:pt x="595536" y="1141320"/>
                    <a:pt x="657496" y="1110270"/>
                    <a:pt x="654914" y="1061107"/>
                  </a:cubicBezTo>
                  <a:cubicBezTo>
                    <a:pt x="639424" y="1063695"/>
                    <a:pt x="629098" y="1079220"/>
                    <a:pt x="608444" y="1071457"/>
                  </a:cubicBezTo>
                  <a:cubicBezTo>
                    <a:pt x="600699" y="1048170"/>
                    <a:pt x="561975" y="1061107"/>
                    <a:pt x="564556" y="1035232"/>
                  </a:cubicBezTo>
                  <a:cubicBezTo>
                    <a:pt x="592955" y="1035232"/>
                    <a:pt x="611026" y="1019707"/>
                    <a:pt x="647169" y="1037819"/>
                  </a:cubicBezTo>
                  <a:cubicBezTo>
                    <a:pt x="667822" y="1014532"/>
                    <a:pt x="691057" y="993832"/>
                    <a:pt x="703965" y="949844"/>
                  </a:cubicBezTo>
                  <a:cubicBezTo>
                    <a:pt x="727200" y="957606"/>
                    <a:pt x="732363" y="931731"/>
                    <a:pt x="753017" y="929144"/>
                  </a:cubicBezTo>
                  <a:cubicBezTo>
                    <a:pt x="755598" y="911031"/>
                    <a:pt x="740108" y="898093"/>
                    <a:pt x="758180" y="882568"/>
                  </a:cubicBezTo>
                  <a:cubicBezTo>
                    <a:pt x="778833" y="892918"/>
                    <a:pt x="794323" y="890331"/>
                    <a:pt x="804650" y="879981"/>
                  </a:cubicBezTo>
                  <a:cubicBezTo>
                    <a:pt x="807231" y="867043"/>
                    <a:pt x="791741" y="864456"/>
                    <a:pt x="799486" y="851518"/>
                  </a:cubicBezTo>
                  <a:cubicBezTo>
                    <a:pt x="864028" y="854105"/>
                    <a:pt x="925987" y="817880"/>
                    <a:pt x="987947" y="843755"/>
                  </a:cubicBezTo>
                  <a:cubicBezTo>
                    <a:pt x="1011181" y="838580"/>
                    <a:pt x="1026671" y="820468"/>
                    <a:pt x="1047324" y="812705"/>
                  </a:cubicBezTo>
                  <a:cubicBezTo>
                    <a:pt x="1031835" y="846343"/>
                    <a:pt x="1062814" y="856693"/>
                    <a:pt x="1083468" y="874806"/>
                  </a:cubicBezTo>
                  <a:cubicBezTo>
                    <a:pt x="1106702" y="869631"/>
                    <a:pt x="1129937" y="856693"/>
                    <a:pt x="1158335" y="864456"/>
                  </a:cubicBezTo>
                  <a:cubicBezTo>
                    <a:pt x="1150590" y="908443"/>
                    <a:pt x="1166080" y="939494"/>
                    <a:pt x="1204805" y="960194"/>
                  </a:cubicBezTo>
                  <a:cubicBezTo>
                    <a:pt x="1230621" y="962781"/>
                    <a:pt x="1240948" y="926556"/>
                    <a:pt x="1274509" y="939494"/>
                  </a:cubicBezTo>
                  <a:cubicBezTo>
                    <a:pt x="1277091" y="973131"/>
                    <a:pt x="1238366" y="975719"/>
                    <a:pt x="1235785" y="1022294"/>
                  </a:cubicBezTo>
                  <a:cubicBezTo>
                    <a:pt x="1246111" y="1050757"/>
                    <a:pt x="1256438" y="1079220"/>
                    <a:pt x="1266765" y="1107683"/>
                  </a:cubicBezTo>
                  <a:cubicBezTo>
                    <a:pt x="1284836" y="1092157"/>
                    <a:pt x="1318397" y="1112858"/>
                    <a:pt x="1333887" y="1094745"/>
                  </a:cubicBezTo>
                  <a:cubicBezTo>
                    <a:pt x="1313234" y="1058520"/>
                    <a:pt x="1326142" y="1001594"/>
                    <a:pt x="1351959" y="952431"/>
                  </a:cubicBezTo>
                  <a:cubicBezTo>
                    <a:pt x="1349377" y="934319"/>
                    <a:pt x="1339051" y="918794"/>
                    <a:pt x="1320979" y="908443"/>
                  </a:cubicBezTo>
                  <a:cubicBezTo>
                    <a:pt x="1308071" y="905856"/>
                    <a:pt x="1302908" y="916206"/>
                    <a:pt x="1287418" y="911031"/>
                  </a:cubicBezTo>
                  <a:cubicBezTo>
                    <a:pt x="1271928" y="872218"/>
                    <a:pt x="1233203" y="846343"/>
                    <a:pt x="1222877" y="797180"/>
                  </a:cubicBezTo>
                  <a:cubicBezTo>
                    <a:pt x="1240948" y="763542"/>
                    <a:pt x="1222877" y="742842"/>
                    <a:pt x="1246111" y="719554"/>
                  </a:cubicBezTo>
                  <a:cubicBezTo>
                    <a:pt x="1225458" y="688504"/>
                    <a:pt x="1238366" y="641929"/>
                    <a:pt x="1220295" y="610878"/>
                  </a:cubicBezTo>
                  <a:cubicBezTo>
                    <a:pt x="1199642" y="618641"/>
                    <a:pt x="1163499" y="585003"/>
                    <a:pt x="1150590" y="603116"/>
                  </a:cubicBezTo>
                  <a:cubicBezTo>
                    <a:pt x="1150590" y="621229"/>
                    <a:pt x="1158335" y="636754"/>
                    <a:pt x="1142845" y="665216"/>
                  </a:cubicBezTo>
                  <a:cubicBezTo>
                    <a:pt x="1117029" y="680742"/>
                    <a:pt x="1070559" y="654866"/>
                    <a:pt x="1055069" y="631579"/>
                  </a:cubicBezTo>
                  <a:cubicBezTo>
                    <a:pt x="1055069" y="683329"/>
                    <a:pt x="987947" y="654866"/>
                    <a:pt x="977620" y="711792"/>
                  </a:cubicBezTo>
                  <a:cubicBezTo>
                    <a:pt x="959548" y="719554"/>
                    <a:pt x="959548" y="685917"/>
                    <a:pt x="944059" y="704029"/>
                  </a:cubicBezTo>
                  <a:cubicBezTo>
                    <a:pt x="936314" y="719554"/>
                    <a:pt x="959548" y="729904"/>
                    <a:pt x="941477" y="740255"/>
                  </a:cubicBezTo>
                  <a:cubicBezTo>
                    <a:pt x="931150" y="719554"/>
                    <a:pt x="897589" y="701442"/>
                    <a:pt x="882099" y="729904"/>
                  </a:cubicBezTo>
                  <a:cubicBezTo>
                    <a:pt x="869191" y="724729"/>
                    <a:pt x="874354" y="711792"/>
                    <a:pt x="853701" y="709204"/>
                  </a:cubicBezTo>
                  <a:cubicBezTo>
                    <a:pt x="843374" y="729904"/>
                    <a:pt x="851119" y="740255"/>
                    <a:pt x="835629" y="745430"/>
                  </a:cubicBezTo>
                  <a:cubicBezTo>
                    <a:pt x="817558" y="737667"/>
                    <a:pt x="817558" y="722142"/>
                    <a:pt x="804650" y="711792"/>
                  </a:cubicBezTo>
                  <a:cubicBezTo>
                    <a:pt x="796905" y="719554"/>
                    <a:pt x="781415" y="711792"/>
                    <a:pt x="773670" y="716967"/>
                  </a:cubicBezTo>
                  <a:cubicBezTo>
                    <a:pt x="768507" y="680742"/>
                    <a:pt x="722037" y="657454"/>
                    <a:pt x="698802" y="662629"/>
                  </a:cubicBezTo>
                  <a:cubicBezTo>
                    <a:pt x="701384" y="647104"/>
                    <a:pt x="714292" y="647104"/>
                    <a:pt x="701384" y="636754"/>
                  </a:cubicBezTo>
                  <a:cubicBezTo>
                    <a:pt x="680731" y="644516"/>
                    <a:pt x="636843" y="639341"/>
                    <a:pt x="631679" y="610878"/>
                  </a:cubicBezTo>
                  <a:cubicBezTo>
                    <a:pt x="644587" y="605703"/>
                    <a:pt x="665241" y="618641"/>
                    <a:pt x="678149" y="613466"/>
                  </a:cubicBezTo>
                  <a:cubicBezTo>
                    <a:pt x="683312" y="582416"/>
                    <a:pt x="649751" y="574653"/>
                    <a:pt x="672986" y="535840"/>
                  </a:cubicBezTo>
                  <a:cubicBezTo>
                    <a:pt x="667822" y="517728"/>
                    <a:pt x="652332" y="522903"/>
                    <a:pt x="639424" y="512553"/>
                  </a:cubicBezTo>
                  <a:cubicBezTo>
                    <a:pt x="644587" y="489265"/>
                    <a:pt x="672986" y="512553"/>
                    <a:pt x="678149" y="489265"/>
                  </a:cubicBezTo>
                  <a:cubicBezTo>
                    <a:pt x="691057" y="465977"/>
                    <a:pt x="665241" y="463390"/>
                    <a:pt x="672986" y="442690"/>
                  </a:cubicBezTo>
                  <a:cubicBezTo>
                    <a:pt x="729782" y="450452"/>
                    <a:pt x="711710" y="346951"/>
                    <a:pt x="763343" y="346951"/>
                  </a:cubicBezTo>
                  <a:cubicBezTo>
                    <a:pt x="758180" y="331426"/>
                    <a:pt x="737527" y="318489"/>
                    <a:pt x="758180" y="302963"/>
                  </a:cubicBezTo>
                  <a:cubicBezTo>
                    <a:pt x="776251" y="308138"/>
                    <a:pt x="778833" y="321076"/>
                    <a:pt x="796905" y="326251"/>
                  </a:cubicBezTo>
                  <a:cubicBezTo>
                    <a:pt x="825303" y="323664"/>
                    <a:pt x="843374" y="305551"/>
                    <a:pt x="843374" y="279676"/>
                  </a:cubicBezTo>
                  <a:close/>
                  <a:moveTo>
                    <a:pt x="775246" y="260404"/>
                  </a:moveTo>
                  <a:cubicBezTo>
                    <a:pt x="789434" y="258725"/>
                    <a:pt x="805557" y="261411"/>
                    <a:pt x="822325" y="266784"/>
                  </a:cubicBezTo>
                  <a:cubicBezTo>
                    <a:pt x="804267" y="285590"/>
                    <a:pt x="770731" y="272157"/>
                    <a:pt x="752673" y="290963"/>
                  </a:cubicBezTo>
                  <a:cubicBezTo>
                    <a:pt x="744934" y="288277"/>
                    <a:pt x="742354" y="285590"/>
                    <a:pt x="739775" y="280217"/>
                  </a:cubicBezTo>
                  <a:cubicBezTo>
                    <a:pt x="748804" y="268128"/>
                    <a:pt x="761057" y="262083"/>
                    <a:pt x="775246" y="260404"/>
                  </a:cubicBezTo>
                  <a:close/>
                  <a:moveTo>
                    <a:pt x="1895800" y="215448"/>
                  </a:moveTo>
                  <a:cubicBezTo>
                    <a:pt x="1900022" y="216422"/>
                    <a:pt x="1904568" y="218371"/>
                    <a:pt x="1909763" y="220968"/>
                  </a:cubicBezTo>
                  <a:cubicBezTo>
                    <a:pt x="1907166" y="231359"/>
                    <a:pt x="1901970" y="239152"/>
                    <a:pt x="1896775" y="241750"/>
                  </a:cubicBezTo>
                  <a:cubicBezTo>
                    <a:pt x="1886384" y="236555"/>
                    <a:pt x="1881188" y="228761"/>
                    <a:pt x="1883786" y="215773"/>
                  </a:cubicBezTo>
                  <a:cubicBezTo>
                    <a:pt x="1887682" y="214474"/>
                    <a:pt x="1891579" y="214474"/>
                    <a:pt x="1895800" y="215448"/>
                  </a:cubicBezTo>
                  <a:close/>
                  <a:moveTo>
                    <a:pt x="922342" y="173056"/>
                  </a:moveTo>
                  <a:cubicBezTo>
                    <a:pt x="926882" y="171998"/>
                    <a:pt x="931544" y="172120"/>
                    <a:pt x="936084" y="173739"/>
                  </a:cubicBezTo>
                  <a:cubicBezTo>
                    <a:pt x="962026" y="184099"/>
                    <a:pt x="959432" y="254033"/>
                    <a:pt x="928301" y="259213"/>
                  </a:cubicBezTo>
                  <a:cubicBezTo>
                    <a:pt x="864743" y="245615"/>
                    <a:pt x="890563" y="180457"/>
                    <a:pt x="922342" y="173056"/>
                  </a:cubicBezTo>
                  <a:close/>
                  <a:moveTo>
                    <a:pt x="943848" y="136051"/>
                  </a:moveTo>
                  <a:cubicBezTo>
                    <a:pt x="946597" y="134834"/>
                    <a:pt x="950053" y="134991"/>
                    <a:pt x="953824" y="137504"/>
                  </a:cubicBezTo>
                  <a:cubicBezTo>
                    <a:pt x="948796" y="150072"/>
                    <a:pt x="958851" y="150072"/>
                    <a:pt x="948796" y="157613"/>
                  </a:cubicBezTo>
                  <a:cubicBezTo>
                    <a:pt x="933715" y="155728"/>
                    <a:pt x="935600" y="139704"/>
                    <a:pt x="943848" y="136051"/>
                  </a:cubicBezTo>
                  <a:close/>
                  <a:moveTo>
                    <a:pt x="1052791" y="135277"/>
                  </a:moveTo>
                  <a:cubicBezTo>
                    <a:pt x="1056398" y="132759"/>
                    <a:pt x="1060725" y="132279"/>
                    <a:pt x="1065213" y="135476"/>
                  </a:cubicBezTo>
                  <a:cubicBezTo>
                    <a:pt x="1060084" y="153380"/>
                    <a:pt x="1065213" y="155938"/>
                    <a:pt x="1054955" y="168726"/>
                  </a:cubicBezTo>
                  <a:cubicBezTo>
                    <a:pt x="1037645" y="168726"/>
                    <a:pt x="1041972" y="142830"/>
                    <a:pt x="1052791" y="135277"/>
                  </a:cubicBezTo>
                  <a:close/>
                  <a:moveTo>
                    <a:pt x="1733286" y="61834"/>
                  </a:moveTo>
                  <a:cubicBezTo>
                    <a:pt x="1738313" y="75063"/>
                    <a:pt x="1733286" y="122688"/>
                    <a:pt x="1710664" y="114751"/>
                  </a:cubicBezTo>
                  <a:cubicBezTo>
                    <a:pt x="1708150" y="98876"/>
                    <a:pt x="1710664" y="59188"/>
                    <a:pt x="1733286" y="61834"/>
                  </a:cubicBezTo>
                  <a:close/>
                  <a:moveTo>
                    <a:pt x="611188" y="904"/>
                  </a:moveTo>
                  <a:cubicBezTo>
                    <a:pt x="631703" y="-4312"/>
                    <a:pt x="644526" y="13944"/>
                    <a:pt x="636832" y="32201"/>
                  </a:cubicBezTo>
                  <a:cubicBezTo>
                    <a:pt x="618881" y="29593"/>
                    <a:pt x="611188" y="16553"/>
                    <a:pt x="611188" y="90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  <a:lumOff val="40000"/>
                    <a:alpha val="90000"/>
                  </a:schemeClr>
                </a:gs>
                <a:gs pos="100000">
                  <a:schemeClr val="accent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Freeform 4997"/>
            <p:cNvSpPr>
              <a:spLocks/>
            </p:cNvSpPr>
            <p:nvPr/>
          </p:nvSpPr>
          <p:spPr bwMode="auto">
            <a:xfrm rot="3040145">
              <a:off x="4998079" y="719249"/>
              <a:ext cx="3687174" cy="3704940"/>
            </a:xfrm>
            <a:custGeom>
              <a:avLst/>
              <a:gdLst>
                <a:gd name="connsiteX0" fmla="*/ 761405 w 1852612"/>
                <a:gd name="connsiteY0" fmla="*/ 1846382 h 1861538"/>
                <a:gd name="connsiteX1" fmla="*/ 766762 w 1852612"/>
                <a:gd name="connsiteY1" fmla="*/ 1853799 h 1861538"/>
                <a:gd name="connsiteX2" fmla="*/ 759619 w 1852612"/>
                <a:gd name="connsiteY2" fmla="*/ 1861538 h 1861538"/>
                <a:gd name="connsiteX3" fmla="*/ 752475 w 1852612"/>
                <a:gd name="connsiteY3" fmla="*/ 1848639 h 1861538"/>
                <a:gd name="connsiteX4" fmla="*/ 761405 w 1852612"/>
                <a:gd name="connsiteY4" fmla="*/ 1846382 h 1861538"/>
                <a:gd name="connsiteX5" fmla="*/ 263298 w 1852612"/>
                <a:gd name="connsiteY5" fmla="*/ 1753587 h 1861538"/>
                <a:gd name="connsiteX6" fmla="*/ 268287 w 1852612"/>
                <a:gd name="connsiteY6" fmla="*/ 1766060 h 1861538"/>
                <a:gd name="connsiteX7" fmla="*/ 258309 w 1852612"/>
                <a:gd name="connsiteY7" fmla="*/ 1771050 h 1861538"/>
                <a:gd name="connsiteX8" fmla="*/ 250825 w 1852612"/>
                <a:gd name="connsiteY8" fmla="*/ 1758576 h 1861538"/>
                <a:gd name="connsiteX9" fmla="*/ 263298 w 1852612"/>
                <a:gd name="connsiteY9" fmla="*/ 1753587 h 1861538"/>
                <a:gd name="connsiteX10" fmla="*/ 929822 w 1852612"/>
                <a:gd name="connsiteY10" fmla="*/ 1748825 h 1861538"/>
                <a:gd name="connsiteX11" fmla="*/ 937986 w 1852612"/>
                <a:gd name="connsiteY11" fmla="*/ 1769463 h 1861538"/>
                <a:gd name="connsiteX12" fmla="*/ 929822 w 1852612"/>
                <a:gd name="connsiteY12" fmla="*/ 1748825 h 1861538"/>
                <a:gd name="connsiteX13" fmla="*/ 754917 w 1852612"/>
                <a:gd name="connsiteY13" fmla="*/ 1649833 h 1861538"/>
                <a:gd name="connsiteX14" fmla="*/ 731837 w 1852612"/>
                <a:gd name="connsiteY14" fmla="*/ 1665481 h 1861538"/>
                <a:gd name="connsiteX15" fmla="*/ 754917 w 1852612"/>
                <a:gd name="connsiteY15" fmla="*/ 1649833 h 1861538"/>
                <a:gd name="connsiteX16" fmla="*/ 481171 w 1852612"/>
                <a:gd name="connsiteY16" fmla="*/ 1621825 h 1861538"/>
                <a:gd name="connsiteX17" fmla="*/ 481171 w 1852612"/>
                <a:gd name="connsiteY17" fmla="*/ 1621825 h 1861538"/>
                <a:gd name="connsiteX18" fmla="*/ 542395 w 1852612"/>
                <a:gd name="connsiteY18" fmla="*/ 1610712 h 1861538"/>
                <a:gd name="connsiteX19" fmla="*/ 555624 w 1852612"/>
                <a:gd name="connsiteY19" fmla="*/ 1642462 h 1861538"/>
                <a:gd name="connsiteX20" fmla="*/ 547686 w 1852612"/>
                <a:gd name="connsiteY20" fmla="*/ 1650400 h 1861538"/>
                <a:gd name="connsiteX21" fmla="*/ 542395 w 1852612"/>
                <a:gd name="connsiteY21" fmla="*/ 1610712 h 1861538"/>
                <a:gd name="connsiteX22" fmla="*/ 1149577 w 1852612"/>
                <a:gd name="connsiteY22" fmla="*/ 1609125 h 1861538"/>
                <a:gd name="connsiteX23" fmla="*/ 1160462 w 1852612"/>
                <a:gd name="connsiteY23" fmla="*/ 1621472 h 1861538"/>
                <a:gd name="connsiteX24" fmla="*/ 1146855 w 1852612"/>
                <a:gd name="connsiteY24" fmla="*/ 1631350 h 1861538"/>
                <a:gd name="connsiteX25" fmla="*/ 1149577 w 1852612"/>
                <a:gd name="connsiteY25" fmla="*/ 1609125 h 1861538"/>
                <a:gd name="connsiteX26" fmla="*/ 266813 w 1852612"/>
                <a:gd name="connsiteY26" fmla="*/ 1574596 h 1861538"/>
                <a:gd name="connsiteX27" fmla="*/ 274637 w 1852612"/>
                <a:gd name="connsiteY27" fmla="*/ 1590074 h 1861538"/>
                <a:gd name="connsiteX28" fmla="*/ 238125 w 1852612"/>
                <a:gd name="connsiteY28" fmla="*/ 1587495 h 1861538"/>
                <a:gd name="connsiteX29" fmla="*/ 266813 w 1852612"/>
                <a:gd name="connsiteY29" fmla="*/ 1574596 h 1861538"/>
                <a:gd name="connsiteX30" fmla="*/ 92982 w 1852612"/>
                <a:gd name="connsiteY30" fmla="*/ 1574200 h 1861538"/>
                <a:gd name="connsiteX31" fmla="*/ 87539 w 1852612"/>
                <a:gd name="connsiteY31" fmla="*/ 1593250 h 1861538"/>
                <a:gd name="connsiteX32" fmla="*/ 82096 w 1852612"/>
                <a:gd name="connsiteY32" fmla="*/ 1576921 h 1861538"/>
                <a:gd name="connsiteX33" fmla="*/ 92982 w 1852612"/>
                <a:gd name="connsiteY33" fmla="*/ 1574200 h 1861538"/>
                <a:gd name="connsiteX34" fmla="*/ 1079323 w 1852612"/>
                <a:gd name="connsiteY34" fmla="*/ 1520225 h 1861538"/>
                <a:gd name="connsiteX35" fmla="*/ 1141412 w 1852612"/>
                <a:gd name="connsiteY35" fmla="*/ 1554216 h 1861538"/>
                <a:gd name="connsiteX36" fmla="*/ 1079323 w 1852612"/>
                <a:gd name="connsiteY36" fmla="*/ 1520225 h 1861538"/>
                <a:gd name="connsiteX37" fmla="*/ 269345 w 1852612"/>
                <a:gd name="connsiteY37" fmla="*/ 1515462 h 1861538"/>
                <a:gd name="connsiteX38" fmla="*/ 219075 w 1852612"/>
                <a:gd name="connsiteY38" fmla="*/ 1540598 h 1861538"/>
                <a:gd name="connsiteX39" fmla="*/ 269345 w 1852612"/>
                <a:gd name="connsiteY39" fmla="*/ 1515462 h 1861538"/>
                <a:gd name="connsiteX40" fmla="*/ 1206500 w 1852612"/>
                <a:gd name="connsiteY40" fmla="*/ 1507525 h 1861538"/>
                <a:gd name="connsiteX41" fmla="*/ 1206500 w 1852612"/>
                <a:gd name="connsiteY41" fmla="*/ 1520225 h 1861538"/>
                <a:gd name="connsiteX42" fmla="*/ 1201737 w 1852612"/>
                <a:gd name="connsiteY42" fmla="*/ 1512605 h 1861538"/>
                <a:gd name="connsiteX43" fmla="*/ 1206500 w 1852612"/>
                <a:gd name="connsiteY43" fmla="*/ 1507525 h 1861538"/>
                <a:gd name="connsiteX44" fmla="*/ 1235075 w 1852612"/>
                <a:gd name="connsiteY44" fmla="*/ 1494825 h 1861538"/>
                <a:gd name="connsiteX45" fmla="*/ 1248304 w 1852612"/>
                <a:gd name="connsiteY45" fmla="*/ 1535465 h 1861538"/>
                <a:gd name="connsiteX46" fmla="*/ 1243013 w 1852612"/>
                <a:gd name="connsiteY46" fmla="*/ 1545625 h 1861538"/>
                <a:gd name="connsiteX47" fmla="*/ 1235075 w 1852612"/>
                <a:gd name="connsiteY47" fmla="*/ 1494825 h 1861538"/>
                <a:gd name="connsiteX48" fmla="*/ 340591 w 1852612"/>
                <a:gd name="connsiteY48" fmla="*/ 1453550 h 1861538"/>
                <a:gd name="connsiteX49" fmla="*/ 358775 w 1852612"/>
                <a:gd name="connsiteY49" fmla="*/ 1460958 h 1861538"/>
                <a:gd name="connsiteX50" fmla="*/ 343189 w 1852612"/>
                <a:gd name="connsiteY50" fmla="*/ 1475775 h 1861538"/>
                <a:gd name="connsiteX51" fmla="*/ 340591 w 1852612"/>
                <a:gd name="connsiteY51" fmla="*/ 1453550 h 1861538"/>
                <a:gd name="connsiteX52" fmla="*/ 67355 w 1852612"/>
                <a:gd name="connsiteY52" fmla="*/ 1388462 h 1861538"/>
                <a:gd name="connsiteX53" fmla="*/ 77787 w 1852612"/>
                <a:gd name="connsiteY53" fmla="*/ 1398720 h 1861538"/>
                <a:gd name="connsiteX54" fmla="*/ 62139 w 1852612"/>
                <a:gd name="connsiteY54" fmla="*/ 1421800 h 1861538"/>
                <a:gd name="connsiteX55" fmla="*/ 41275 w 1852612"/>
                <a:gd name="connsiteY55" fmla="*/ 1414106 h 1861538"/>
                <a:gd name="connsiteX56" fmla="*/ 67355 w 1852612"/>
                <a:gd name="connsiteY56" fmla="*/ 1388462 h 1861538"/>
                <a:gd name="connsiteX57" fmla="*/ 1504553 w 1852612"/>
                <a:gd name="connsiteY57" fmla="*/ 1363235 h 1861538"/>
                <a:gd name="connsiteX58" fmla="*/ 1522412 w 1852612"/>
                <a:gd name="connsiteY58" fmla="*/ 1377746 h 1861538"/>
                <a:gd name="connsiteX59" fmla="*/ 1504553 w 1852612"/>
                <a:gd name="connsiteY59" fmla="*/ 1363235 h 1861538"/>
                <a:gd name="connsiteX60" fmla="*/ 285607 w 1852612"/>
                <a:gd name="connsiteY60" fmla="*/ 1360660 h 1861538"/>
                <a:gd name="connsiteX61" fmla="*/ 288925 w 1852612"/>
                <a:gd name="connsiteY61" fmla="*/ 1365104 h 1861538"/>
                <a:gd name="connsiteX62" fmla="*/ 276578 w 1852612"/>
                <a:gd name="connsiteY62" fmla="*/ 1372588 h 1861538"/>
                <a:gd name="connsiteX63" fmla="*/ 279047 w 1852612"/>
                <a:gd name="connsiteY63" fmla="*/ 1361362 h 1861538"/>
                <a:gd name="connsiteX64" fmla="*/ 285607 w 1852612"/>
                <a:gd name="connsiteY64" fmla="*/ 1360660 h 1861538"/>
                <a:gd name="connsiteX65" fmla="*/ 1751154 w 1852612"/>
                <a:gd name="connsiteY65" fmla="*/ 1349681 h 1861538"/>
                <a:gd name="connsiteX66" fmla="*/ 1758949 w 1852612"/>
                <a:gd name="connsiteY66" fmla="*/ 1354671 h 1861538"/>
                <a:gd name="connsiteX67" fmla="*/ 1751466 w 1852612"/>
                <a:gd name="connsiteY67" fmla="*/ 1364650 h 1861538"/>
                <a:gd name="connsiteX68" fmla="*/ 1741487 w 1852612"/>
                <a:gd name="connsiteY68" fmla="*/ 1352176 h 1861538"/>
                <a:gd name="connsiteX69" fmla="*/ 1751154 w 1852612"/>
                <a:gd name="connsiteY69" fmla="*/ 1349681 h 1861538"/>
                <a:gd name="connsiteX70" fmla="*/ 9723 w 1852612"/>
                <a:gd name="connsiteY70" fmla="*/ 1329203 h 1861538"/>
                <a:gd name="connsiteX71" fmla="*/ 20637 w 1852612"/>
                <a:gd name="connsiteY71" fmla="*/ 1337265 h 1861538"/>
                <a:gd name="connsiteX72" fmla="*/ 4762 w 1852612"/>
                <a:gd name="connsiteY72" fmla="*/ 1342425 h 1861538"/>
                <a:gd name="connsiteX73" fmla="*/ 9723 w 1852612"/>
                <a:gd name="connsiteY73" fmla="*/ 1329203 h 1861538"/>
                <a:gd name="connsiteX74" fmla="*/ 11540 w 1852612"/>
                <a:gd name="connsiteY74" fmla="*/ 1287295 h 1861538"/>
                <a:gd name="connsiteX75" fmla="*/ 30772 w 1852612"/>
                <a:gd name="connsiteY75" fmla="*/ 1289893 h 1861538"/>
                <a:gd name="connsiteX76" fmla="*/ 0 w 1852612"/>
                <a:gd name="connsiteY76" fmla="*/ 1300284 h 1861538"/>
                <a:gd name="connsiteX77" fmla="*/ 11540 w 1852612"/>
                <a:gd name="connsiteY77" fmla="*/ 1287295 h 1861538"/>
                <a:gd name="connsiteX78" fmla="*/ 239956 w 1852612"/>
                <a:gd name="connsiteY78" fmla="*/ 1244000 h 1861538"/>
                <a:gd name="connsiteX79" fmla="*/ 227134 w 1852612"/>
                <a:gd name="connsiteY79" fmla="*/ 1290038 h 1861538"/>
                <a:gd name="connsiteX80" fmla="*/ 239956 w 1852612"/>
                <a:gd name="connsiteY80" fmla="*/ 1244000 h 1861538"/>
                <a:gd name="connsiteX81" fmla="*/ 263525 w 1852612"/>
                <a:gd name="connsiteY81" fmla="*/ 1223362 h 1861538"/>
                <a:gd name="connsiteX82" fmla="*/ 258329 w 1852612"/>
                <a:gd name="connsiteY82" fmla="*/ 1245587 h 1861538"/>
                <a:gd name="connsiteX83" fmla="*/ 234950 w 1852612"/>
                <a:gd name="connsiteY83" fmla="*/ 1228301 h 1861538"/>
                <a:gd name="connsiteX84" fmla="*/ 263525 w 1852612"/>
                <a:gd name="connsiteY84" fmla="*/ 1223362 h 1861538"/>
                <a:gd name="connsiteX85" fmla="*/ 1770905 w 1852612"/>
                <a:gd name="connsiteY85" fmla="*/ 1191295 h 1861538"/>
                <a:gd name="connsiteX86" fmla="*/ 1777999 w 1852612"/>
                <a:gd name="connsiteY86" fmla="*/ 1202090 h 1861538"/>
                <a:gd name="connsiteX87" fmla="*/ 1770260 w 1852612"/>
                <a:gd name="connsiteY87" fmla="*/ 1212250 h 1861538"/>
                <a:gd name="connsiteX88" fmla="*/ 1759942 w 1852612"/>
                <a:gd name="connsiteY88" fmla="*/ 1191930 h 1861538"/>
                <a:gd name="connsiteX89" fmla="*/ 1770905 w 1852612"/>
                <a:gd name="connsiteY89" fmla="*/ 1191295 h 1861538"/>
                <a:gd name="connsiteX90" fmla="*/ 266104 w 1852612"/>
                <a:gd name="connsiteY90" fmla="*/ 1184141 h 1861538"/>
                <a:gd name="connsiteX91" fmla="*/ 242887 w 1852612"/>
                <a:gd name="connsiteY91" fmla="*/ 1194600 h 1861538"/>
                <a:gd name="connsiteX92" fmla="*/ 266104 w 1852612"/>
                <a:gd name="connsiteY92" fmla="*/ 1184141 h 1861538"/>
                <a:gd name="connsiteX93" fmla="*/ 243422 w 1852612"/>
                <a:gd name="connsiteY93" fmla="*/ 1123731 h 1861538"/>
                <a:gd name="connsiteX94" fmla="*/ 266434 w 1852612"/>
                <a:gd name="connsiteY94" fmla="*/ 1142644 h 1861538"/>
                <a:gd name="connsiteX95" fmla="*/ 206798 w 1852612"/>
                <a:gd name="connsiteY95" fmla="*/ 1129822 h 1861538"/>
                <a:gd name="connsiteX96" fmla="*/ 243422 w 1852612"/>
                <a:gd name="connsiteY96" fmla="*/ 1123731 h 1861538"/>
                <a:gd name="connsiteX97" fmla="*/ 198834 w 1852612"/>
                <a:gd name="connsiteY97" fmla="*/ 1102787 h 1861538"/>
                <a:gd name="connsiteX98" fmla="*/ 204787 w 1852612"/>
                <a:gd name="connsiteY98" fmla="*/ 1113428 h 1861538"/>
                <a:gd name="connsiteX99" fmla="*/ 194204 w 1852612"/>
                <a:gd name="connsiteY99" fmla="*/ 1118588 h 1861538"/>
                <a:gd name="connsiteX100" fmla="*/ 188912 w 1852612"/>
                <a:gd name="connsiteY100" fmla="*/ 1105689 h 1861538"/>
                <a:gd name="connsiteX101" fmla="*/ 198834 w 1852612"/>
                <a:gd name="connsiteY101" fmla="*/ 1102787 h 1861538"/>
                <a:gd name="connsiteX102" fmla="*/ 51521 w 1852612"/>
                <a:gd name="connsiteY102" fmla="*/ 1097950 h 1861538"/>
                <a:gd name="connsiteX103" fmla="*/ 59314 w 1852612"/>
                <a:gd name="connsiteY103" fmla="*/ 1116471 h 1861538"/>
                <a:gd name="connsiteX104" fmla="*/ 33337 w 1852612"/>
                <a:gd name="connsiteY104" fmla="*/ 1108533 h 1861538"/>
                <a:gd name="connsiteX105" fmla="*/ 51521 w 1852612"/>
                <a:gd name="connsiteY105" fmla="*/ 1097950 h 1861538"/>
                <a:gd name="connsiteX106" fmla="*/ 1749425 w 1852612"/>
                <a:gd name="connsiteY106" fmla="*/ 1075725 h 1861538"/>
                <a:gd name="connsiteX107" fmla="*/ 1725613 w 1852612"/>
                <a:gd name="connsiteY107" fmla="*/ 1097950 h 1861538"/>
                <a:gd name="connsiteX108" fmla="*/ 1717675 w 1852612"/>
                <a:gd name="connsiteY108" fmla="*/ 1083133 h 1861538"/>
                <a:gd name="connsiteX109" fmla="*/ 1749425 w 1852612"/>
                <a:gd name="connsiteY109" fmla="*/ 1075725 h 1861538"/>
                <a:gd name="connsiteX110" fmla="*/ 384628 w 1852612"/>
                <a:gd name="connsiteY110" fmla="*/ 1067787 h 1861538"/>
                <a:gd name="connsiteX111" fmla="*/ 379639 w 1852612"/>
                <a:gd name="connsiteY111" fmla="*/ 1080487 h 1861538"/>
                <a:gd name="connsiteX112" fmla="*/ 384628 w 1852612"/>
                <a:gd name="connsiteY112" fmla="*/ 1067787 h 1861538"/>
                <a:gd name="connsiteX113" fmla="*/ 359641 w 1852612"/>
                <a:gd name="connsiteY113" fmla="*/ 1042387 h 1861538"/>
                <a:gd name="connsiteX114" fmla="*/ 364836 w 1852612"/>
                <a:gd name="connsiteY114" fmla="*/ 1062142 h 1861538"/>
                <a:gd name="connsiteX115" fmla="*/ 359641 w 1852612"/>
                <a:gd name="connsiteY115" fmla="*/ 1042387 h 1861538"/>
                <a:gd name="connsiteX116" fmla="*/ 214312 w 1852612"/>
                <a:gd name="connsiteY116" fmla="*/ 1020162 h 1861538"/>
                <a:gd name="connsiteX117" fmla="*/ 243416 w 1852612"/>
                <a:gd name="connsiteY117" fmla="*/ 1038683 h 1861538"/>
                <a:gd name="connsiteX118" fmla="*/ 235479 w 1852612"/>
                <a:gd name="connsiteY118" fmla="*/ 1043975 h 1861538"/>
                <a:gd name="connsiteX119" fmla="*/ 214312 w 1852612"/>
                <a:gd name="connsiteY119" fmla="*/ 1020162 h 1861538"/>
                <a:gd name="connsiteX120" fmla="*/ 1847321 w 1852612"/>
                <a:gd name="connsiteY120" fmla="*/ 1016281 h 1861538"/>
                <a:gd name="connsiteX121" fmla="*/ 1852612 w 1852612"/>
                <a:gd name="connsiteY121" fmla="*/ 1026159 h 1861538"/>
                <a:gd name="connsiteX122" fmla="*/ 1834092 w 1852612"/>
                <a:gd name="connsiteY122" fmla="*/ 1033567 h 1861538"/>
                <a:gd name="connsiteX123" fmla="*/ 1847321 w 1852612"/>
                <a:gd name="connsiteY123" fmla="*/ 1016281 h 1861538"/>
                <a:gd name="connsiteX124" fmla="*/ 1545590 w 1852612"/>
                <a:gd name="connsiteY124" fmla="*/ 969362 h 1861538"/>
                <a:gd name="connsiteX125" fmla="*/ 1524000 w 1852612"/>
                <a:gd name="connsiteY125" fmla="*/ 982062 h 1861538"/>
                <a:gd name="connsiteX126" fmla="*/ 1545590 w 1852612"/>
                <a:gd name="connsiteY126" fmla="*/ 969362 h 1861538"/>
                <a:gd name="connsiteX127" fmla="*/ 196849 w 1852612"/>
                <a:gd name="connsiteY127" fmla="*/ 969362 h 1861538"/>
                <a:gd name="connsiteX128" fmla="*/ 204787 w 1852612"/>
                <a:gd name="connsiteY128" fmla="*/ 979945 h 1861538"/>
                <a:gd name="connsiteX129" fmla="*/ 194204 w 1852612"/>
                <a:gd name="connsiteY129" fmla="*/ 985237 h 1861538"/>
                <a:gd name="connsiteX130" fmla="*/ 196849 w 1852612"/>
                <a:gd name="connsiteY130" fmla="*/ 969362 h 1861538"/>
                <a:gd name="connsiteX131" fmla="*/ 422347 w 1852612"/>
                <a:gd name="connsiteY131" fmla="*/ 929736 h 1861538"/>
                <a:gd name="connsiteX132" fmla="*/ 430934 w 1852612"/>
                <a:gd name="connsiteY132" fmla="*/ 943840 h 1861538"/>
                <a:gd name="connsiteX133" fmla="*/ 406400 w 1852612"/>
                <a:gd name="connsiteY133" fmla="*/ 938712 h 1861538"/>
                <a:gd name="connsiteX134" fmla="*/ 422347 w 1852612"/>
                <a:gd name="connsiteY134" fmla="*/ 929736 h 1861538"/>
                <a:gd name="connsiteX135" fmla="*/ 506865 w 1852612"/>
                <a:gd name="connsiteY135" fmla="*/ 929675 h 1861538"/>
                <a:gd name="connsiteX136" fmla="*/ 496887 w 1852612"/>
                <a:gd name="connsiteY136" fmla="*/ 934966 h 1861538"/>
                <a:gd name="connsiteX137" fmla="*/ 506865 w 1852612"/>
                <a:gd name="connsiteY137" fmla="*/ 929675 h 1861538"/>
                <a:gd name="connsiteX138" fmla="*/ 395485 w 1852612"/>
                <a:gd name="connsiteY138" fmla="*/ 912262 h 1861538"/>
                <a:gd name="connsiteX139" fmla="*/ 406399 w 1852612"/>
                <a:gd name="connsiteY139" fmla="*/ 916776 h 1861538"/>
                <a:gd name="connsiteX140" fmla="*/ 387878 w 1852612"/>
                <a:gd name="connsiteY140" fmla="*/ 927095 h 1861538"/>
                <a:gd name="connsiteX141" fmla="*/ 382587 w 1852612"/>
                <a:gd name="connsiteY141" fmla="*/ 919356 h 1861538"/>
                <a:gd name="connsiteX142" fmla="*/ 395485 w 1852612"/>
                <a:gd name="connsiteY142" fmla="*/ 912262 h 1861538"/>
                <a:gd name="connsiteX143" fmla="*/ 337690 w 1852612"/>
                <a:gd name="connsiteY143" fmla="*/ 883307 h 1861538"/>
                <a:gd name="connsiteX144" fmla="*/ 346074 w 1852612"/>
                <a:gd name="connsiteY144" fmla="*/ 896867 h 1861538"/>
                <a:gd name="connsiteX145" fmla="*/ 325437 w 1852612"/>
                <a:gd name="connsiteY145" fmla="*/ 883637 h 1861538"/>
                <a:gd name="connsiteX146" fmla="*/ 337690 w 1852612"/>
                <a:gd name="connsiteY146" fmla="*/ 883307 h 1861538"/>
                <a:gd name="connsiteX147" fmla="*/ 521702 w 1852612"/>
                <a:gd name="connsiteY147" fmla="*/ 878875 h 1861538"/>
                <a:gd name="connsiteX148" fmla="*/ 568324 w 1852612"/>
                <a:gd name="connsiteY148" fmla="*/ 914435 h 1861538"/>
                <a:gd name="connsiteX149" fmla="*/ 555373 w 1852612"/>
                <a:gd name="connsiteY149" fmla="*/ 927135 h 1861538"/>
                <a:gd name="connsiteX150" fmla="*/ 521702 w 1852612"/>
                <a:gd name="connsiteY150" fmla="*/ 878875 h 1861538"/>
                <a:gd name="connsiteX151" fmla="*/ 1596760 w 1852612"/>
                <a:gd name="connsiteY151" fmla="*/ 863000 h 1861538"/>
                <a:gd name="connsiteX152" fmla="*/ 1601787 w 1852612"/>
                <a:gd name="connsiteY152" fmla="*/ 875822 h 1861538"/>
                <a:gd name="connsiteX153" fmla="*/ 1579166 w 1852612"/>
                <a:gd name="connsiteY153" fmla="*/ 865564 h 1861538"/>
                <a:gd name="connsiteX154" fmla="*/ 1596760 w 1852612"/>
                <a:gd name="connsiteY154" fmla="*/ 863000 h 1861538"/>
                <a:gd name="connsiteX155" fmla="*/ 471179 w 1852612"/>
                <a:gd name="connsiteY155" fmla="*/ 862475 h 1861538"/>
                <a:gd name="connsiteX156" fmla="*/ 454025 w 1852612"/>
                <a:gd name="connsiteY156" fmla="*/ 870262 h 1861538"/>
                <a:gd name="connsiteX157" fmla="*/ 471179 w 1852612"/>
                <a:gd name="connsiteY157" fmla="*/ 862475 h 1861538"/>
                <a:gd name="connsiteX158" fmla="*/ 1497608 w 1852612"/>
                <a:gd name="connsiteY158" fmla="*/ 857195 h 1861538"/>
                <a:gd name="connsiteX159" fmla="*/ 1506537 w 1852612"/>
                <a:gd name="connsiteY159" fmla="*/ 862999 h 1861538"/>
                <a:gd name="connsiteX160" fmla="*/ 1497608 w 1852612"/>
                <a:gd name="connsiteY160" fmla="*/ 857195 h 1861538"/>
                <a:gd name="connsiteX161" fmla="*/ 431271 w 1852612"/>
                <a:gd name="connsiteY161" fmla="*/ 842362 h 1861538"/>
                <a:gd name="connsiteX162" fmla="*/ 412750 w 1852612"/>
                <a:gd name="connsiteY162" fmla="*/ 850299 h 1861538"/>
                <a:gd name="connsiteX163" fmla="*/ 431271 w 1852612"/>
                <a:gd name="connsiteY163" fmla="*/ 842362 h 1861538"/>
                <a:gd name="connsiteX164" fmla="*/ 1457324 w 1852612"/>
                <a:gd name="connsiteY164" fmla="*/ 821725 h 1861538"/>
                <a:gd name="connsiteX165" fmla="*/ 1405255 w 1852612"/>
                <a:gd name="connsiteY165" fmla="*/ 899513 h 1861538"/>
                <a:gd name="connsiteX166" fmla="*/ 1392237 w 1852612"/>
                <a:gd name="connsiteY166" fmla="*/ 883955 h 1861538"/>
                <a:gd name="connsiteX167" fmla="*/ 1457324 w 1852612"/>
                <a:gd name="connsiteY167" fmla="*/ 821725 h 1861538"/>
                <a:gd name="connsiteX168" fmla="*/ 287111 w 1852612"/>
                <a:gd name="connsiteY168" fmla="*/ 803203 h 1861538"/>
                <a:gd name="connsiteX169" fmla="*/ 295275 w 1852612"/>
                <a:gd name="connsiteY169" fmla="*/ 808495 h 1861538"/>
                <a:gd name="connsiteX170" fmla="*/ 287111 w 1852612"/>
                <a:gd name="connsiteY170" fmla="*/ 813787 h 1861538"/>
                <a:gd name="connsiteX171" fmla="*/ 287111 w 1852612"/>
                <a:gd name="connsiteY171" fmla="*/ 803203 h 1861538"/>
                <a:gd name="connsiteX172" fmla="*/ 842169 w 1852612"/>
                <a:gd name="connsiteY172" fmla="*/ 801994 h 1861538"/>
                <a:gd name="connsiteX173" fmla="*/ 849312 w 1852612"/>
                <a:gd name="connsiteY173" fmla="*/ 811519 h 1861538"/>
                <a:gd name="connsiteX174" fmla="*/ 835025 w 1852612"/>
                <a:gd name="connsiteY174" fmla="*/ 808797 h 1861538"/>
                <a:gd name="connsiteX175" fmla="*/ 842169 w 1852612"/>
                <a:gd name="connsiteY175" fmla="*/ 801994 h 1861538"/>
                <a:gd name="connsiteX176" fmla="*/ 217300 w 1852612"/>
                <a:gd name="connsiteY176" fmla="*/ 787135 h 1861538"/>
                <a:gd name="connsiteX177" fmla="*/ 227759 w 1852612"/>
                <a:gd name="connsiteY177" fmla="*/ 787776 h 1861538"/>
                <a:gd name="connsiteX178" fmla="*/ 206841 w 1852612"/>
                <a:gd name="connsiteY178" fmla="*/ 790341 h 1861538"/>
                <a:gd name="connsiteX179" fmla="*/ 217300 w 1852612"/>
                <a:gd name="connsiteY179" fmla="*/ 787135 h 1861538"/>
                <a:gd name="connsiteX180" fmla="*/ 958118 w 1852612"/>
                <a:gd name="connsiteY180" fmla="*/ 776909 h 1861538"/>
                <a:gd name="connsiteX181" fmla="*/ 982236 w 1852612"/>
                <a:gd name="connsiteY181" fmla="*/ 803270 h 1861538"/>
                <a:gd name="connsiteX182" fmla="*/ 971859 w 1852612"/>
                <a:gd name="connsiteY182" fmla="*/ 867762 h 1861538"/>
                <a:gd name="connsiteX183" fmla="*/ 909598 w 1852612"/>
                <a:gd name="connsiteY183" fmla="*/ 834226 h 1861538"/>
                <a:gd name="connsiteX184" fmla="*/ 958118 w 1852612"/>
                <a:gd name="connsiteY184" fmla="*/ 776909 h 1861538"/>
                <a:gd name="connsiteX185" fmla="*/ 382361 w 1852612"/>
                <a:gd name="connsiteY185" fmla="*/ 764575 h 1861538"/>
                <a:gd name="connsiteX186" fmla="*/ 387803 w 1852612"/>
                <a:gd name="connsiteY186" fmla="*/ 785213 h 1861538"/>
                <a:gd name="connsiteX187" fmla="*/ 382361 w 1852612"/>
                <a:gd name="connsiteY187" fmla="*/ 764575 h 1861538"/>
                <a:gd name="connsiteX188" fmla="*/ 1554043 w 1852612"/>
                <a:gd name="connsiteY188" fmla="*/ 761003 h 1861538"/>
                <a:gd name="connsiteX189" fmla="*/ 1560512 w 1852612"/>
                <a:gd name="connsiteY189" fmla="*/ 765210 h 1861538"/>
                <a:gd name="connsiteX190" fmla="*/ 1540192 w 1852612"/>
                <a:gd name="connsiteY190" fmla="*/ 780450 h 1861538"/>
                <a:gd name="connsiteX191" fmla="*/ 1535112 w 1852612"/>
                <a:gd name="connsiteY191" fmla="*/ 770290 h 1861538"/>
                <a:gd name="connsiteX192" fmla="*/ 1554043 w 1852612"/>
                <a:gd name="connsiteY192" fmla="*/ 761003 h 1861538"/>
                <a:gd name="connsiteX193" fmla="*/ 653216 w 1852612"/>
                <a:gd name="connsiteY193" fmla="*/ 755142 h 1861538"/>
                <a:gd name="connsiteX194" fmla="*/ 671862 w 1852612"/>
                <a:gd name="connsiteY194" fmla="*/ 762059 h 1861538"/>
                <a:gd name="connsiteX195" fmla="*/ 702859 w 1852612"/>
                <a:gd name="connsiteY195" fmla="*/ 798303 h 1861538"/>
                <a:gd name="connsiteX196" fmla="*/ 674445 w 1852612"/>
                <a:gd name="connsiteY196" fmla="*/ 896679 h 1861538"/>
                <a:gd name="connsiteX197" fmla="*/ 599537 w 1852612"/>
                <a:gd name="connsiteY197" fmla="*/ 901856 h 1861538"/>
                <a:gd name="connsiteX198" fmla="*/ 565957 w 1852612"/>
                <a:gd name="connsiteY198" fmla="*/ 870790 h 1861538"/>
                <a:gd name="connsiteX199" fmla="*/ 555625 w 1852612"/>
                <a:gd name="connsiteY199" fmla="*/ 816424 h 1861538"/>
                <a:gd name="connsiteX200" fmla="*/ 594371 w 1852612"/>
                <a:gd name="connsiteY200" fmla="*/ 762059 h 1861538"/>
                <a:gd name="connsiteX201" fmla="*/ 653216 w 1852612"/>
                <a:gd name="connsiteY201" fmla="*/ 755142 h 1861538"/>
                <a:gd name="connsiteX202" fmla="*/ 633557 w 1852612"/>
                <a:gd name="connsiteY202" fmla="*/ 720918 h 1861538"/>
                <a:gd name="connsiteX203" fmla="*/ 620568 w 1852612"/>
                <a:gd name="connsiteY203" fmla="*/ 732825 h 1861538"/>
                <a:gd name="connsiteX204" fmla="*/ 633557 w 1852612"/>
                <a:gd name="connsiteY204" fmla="*/ 720918 h 1861538"/>
                <a:gd name="connsiteX205" fmla="*/ 519509 w 1852612"/>
                <a:gd name="connsiteY205" fmla="*/ 694725 h 1861538"/>
                <a:gd name="connsiteX206" fmla="*/ 532407 w 1852612"/>
                <a:gd name="connsiteY206" fmla="*/ 736690 h 1861538"/>
                <a:gd name="connsiteX207" fmla="*/ 519509 w 1852612"/>
                <a:gd name="connsiteY207" fmla="*/ 694725 h 1861538"/>
                <a:gd name="connsiteX208" fmla="*/ 648229 w 1852612"/>
                <a:gd name="connsiteY208" fmla="*/ 674087 h 1861538"/>
                <a:gd name="connsiteX209" fmla="*/ 666750 w 1852612"/>
                <a:gd name="connsiteY209" fmla="*/ 723300 h 1861538"/>
                <a:gd name="connsiteX210" fmla="*/ 648229 w 1852612"/>
                <a:gd name="connsiteY210" fmla="*/ 674087 h 1861538"/>
                <a:gd name="connsiteX211" fmla="*/ 747395 w 1852612"/>
                <a:gd name="connsiteY211" fmla="*/ 666150 h 1861538"/>
                <a:gd name="connsiteX212" fmla="*/ 770255 w 1852612"/>
                <a:gd name="connsiteY212" fmla="*/ 720125 h 1861538"/>
                <a:gd name="connsiteX213" fmla="*/ 747395 w 1852612"/>
                <a:gd name="connsiteY213" fmla="*/ 666150 h 1861538"/>
                <a:gd name="connsiteX214" fmla="*/ 338454 w 1852612"/>
                <a:gd name="connsiteY214" fmla="*/ 661387 h 1861538"/>
                <a:gd name="connsiteX215" fmla="*/ 330358 w 1852612"/>
                <a:gd name="connsiteY215" fmla="*/ 694725 h 1861538"/>
                <a:gd name="connsiteX216" fmla="*/ 338454 w 1852612"/>
                <a:gd name="connsiteY216" fmla="*/ 661387 h 1861538"/>
                <a:gd name="connsiteX217" fmla="*/ 305026 w 1852612"/>
                <a:gd name="connsiteY217" fmla="*/ 658212 h 1861538"/>
                <a:gd name="connsiteX218" fmla="*/ 299583 w 1852612"/>
                <a:gd name="connsiteY218" fmla="*/ 676270 h 1861538"/>
                <a:gd name="connsiteX219" fmla="*/ 305026 w 1852612"/>
                <a:gd name="connsiteY219" fmla="*/ 658212 h 1861538"/>
                <a:gd name="connsiteX220" fmla="*/ 948090 w 1852612"/>
                <a:gd name="connsiteY220" fmla="*/ 621700 h 1861538"/>
                <a:gd name="connsiteX221" fmla="*/ 957968 w 1852612"/>
                <a:gd name="connsiteY221" fmla="*/ 629796 h 1861538"/>
                <a:gd name="connsiteX222" fmla="*/ 948090 w 1852612"/>
                <a:gd name="connsiteY222" fmla="*/ 648688 h 1861538"/>
                <a:gd name="connsiteX223" fmla="*/ 948090 w 1852612"/>
                <a:gd name="connsiteY223" fmla="*/ 621700 h 1861538"/>
                <a:gd name="connsiteX224" fmla="*/ 377056 w 1852612"/>
                <a:gd name="connsiteY224" fmla="*/ 524837 h 1861538"/>
                <a:gd name="connsiteX225" fmla="*/ 407987 w 1852612"/>
                <a:gd name="connsiteY225" fmla="*/ 551850 h 1861538"/>
                <a:gd name="connsiteX226" fmla="*/ 361950 w 1852612"/>
                <a:gd name="connsiteY226" fmla="*/ 526903 h 1861538"/>
                <a:gd name="connsiteX227" fmla="*/ 377056 w 1852612"/>
                <a:gd name="connsiteY227" fmla="*/ 524837 h 1861538"/>
                <a:gd name="connsiteX228" fmla="*/ 1816497 w 1852612"/>
                <a:gd name="connsiteY228" fmla="*/ 513189 h 1861538"/>
                <a:gd name="connsiteX229" fmla="*/ 1790700 w 1852612"/>
                <a:gd name="connsiteY229" fmla="*/ 523648 h 1861538"/>
                <a:gd name="connsiteX230" fmla="*/ 1816497 w 1852612"/>
                <a:gd name="connsiteY230" fmla="*/ 513189 h 1861538"/>
                <a:gd name="connsiteX231" fmla="*/ 1488632 w 1852612"/>
                <a:gd name="connsiteY231" fmla="*/ 508231 h 1861538"/>
                <a:gd name="connsiteX232" fmla="*/ 1511885 w 1852612"/>
                <a:gd name="connsiteY232" fmla="*/ 515997 h 1861538"/>
                <a:gd name="connsiteX233" fmla="*/ 1594563 w 1852612"/>
                <a:gd name="connsiteY233" fmla="*/ 534120 h 1861538"/>
                <a:gd name="connsiteX234" fmla="*/ 1620400 w 1852612"/>
                <a:gd name="connsiteY234" fmla="*/ 562598 h 1861538"/>
                <a:gd name="connsiteX235" fmla="*/ 1628151 w 1852612"/>
                <a:gd name="connsiteY235" fmla="*/ 640267 h 1861538"/>
                <a:gd name="connsiteX236" fmla="*/ 1646237 w 1852612"/>
                <a:gd name="connsiteY236" fmla="*/ 660978 h 1861538"/>
                <a:gd name="connsiteX237" fmla="*/ 1620400 w 1852612"/>
                <a:gd name="connsiteY237" fmla="*/ 660978 h 1861538"/>
                <a:gd name="connsiteX238" fmla="*/ 1615233 w 1852612"/>
                <a:gd name="connsiteY238" fmla="*/ 689457 h 1861538"/>
                <a:gd name="connsiteX239" fmla="*/ 1597147 w 1852612"/>
                <a:gd name="connsiteY239" fmla="*/ 689457 h 1861538"/>
                <a:gd name="connsiteX240" fmla="*/ 1571310 w 1852612"/>
                <a:gd name="connsiteY240" fmla="*/ 710168 h 1861538"/>
                <a:gd name="connsiteX241" fmla="*/ 1568726 w 1852612"/>
                <a:gd name="connsiteY241" fmla="*/ 730880 h 1861538"/>
                <a:gd name="connsiteX242" fmla="*/ 1532555 w 1852612"/>
                <a:gd name="connsiteY242" fmla="*/ 720524 h 1861538"/>
                <a:gd name="connsiteX243" fmla="*/ 1496383 w 1852612"/>
                <a:gd name="connsiteY243" fmla="*/ 749002 h 1861538"/>
                <a:gd name="connsiteX244" fmla="*/ 1496383 w 1852612"/>
                <a:gd name="connsiteY244" fmla="*/ 712757 h 1861538"/>
                <a:gd name="connsiteX245" fmla="*/ 1473130 w 1852612"/>
                <a:gd name="connsiteY245" fmla="*/ 733469 h 1861538"/>
                <a:gd name="connsiteX246" fmla="*/ 1467962 w 1852612"/>
                <a:gd name="connsiteY246" fmla="*/ 697224 h 1861538"/>
                <a:gd name="connsiteX247" fmla="*/ 1460211 w 1852612"/>
                <a:gd name="connsiteY247" fmla="*/ 697224 h 1861538"/>
                <a:gd name="connsiteX248" fmla="*/ 1462795 w 1852612"/>
                <a:gd name="connsiteY248" fmla="*/ 759358 h 1861538"/>
                <a:gd name="connsiteX249" fmla="*/ 1439542 w 1852612"/>
                <a:gd name="connsiteY249" fmla="*/ 774892 h 1861538"/>
                <a:gd name="connsiteX250" fmla="*/ 1434374 w 1852612"/>
                <a:gd name="connsiteY250" fmla="*/ 803370 h 1861538"/>
                <a:gd name="connsiteX251" fmla="*/ 1395619 w 1852612"/>
                <a:gd name="connsiteY251" fmla="*/ 829260 h 1861538"/>
                <a:gd name="connsiteX252" fmla="*/ 1372366 w 1852612"/>
                <a:gd name="connsiteY252" fmla="*/ 826671 h 1861538"/>
                <a:gd name="connsiteX253" fmla="*/ 1362031 w 1852612"/>
                <a:gd name="connsiteY253" fmla="*/ 855149 h 1861538"/>
                <a:gd name="connsiteX254" fmla="*/ 1312941 w 1852612"/>
                <a:gd name="connsiteY254" fmla="*/ 839616 h 1861538"/>
                <a:gd name="connsiteX255" fmla="*/ 1289688 w 1852612"/>
                <a:gd name="connsiteY255" fmla="*/ 824082 h 1861538"/>
                <a:gd name="connsiteX256" fmla="*/ 1297439 w 1852612"/>
                <a:gd name="connsiteY256" fmla="*/ 857738 h 1861538"/>
                <a:gd name="connsiteX257" fmla="*/ 1281937 w 1852612"/>
                <a:gd name="connsiteY257" fmla="*/ 904339 h 1861538"/>
                <a:gd name="connsiteX258" fmla="*/ 1323276 w 1852612"/>
                <a:gd name="connsiteY258" fmla="*/ 906928 h 1861538"/>
                <a:gd name="connsiteX259" fmla="*/ 1333610 w 1852612"/>
                <a:gd name="connsiteY259" fmla="*/ 937995 h 1861538"/>
                <a:gd name="connsiteX260" fmla="*/ 1369782 w 1852612"/>
                <a:gd name="connsiteY260" fmla="*/ 945762 h 1861538"/>
                <a:gd name="connsiteX261" fmla="*/ 1405954 w 1852612"/>
                <a:gd name="connsiteY261" fmla="*/ 901750 h 1861538"/>
                <a:gd name="connsiteX262" fmla="*/ 1382701 w 1852612"/>
                <a:gd name="connsiteY262" fmla="*/ 979419 h 1861538"/>
                <a:gd name="connsiteX263" fmla="*/ 1413705 w 1852612"/>
                <a:gd name="connsiteY263" fmla="*/ 992363 h 1861538"/>
                <a:gd name="connsiteX264" fmla="*/ 1413705 w 1852612"/>
                <a:gd name="connsiteY264" fmla="*/ 1018253 h 1861538"/>
                <a:gd name="connsiteX265" fmla="*/ 1444709 w 1852612"/>
                <a:gd name="connsiteY265" fmla="*/ 1041553 h 1861538"/>
                <a:gd name="connsiteX266" fmla="*/ 1460211 w 1852612"/>
                <a:gd name="connsiteY266" fmla="*/ 1090743 h 1861538"/>
                <a:gd name="connsiteX267" fmla="*/ 1511885 w 1852612"/>
                <a:gd name="connsiteY267" fmla="*/ 1090743 h 1861538"/>
                <a:gd name="connsiteX268" fmla="*/ 1542890 w 1852612"/>
                <a:gd name="connsiteY268" fmla="*/ 1165823 h 1861538"/>
                <a:gd name="connsiteX269" fmla="*/ 1486048 w 1852612"/>
                <a:gd name="connsiteY269" fmla="*/ 1194301 h 1861538"/>
                <a:gd name="connsiteX270" fmla="*/ 1483465 w 1852612"/>
                <a:gd name="connsiteY270" fmla="*/ 1227957 h 1861538"/>
                <a:gd name="connsiteX271" fmla="*/ 1467962 w 1852612"/>
                <a:gd name="connsiteY271" fmla="*/ 1240902 h 1861538"/>
                <a:gd name="connsiteX272" fmla="*/ 1478297 w 1852612"/>
                <a:gd name="connsiteY272" fmla="*/ 1259025 h 1861538"/>
                <a:gd name="connsiteX273" fmla="*/ 1460211 w 1852612"/>
                <a:gd name="connsiteY273" fmla="*/ 1282325 h 1861538"/>
                <a:gd name="connsiteX274" fmla="*/ 1475714 w 1852612"/>
                <a:gd name="connsiteY274" fmla="*/ 1305626 h 1861538"/>
                <a:gd name="connsiteX275" fmla="*/ 1452460 w 1852612"/>
                <a:gd name="connsiteY275" fmla="*/ 1310804 h 1861538"/>
                <a:gd name="connsiteX276" fmla="*/ 1475714 w 1852612"/>
                <a:gd name="connsiteY276" fmla="*/ 1341871 h 1861538"/>
                <a:gd name="connsiteX277" fmla="*/ 1447293 w 1852612"/>
                <a:gd name="connsiteY277" fmla="*/ 1352227 h 1861538"/>
                <a:gd name="connsiteX278" fmla="*/ 1452460 w 1852612"/>
                <a:gd name="connsiteY278" fmla="*/ 1375527 h 1861538"/>
                <a:gd name="connsiteX279" fmla="*/ 1400786 w 1852612"/>
                <a:gd name="connsiteY279" fmla="*/ 1359994 h 1861538"/>
                <a:gd name="connsiteX280" fmla="*/ 1382701 w 1852612"/>
                <a:gd name="connsiteY280" fmla="*/ 1391061 h 1861538"/>
                <a:gd name="connsiteX281" fmla="*/ 1405954 w 1852612"/>
                <a:gd name="connsiteY281" fmla="*/ 1409184 h 1861538"/>
                <a:gd name="connsiteX282" fmla="*/ 1372366 w 1852612"/>
                <a:gd name="connsiteY282" fmla="*/ 1429895 h 1861538"/>
                <a:gd name="connsiteX283" fmla="*/ 1351696 w 1852612"/>
                <a:gd name="connsiteY283" fmla="*/ 1406595 h 1861538"/>
                <a:gd name="connsiteX284" fmla="*/ 1320692 w 1852612"/>
                <a:gd name="connsiteY284" fmla="*/ 1414361 h 1861538"/>
                <a:gd name="connsiteX285" fmla="*/ 1310357 w 1852612"/>
                <a:gd name="connsiteY285" fmla="*/ 1437662 h 1861538"/>
                <a:gd name="connsiteX286" fmla="*/ 1243181 w 1852612"/>
                <a:gd name="connsiteY286" fmla="*/ 1445429 h 1861538"/>
                <a:gd name="connsiteX287" fmla="*/ 1137250 w 1852612"/>
                <a:gd name="connsiteY287" fmla="*/ 1429895 h 1861538"/>
                <a:gd name="connsiteX288" fmla="*/ 1129499 w 1852612"/>
                <a:gd name="connsiteY288" fmla="*/ 1404006 h 1861538"/>
                <a:gd name="connsiteX289" fmla="*/ 1095911 w 1852612"/>
                <a:gd name="connsiteY289" fmla="*/ 1416950 h 1861538"/>
                <a:gd name="connsiteX290" fmla="*/ 1082992 w 1852612"/>
                <a:gd name="connsiteY290" fmla="*/ 1396239 h 1861538"/>
                <a:gd name="connsiteX291" fmla="*/ 1067490 w 1852612"/>
                <a:gd name="connsiteY291" fmla="*/ 1409184 h 1861538"/>
                <a:gd name="connsiteX292" fmla="*/ 1077825 w 1852612"/>
                <a:gd name="connsiteY292" fmla="*/ 1429895 h 1861538"/>
                <a:gd name="connsiteX293" fmla="*/ 1057156 w 1852612"/>
                <a:gd name="connsiteY293" fmla="*/ 1414361 h 1861538"/>
                <a:gd name="connsiteX294" fmla="*/ 1028735 w 1852612"/>
                <a:gd name="connsiteY294" fmla="*/ 1424717 h 1861538"/>
                <a:gd name="connsiteX295" fmla="*/ 1113997 w 1852612"/>
                <a:gd name="connsiteY295" fmla="*/ 1468729 h 1861538"/>
                <a:gd name="connsiteX296" fmla="*/ 1129499 w 1852612"/>
                <a:gd name="connsiteY296" fmla="*/ 1476496 h 1861538"/>
                <a:gd name="connsiteX297" fmla="*/ 1075241 w 1852612"/>
                <a:gd name="connsiteY297" fmla="*/ 1479085 h 1861538"/>
                <a:gd name="connsiteX298" fmla="*/ 1067490 w 1852612"/>
                <a:gd name="connsiteY298" fmla="*/ 1510152 h 1861538"/>
                <a:gd name="connsiteX299" fmla="*/ 1018400 w 1852612"/>
                <a:gd name="connsiteY299" fmla="*/ 1476496 h 1861538"/>
                <a:gd name="connsiteX300" fmla="*/ 1013233 w 1852612"/>
                <a:gd name="connsiteY300" fmla="*/ 1510152 h 1861538"/>
                <a:gd name="connsiteX301" fmla="*/ 1005482 w 1852612"/>
                <a:gd name="connsiteY301" fmla="*/ 1543809 h 1861538"/>
                <a:gd name="connsiteX302" fmla="*/ 1082992 w 1852612"/>
                <a:gd name="connsiteY302" fmla="*/ 1616299 h 1861538"/>
                <a:gd name="connsiteX303" fmla="*/ 1080409 w 1852612"/>
                <a:gd name="connsiteY303" fmla="*/ 1649955 h 1861538"/>
                <a:gd name="connsiteX304" fmla="*/ 1059739 w 1852612"/>
                <a:gd name="connsiteY304" fmla="*/ 1639600 h 1861538"/>
                <a:gd name="connsiteX305" fmla="*/ 1072658 w 1852612"/>
                <a:gd name="connsiteY305" fmla="*/ 1624066 h 1861538"/>
                <a:gd name="connsiteX306" fmla="*/ 1002898 w 1852612"/>
                <a:gd name="connsiteY306" fmla="*/ 1546398 h 1861538"/>
                <a:gd name="connsiteX307" fmla="*/ 984812 w 1852612"/>
                <a:gd name="connsiteY307" fmla="*/ 1543809 h 1861538"/>
                <a:gd name="connsiteX308" fmla="*/ 964143 w 1852612"/>
                <a:gd name="connsiteY308" fmla="*/ 1608532 h 1861538"/>
                <a:gd name="connsiteX309" fmla="*/ 1054572 w 1852612"/>
                <a:gd name="connsiteY309" fmla="*/ 1750924 h 1861538"/>
                <a:gd name="connsiteX310" fmla="*/ 1046821 w 1852612"/>
                <a:gd name="connsiteY310" fmla="*/ 1756102 h 1861538"/>
                <a:gd name="connsiteX311" fmla="*/ 1028735 w 1852612"/>
                <a:gd name="connsiteY311" fmla="*/ 1743157 h 1861538"/>
                <a:gd name="connsiteX312" fmla="*/ 1010649 w 1852612"/>
                <a:gd name="connsiteY312" fmla="*/ 1691379 h 1861538"/>
                <a:gd name="connsiteX313" fmla="*/ 1008065 w 1852612"/>
                <a:gd name="connsiteY313" fmla="*/ 1681023 h 1861538"/>
                <a:gd name="connsiteX314" fmla="*/ 940889 w 1852612"/>
                <a:gd name="connsiteY314" fmla="*/ 1626655 h 1861538"/>
                <a:gd name="connsiteX315" fmla="*/ 930555 w 1852612"/>
                <a:gd name="connsiteY315" fmla="*/ 1655133 h 1861538"/>
                <a:gd name="connsiteX316" fmla="*/ 904718 w 1852612"/>
                <a:gd name="connsiteY316" fmla="*/ 1696556 h 1861538"/>
                <a:gd name="connsiteX317" fmla="*/ 873713 w 1852612"/>
                <a:gd name="connsiteY317" fmla="*/ 1688790 h 1861538"/>
                <a:gd name="connsiteX318" fmla="*/ 739361 w 1852612"/>
                <a:gd name="connsiteY318" fmla="*/ 1600765 h 1861538"/>
                <a:gd name="connsiteX319" fmla="*/ 734194 w 1852612"/>
                <a:gd name="connsiteY319" fmla="*/ 1631833 h 1861538"/>
                <a:gd name="connsiteX320" fmla="*/ 692855 w 1852612"/>
                <a:gd name="connsiteY320" fmla="*/ 1665489 h 1861538"/>
                <a:gd name="connsiteX321" fmla="*/ 716108 w 1852612"/>
                <a:gd name="connsiteY321" fmla="*/ 1592999 h 1861538"/>
                <a:gd name="connsiteX322" fmla="*/ 690271 w 1852612"/>
                <a:gd name="connsiteY322" fmla="*/ 1561931 h 1861538"/>
                <a:gd name="connsiteX323" fmla="*/ 550751 w 1852612"/>
                <a:gd name="connsiteY323" fmla="*/ 1582643 h 1861538"/>
                <a:gd name="connsiteX324" fmla="*/ 532666 w 1852612"/>
                <a:gd name="connsiteY324" fmla="*/ 1600765 h 1861538"/>
                <a:gd name="connsiteX325" fmla="*/ 527498 w 1852612"/>
                <a:gd name="connsiteY325" fmla="*/ 1567109 h 1861538"/>
                <a:gd name="connsiteX326" fmla="*/ 468073 w 1852612"/>
                <a:gd name="connsiteY326" fmla="*/ 1510152 h 1861538"/>
                <a:gd name="connsiteX327" fmla="*/ 439653 w 1852612"/>
                <a:gd name="connsiteY327" fmla="*/ 1468729 h 1861538"/>
                <a:gd name="connsiteX328" fmla="*/ 424151 w 1852612"/>
                <a:gd name="connsiteY328" fmla="*/ 1476496 h 1861538"/>
                <a:gd name="connsiteX329" fmla="*/ 439653 w 1852612"/>
                <a:gd name="connsiteY329" fmla="*/ 1450607 h 1861538"/>
                <a:gd name="connsiteX330" fmla="*/ 421567 w 1852612"/>
                <a:gd name="connsiteY330" fmla="*/ 1437662 h 1861538"/>
                <a:gd name="connsiteX331" fmla="*/ 400897 w 1852612"/>
                <a:gd name="connsiteY331" fmla="*/ 1450607 h 1861538"/>
                <a:gd name="connsiteX332" fmla="*/ 369893 w 1852612"/>
                <a:gd name="connsiteY332" fmla="*/ 1422128 h 1861538"/>
                <a:gd name="connsiteX333" fmla="*/ 356975 w 1852612"/>
                <a:gd name="connsiteY333" fmla="*/ 1440251 h 1861538"/>
                <a:gd name="connsiteX334" fmla="*/ 320803 w 1852612"/>
                <a:gd name="connsiteY334" fmla="*/ 1398828 h 1861538"/>
                <a:gd name="connsiteX335" fmla="*/ 292382 w 1852612"/>
                <a:gd name="connsiteY335" fmla="*/ 1352227 h 1861538"/>
                <a:gd name="connsiteX336" fmla="*/ 279464 w 1852612"/>
                <a:gd name="connsiteY336" fmla="*/ 1300448 h 1861538"/>
                <a:gd name="connsiteX337" fmla="*/ 248460 w 1852612"/>
                <a:gd name="connsiteY337" fmla="*/ 1305626 h 1861538"/>
                <a:gd name="connsiteX338" fmla="*/ 279464 w 1852612"/>
                <a:gd name="connsiteY338" fmla="*/ 1259025 h 1861538"/>
                <a:gd name="connsiteX339" fmla="*/ 274297 w 1852612"/>
                <a:gd name="connsiteY339" fmla="*/ 1225368 h 1861538"/>
                <a:gd name="connsiteX340" fmla="*/ 287215 w 1852612"/>
                <a:gd name="connsiteY340" fmla="*/ 1199479 h 1861538"/>
                <a:gd name="connsiteX341" fmla="*/ 274297 w 1852612"/>
                <a:gd name="connsiteY341" fmla="*/ 1181356 h 1861538"/>
                <a:gd name="connsiteX342" fmla="*/ 300133 w 1852612"/>
                <a:gd name="connsiteY342" fmla="*/ 1158056 h 1861538"/>
                <a:gd name="connsiteX343" fmla="*/ 284631 w 1852612"/>
                <a:gd name="connsiteY343" fmla="*/ 1147700 h 1861538"/>
                <a:gd name="connsiteX344" fmla="*/ 313052 w 1852612"/>
                <a:gd name="connsiteY344" fmla="*/ 1119222 h 1861538"/>
                <a:gd name="connsiteX345" fmla="*/ 336305 w 1852612"/>
                <a:gd name="connsiteY345" fmla="*/ 1129577 h 1861538"/>
                <a:gd name="connsiteX346" fmla="*/ 328554 w 1852612"/>
                <a:gd name="connsiteY346" fmla="*/ 1111455 h 1861538"/>
                <a:gd name="connsiteX347" fmla="*/ 354391 w 1852612"/>
                <a:gd name="connsiteY347" fmla="*/ 1085565 h 1861538"/>
                <a:gd name="connsiteX348" fmla="*/ 377644 w 1852612"/>
                <a:gd name="connsiteY348" fmla="*/ 1106277 h 1861538"/>
                <a:gd name="connsiteX349" fmla="*/ 400897 w 1852612"/>
                <a:gd name="connsiteY349" fmla="*/ 1095921 h 1861538"/>
                <a:gd name="connsiteX350" fmla="*/ 413816 w 1852612"/>
                <a:gd name="connsiteY350" fmla="*/ 1059676 h 1861538"/>
                <a:gd name="connsiteX351" fmla="*/ 403481 w 1852612"/>
                <a:gd name="connsiteY351" fmla="*/ 1036375 h 1861538"/>
                <a:gd name="connsiteX352" fmla="*/ 434485 w 1852612"/>
                <a:gd name="connsiteY352" fmla="*/ 1007897 h 1861538"/>
                <a:gd name="connsiteX353" fmla="*/ 431902 w 1852612"/>
                <a:gd name="connsiteY353" fmla="*/ 979419 h 1861538"/>
                <a:gd name="connsiteX354" fmla="*/ 465490 w 1852612"/>
                <a:gd name="connsiteY354" fmla="*/ 966474 h 1861538"/>
                <a:gd name="connsiteX355" fmla="*/ 522331 w 1852612"/>
                <a:gd name="connsiteY355" fmla="*/ 950940 h 1861538"/>
                <a:gd name="connsiteX356" fmla="*/ 543000 w 1852612"/>
                <a:gd name="connsiteY356" fmla="*/ 963885 h 1861538"/>
                <a:gd name="connsiteX357" fmla="*/ 553335 w 1852612"/>
                <a:gd name="connsiteY357" fmla="*/ 943173 h 1861538"/>
                <a:gd name="connsiteX358" fmla="*/ 574005 w 1852612"/>
                <a:gd name="connsiteY358" fmla="*/ 953529 h 1861538"/>
                <a:gd name="connsiteX359" fmla="*/ 597258 w 1852612"/>
                <a:gd name="connsiteY359" fmla="*/ 912106 h 1861538"/>
                <a:gd name="connsiteX360" fmla="*/ 615344 w 1852612"/>
                <a:gd name="connsiteY360" fmla="*/ 925051 h 1861538"/>
                <a:gd name="connsiteX361" fmla="*/ 718691 w 1852612"/>
                <a:gd name="connsiteY361" fmla="*/ 922462 h 1861538"/>
                <a:gd name="connsiteX362" fmla="*/ 718691 w 1852612"/>
                <a:gd name="connsiteY362" fmla="*/ 899161 h 1861538"/>
                <a:gd name="connsiteX363" fmla="*/ 739361 w 1852612"/>
                <a:gd name="connsiteY363" fmla="*/ 919873 h 1861538"/>
                <a:gd name="connsiteX364" fmla="*/ 752279 w 1852612"/>
                <a:gd name="connsiteY364" fmla="*/ 842204 h 1861538"/>
                <a:gd name="connsiteX365" fmla="*/ 780700 w 1852612"/>
                <a:gd name="connsiteY365" fmla="*/ 886217 h 1861538"/>
                <a:gd name="connsiteX366" fmla="*/ 855628 w 1852612"/>
                <a:gd name="connsiteY366" fmla="*/ 883628 h 1861538"/>
                <a:gd name="connsiteX367" fmla="*/ 868546 w 1852612"/>
                <a:gd name="connsiteY367" fmla="*/ 837027 h 1861538"/>
                <a:gd name="connsiteX368" fmla="*/ 878881 w 1852612"/>
                <a:gd name="connsiteY368" fmla="*/ 873272 h 1861538"/>
                <a:gd name="connsiteX369" fmla="*/ 902134 w 1852612"/>
                <a:gd name="connsiteY369" fmla="*/ 878450 h 1861538"/>
                <a:gd name="connsiteX370" fmla="*/ 907301 w 1852612"/>
                <a:gd name="connsiteY370" fmla="*/ 862916 h 1861538"/>
                <a:gd name="connsiteX371" fmla="*/ 925387 w 1852612"/>
                <a:gd name="connsiteY371" fmla="*/ 881039 h 1861538"/>
                <a:gd name="connsiteX372" fmla="*/ 907301 w 1852612"/>
                <a:gd name="connsiteY372" fmla="*/ 896572 h 1861538"/>
                <a:gd name="connsiteX373" fmla="*/ 951224 w 1852612"/>
                <a:gd name="connsiteY373" fmla="*/ 927640 h 1861538"/>
                <a:gd name="connsiteX374" fmla="*/ 1020984 w 1852612"/>
                <a:gd name="connsiteY374" fmla="*/ 937995 h 1861538"/>
                <a:gd name="connsiteX375" fmla="*/ 1023568 w 1852612"/>
                <a:gd name="connsiteY375" fmla="*/ 896572 h 1861538"/>
                <a:gd name="connsiteX376" fmla="*/ 1080409 w 1852612"/>
                <a:gd name="connsiteY376" fmla="*/ 904339 h 1861538"/>
                <a:gd name="connsiteX377" fmla="*/ 1085576 w 1852612"/>
                <a:gd name="connsiteY377" fmla="*/ 860327 h 1861538"/>
                <a:gd name="connsiteX378" fmla="*/ 1119164 w 1852612"/>
                <a:gd name="connsiteY378" fmla="*/ 888805 h 1861538"/>
                <a:gd name="connsiteX379" fmla="*/ 1150168 w 1852612"/>
                <a:gd name="connsiteY379" fmla="*/ 881039 h 1861538"/>
                <a:gd name="connsiteX380" fmla="*/ 1152752 w 1852612"/>
                <a:gd name="connsiteY380" fmla="*/ 865505 h 1861538"/>
                <a:gd name="connsiteX381" fmla="*/ 1183756 w 1852612"/>
                <a:gd name="connsiteY381" fmla="*/ 870683 h 1861538"/>
                <a:gd name="connsiteX382" fmla="*/ 1256100 w 1852612"/>
                <a:gd name="connsiteY382" fmla="*/ 798192 h 1861538"/>
                <a:gd name="connsiteX383" fmla="*/ 1253516 w 1852612"/>
                <a:gd name="connsiteY383" fmla="*/ 787837 h 1861538"/>
                <a:gd name="connsiteX384" fmla="*/ 1232847 w 1852612"/>
                <a:gd name="connsiteY384" fmla="*/ 777481 h 1861538"/>
                <a:gd name="connsiteX385" fmla="*/ 1235430 w 1852612"/>
                <a:gd name="connsiteY385" fmla="*/ 759358 h 1861538"/>
                <a:gd name="connsiteX386" fmla="*/ 1217344 w 1852612"/>
                <a:gd name="connsiteY386" fmla="*/ 759358 h 1861538"/>
                <a:gd name="connsiteX387" fmla="*/ 1219928 w 1852612"/>
                <a:gd name="connsiteY387" fmla="*/ 699812 h 1861538"/>
                <a:gd name="connsiteX388" fmla="*/ 1227679 w 1852612"/>
                <a:gd name="connsiteY388" fmla="*/ 653211 h 1861538"/>
                <a:gd name="connsiteX389" fmla="*/ 1289688 w 1852612"/>
                <a:gd name="connsiteY389" fmla="*/ 604022 h 1861538"/>
                <a:gd name="connsiteX390" fmla="*/ 1336194 w 1852612"/>
                <a:gd name="connsiteY390" fmla="*/ 596255 h 1861538"/>
                <a:gd name="connsiteX391" fmla="*/ 1400786 w 1852612"/>
                <a:gd name="connsiteY391" fmla="*/ 629911 h 1861538"/>
                <a:gd name="connsiteX392" fmla="*/ 1426623 w 1852612"/>
                <a:gd name="connsiteY392" fmla="*/ 604022 h 1861538"/>
                <a:gd name="connsiteX393" fmla="*/ 1457628 w 1852612"/>
                <a:gd name="connsiteY393" fmla="*/ 523764 h 1861538"/>
                <a:gd name="connsiteX394" fmla="*/ 1475714 w 1852612"/>
                <a:gd name="connsiteY394" fmla="*/ 531531 h 1861538"/>
                <a:gd name="connsiteX395" fmla="*/ 1488632 w 1852612"/>
                <a:gd name="connsiteY395" fmla="*/ 508231 h 1861538"/>
                <a:gd name="connsiteX396" fmla="*/ 698382 w 1852612"/>
                <a:gd name="connsiteY396" fmla="*/ 505812 h 1861538"/>
                <a:gd name="connsiteX397" fmla="*/ 719078 w 1852612"/>
                <a:gd name="connsiteY397" fmla="*/ 544507 h 1861538"/>
                <a:gd name="connsiteX398" fmla="*/ 739775 w 1852612"/>
                <a:gd name="connsiteY398" fmla="*/ 557406 h 1861538"/>
                <a:gd name="connsiteX399" fmla="*/ 669925 w 1852612"/>
                <a:gd name="connsiteY399" fmla="*/ 554826 h 1861538"/>
                <a:gd name="connsiteX400" fmla="*/ 703556 w 1852612"/>
                <a:gd name="connsiteY400" fmla="*/ 541928 h 1861538"/>
                <a:gd name="connsiteX401" fmla="*/ 698382 w 1852612"/>
                <a:gd name="connsiteY401" fmla="*/ 505812 h 1861538"/>
                <a:gd name="connsiteX402" fmla="*/ 1203111 w 1852612"/>
                <a:gd name="connsiteY402" fmla="*/ 473376 h 1861538"/>
                <a:gd name="connsiteX403" fmla="*/ 1245804 w 1852612"/>
                <a:gd name="connsiteY403" fmla="*/ 528903 h 1861538"/>
                <a:gd name="connsiteX404" fmla="*/ 1176337 w 1852612"/>
                <a:gd name="connsiteY404" fmla="*/ 482144 h 1861538"/>
                <a:gd name="connsiteX405" fmla="*/ 1178910 w 1852612"/>
                <a:gd name="connsiteY405" fmla="*/ 476948 h 1861538"/>
                <a:gd name="connsiteX406" fmla="*/ 1203111 w 1852612"/>
                <a:gd name="connsiteY406" fmla="*/ 473376 h 1861538"/>
                <a:gd name="connsiteX407" fmla="*/ 858242 w 1852612"/>
                <a:gd name="connsiteY407" fmla="*/ 464537 h 1861538"/>
                <a:gd name="connsiteX408" fmla="*/ 873721 w 1852612"/>
                <a:gd name="connsiteY408" fmla="*/ 500520 h 1861538"/>
                <a:gd name="connsiteX409" fmla="*/ 858242 w 1852612"/>
                <a:gd name="connsiteY409" fmla="*/ 464537 h 1861538"/>
                <a:gd name="connsiteX410" fmla="*/ 534865 w 1852612"/>
                <a:gd name="connsiteY410" fmla="*/ 446497 h 1861538"/>
                <a:gd name="connsiteX411" fmla="*/ 514350 w 1852612"/>
                <a:gd name="connsiteY411" fmla="*/ 454291 h 1861538"/>
                <a:gd name="connsiteX412" fmla="*/ 534865 w 1852612"/>
                <a:gd name="connsiteY412" fmla="*/ 446497 h 1861538"/>
                <a:gd name="connsiteX413" fmla="*/ 1291998 w 1852612"/>
                <a:gd name="connsiteY413" fmla="*/ 418500 h 1861538"/>
                <a:gd name="connsiteX414" fmla="*/ 1291998 w 1852612"/>
                <a:gd name="connsiteY414" fmla="*/ 435963 h 1861538"/>
                <a:gd name="connsiteX415" fmla="*/ 1291998 w 1852612"/>
                <a:gd name="connsiteY415" fmla="*/ 418500 h 1861538"/>
                <a:gd name="connsiteX416" fmla="*/ 496032 w 1852612"/>
                <a:gd name="connsiteY416" fmla="*/ 404212 h 1861538"/>
                <a:gd name="connsiteX417" fmla="*/ 503725 w 1852612"/>
                <a:gd name="connsiteY417" fmla="*/ 404212 h 1861538"/>
                <a:gd name="connsiteX418" fmla="*/ 490904 w 1852612"/>
                <a:gd name="connsiteY418" fmla="*/ 440883 h 1861538"/>
                <a:gd name="connsiteX419" fmla="*/ 496032 w 1852612"/>
                <a:gd name="connsiteY419" fmla="*/ 404212 h 1861538"/>
                <a:gd name="connsiteX420" fmla="*/ 857250 w 1852612"/>
                <a:gd name="connsiteY420" fmla="*/ 383575 h 1861538"/>
                <a:gd name="connsiteX421" fmla="*/ 865187 w 1852612"/>
                <a:gd name="connsiteY421" fmla="*/ 432788 h 1861538"/>
                <a:gd name="connsiteX422" fmla="*/ 857250 w 1852612"/>
                <a:gd name="connsiteY422" fmla="*/ 383575 h 1861538"/>
                <a:gd name="connsiteX423" fmla="*/ 1617244 w 1852612"/>
                <a:gd name="connsiteY423" fmla="*/ 288325 h 1861538"/>
                <a:gd name="connsiteX424" fmla="*/ 1573212 w 1852612"/>
                <a:gd name="connsiteY424" fmla="*/ 324587 h 1861538"/>
                <a:gd name="connsiteX425" fmla="*/ 1617244 w 1852612"/>
                <a:gd name="connsiteY425" fmla="*/ 288325 h 1861538"/>
                <a:gd name="connsiteX426" fmla="*/ 1110384 w 1852612"/>
                <a:gd name="connsiteY426" fmla="*/ 234350 h 1861538"/>
                <a:gd name="connsiteX427" fmla="*/ 1120775 w 1852612"/>
                <a:gd name="connsiteY427" fmla="*/ 241891 h 1861538"/>
                <a:gd name="connsiteX428" fmla="*/ 1097396 w 1852612"/>
                <a:gd name="connsiteY428" fmla="*/ 251945 h 1861538"/>
                <a:gd name="connsiteX429" fmla="*/ 1110384 w 1852612"/>
                <a:gd name="connsiteY429" fmla="*/ 234350 h 1861538"/>
                <a:gd name="connsiteX430" fmla="*/ 847725 w 1852612"/>
                <a:gd name="connsiteY430" fmla="*/ 161325 h 1861538"/>
                <a:gd name="connsiteX431" fmla="*/ 822325 w 1852612"/>
                <a:gd name="connsiteY431" fmla="*/ 198044 h 1861538"/>
                <a:gd name="connsiteX432" fmla="*/ 847725 w 1852612"/>
                <a:gd name="connsiteY432" fmla="*/ 161325 h 1861538"/>
                <a:gd name="connsiteX433" fmla="*/ 1131252 w 1852612"/>
                <a:gd name="connsiteY433" fmla="*/ 533 h 1861538"/>
                <a:gd name="connsiteX434" fmla="*/ 1121092 w 1852612"/>
                <a:gd name="connsiteY434" fmla="*/ 14140 h 1861538"/>
                <a:gd name="connsiteX435" fmla="*/ 1131252 w 1852612"/>
                <a:gd name="connsiteY435" fmla="*/ 533 h 1861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</a:cxnLst>
              <a:rect l="l" t="t" r="r" b="b"/>
              <a:pathLst>
                <a:path w="1852612" h="1861538">
                  <a:moveTo>
                    <a:pt x="761405" y="1846382"/>
                  </a:moveTo>
                  <a:cubicBezTo>
                    <a:pt x="763786" y="1847995"/>
                    <a:pt x="765572" y="1851219"/>
                    <a:pt x="766762" y="1853799"/>
                  </a:cubicBezTo>
                  <a:cubicBezTo>
                    <a:pt x="764381" y="1856379"/>
                    <a:pt x="764381" y="1858958"/>
                    <a:pt x="759619" y="1861538"/>
                  </a:cubicBezTo>
                  <a:cubicBezTo>
                    <a:pt x="757238" y="1856379"/>
                    <a:pt x="754856" y="1851219"/>
                    <a:pt x="752475" y="1848639"/>
                  </a:cubicBezTo>
                  <a:cubicBezTo>
                    <a:pt x="756047" y="1844770"/>
                    <a:pt x="759024" y="1844770"/>
                    <a:pt x="761405" y="1846382"/>
                  </a:cubicBezTo>
                  <a:close/>
                  <a:moveTo>
                    <a:pt x="263298" y="1753587"/>
                  </a:moveTo>
                  <a:cubicBezTo>
                    <a:pt x="263298" y="1758576"/>
                    <a:pt x="265792" y="1761071"/>
                    <a:pt x="268287" y="1766060"/>
                  </a:cubicBezTo>
                  <a:cubicBezTo>
                    <a:pt x="265792" y="1768555"/>
                    <a:pt x="260803" y="1768555"/>
                    <a:pt x="258309" y="1771050"/>
                  </a:cubicBezTo>
                  <a:cubicBezTo>
                    <a:pt x="255814" y="1768555"/>
                    <a:pt x="250825" y="1766060"/>
                    <a:pt x="250825" y="1758576"/>
                  </a:cubicBezTo>
                  <a:cubicBezTo>
                    <a:pt x="255814" y="1753587"/>
                    <a:pt x="253319" y="1756081"/>
                    <a:pt x="263298" y="1753587"/>
                  </a:cubicBezTo>
                  <a:close/>
                  <a:moveTo>
                    <a:pt x="929822" y="1748825"/>
                  </a:moveTo>
                  <a:cubicBezTo>
                    <a:pt x="935265" y="1759144"/>
                    <a:pt x="946150" y="1761724"/>
                    <a:pt x="937986" y="1769463"/>
                  </a:cubicBezTo>
                  <a:cubicBezTo>
                    <a:pt x="932543" y="1766883"/>
                    <a:pt x="927100" y="1753984"/>
                    <a:pt x="929822" y="1748825"/>
                  </a:cubicBezTo>
                  <a:close/>
                  <a:moveTo>
                    <a:pt x="754917" y="1649833"/>
                  </a:moveTo>
                  <a:cubicBezTo>
                    <a:pt x="765174" y="1668089"/>
                    <a:pt x="739530" y="1683738"/>
                    <a:pt x="731837" y="1665481"/>
                  </a:cubicBezTo>
                  <a:cubicBezTo>
                    <a:pt x="736966" y="1657657"/>
                    <a:pt x="742094" y="1647225"/>
                    <a:pt x="754917" y="1649833"/>
                  </a:cubicBezTo>
                  <a:close/>
                  <a:moveTo>
                    <a:pt x="481171" y="1621825"/>
                  </a:moveTo>
                  <a:cubicBezTo>
                    <a:pt x="496887" y="1658338"/>
                    <a:pt x="444500" y="1621825"/>
                    <a:pt x="481171" y="1621825"/>
                  </a:cubicBezTo>
                  <a:close/>
                  <a:moveTo>
                    <a:pt x="542395" y="1610712"/>
                  </a:moveTo>
                  <a:cubicBezTo>
                    <a:pt x="552978" y="1613358"/>
                    <a:pt x="555624" y="1631879"/>
                    <a:pt x="555624" y="1642462"/>
                  </a:cubicBezTo>
                  <a:cubicBezTo>
                    <a:pt x="550332" y="1642462"/>
                    <a:pt x="552978" y="1647754"/>
                    <a:pt x="547686" y="1650400"/>
                  </a:cubicBezTo>
                  <a:cubicBezTo>
                    <a:pt x="539749" y="1634525"/>
                    <a:pt x="531812" y="1618649"/>
                    <a:pt x="542395" y="1610712"/>
                  </a:cubicBezTo>
                  <a:close/>
                  <a:moveTo>
                    <a:pt x="1149577" y="1609125"/>
                  </a:moveTo>
                  <a:cubicBezTo>
                    <a:pt x="1155019" y="1611594"/>
                    <a:pt x="1157741" y="1616533"/>
                    <a:pt x="1160462" y="1621472"/>
                  </a:cubicBezTo>
                  <a:cubicBezTo>
                    <a:pt x="1157741" y="1626411"/>
                    <a:pt x="1152298" y="1628880"/>
                    <a:pt x="1146855" y="1631350"/>
                  </a:cubicBezTo>
                  <a:cubicBezTo>
                    <a:pt x="1141412" y="1621472"/>
                    <a:pt x="1144134" y="1614064"/>
                    <a:pt x="1149577" y="1609125"/>
                  </a:cubicBezTo>
                  <a:close/>
                  <a:moveTo>
                    <a:pt x="266813" y="1574596"/>
                  </a:moveTo>
                  <a:cubicBezTo>
                    <a:pt x="269421" y="1579756"/>
                    <a:pt x="272029" y="1584915"/>
                    <a:pt x="274637" y="1590074"/>
                  </a:cubicBezTo>
                  <a:cubicBezTo>
                    <a:pt x="272029" y="1608132"/>
                    <a:pt x="245949" y="1610712"/>
                    <a:pt x="238125" y="1587495"/>
                  </a:cubicBezTo>
                  <a:cubicBezTo>
                    <a:pt x="240733" y="1577176"/>
                    <a:pt x="258989" y="1569437"/>
                    <a:pt x="266813" y="1574596"/>
                  </a:cubicBezTo>
                  <a:close/>
                  <a:moveTo>
                    <a:pt x="92982" y="1574200"/>
                  </a:moveTo>
                  <a:cubicBezTo>
                    <a:pt x="98425" y="1582364"/>
                    <a:pt x="95703" y="1590528"/>
                    <a:pt x="87539" y="1593250"/>
                  </a:cubicBezTo>
                  <a:cubicBezTo>
                    <a:pt x="82096" y="1593250"/>
                    <a:pt x="79375" y="1582364"/>
                    <a:pt x="82096" y="1576921"/>
                  </a:cubicBezTo>
                  <a:cubicBezTo>
                    <a:pt x="84818" y="1574200"/>
                    <a:pt x="87539" y="1576921"/>
                    <a:pt x="92982" y="1574200"/>
                  </a:cubicBezTo>
                  <a:close/>
                  <a:moveTo>
                    <a:pt x="1079323" y="1520225"/>
                  </a:moveTo>
                  <a:cubicBezTo>
                    <a:pt x="1097433" y="1538528"/>
                    <a:pt x="1125890" y="1530684"/>
                    <a:pt x="1141412" y="1554216"/>
                  </a:cubicBezTo>
                  <a:cubicBezTo>
                    <a:pt x="1123303" y="1564675"/>
                    <a:pt x="1071562" y="1543757"/>
                    <a:pt x="1079323" y="1520225"/>
                  </a:cubicBezTo>
                  <a:close/>
                  <a:moveTo>
                    <a:pt x="269345" y="1515462"/>
                  </a:moveTo>
                  <a:cubicBezTo>
                    <a:pt x="274637" y="1533057"/>
                    <a:pt x="232304" y="1545625"/>
                    <a:pt x="219075" y="1540598"/>
                  </a:cubicBezTo>
                  <a:cubicBezTo>
                    <a:pt x="232304" y="1533057"/>
                    <a:pt x="253470" y="1515462"/>
                    <a:pt x="269345" y="1515462"/>
                  </a:cubicBezTo>
                  <a:close/>
                  <a:moveTo>
                    <a:pt x="1206500" y="1507525"/>
                  </a:moveTo>
                  <a:cubicBezTo>
                    <a:pt x="1211262" y="1515145"/>
                    <a:pt x="1211262" y="1517685"/>
                    <a:pt x="1206500" y="1520225"/>
                  </a:cubicBezTo>
                  <a:cubicBezTo>
                    <a:pt x="1204118" y="1517685"/>
                    <a:pt x="1201737" y="1517685"/>
                    <a:pt x="1201737" y="1512605"/>
                  </a:cubicBezTo>
                  <a:cubicBezTo>
                    <a:pt x="1201737" y="1510065"/>
                    <a:pt x="1204118" y="1510065"/>
                    <a:pt x="1206500" y="1507525"/>
                  </a:cubicBezTo>
                  <a:close/>
                  <a:moveTo>
                    <a:pt x="1235075" y="1494825"/>
                  </a:moveTo>
                  <a:cubicBezTo>
                    <a:pt x="1237721" y="1507525"/>
                    <a:pt x="1240367" y="1520225"/>
                    <a:pt x="1248304" y="1535465"/>
                  </a:cubicBezTo>
                  <a:cubicBezTo>
                    <a:pt x="1245659" y="1538005"/>
                    <a:pt x="1250950" y="1545625"/>
                    <a:pt x="1243013" y="1545625"/>
                  </a:cubicBezTo>
                  <a:cubicBezTo>
                    <a:pt x="1229784" y="1540545"/>
                    <a:pt x="1219200" y="1504985"/>
                    <a:pt x="1235075" y="1494825"/>
                  </a:cubicBezTo>
                  <a:close/>
                  <a:moveTo>
                    <a:pt x="340591" y="1453550"/>
                  </a:moveTo>
                  <a:cubicBezTo>
                    <a:pt x="348384" y="1453550"/>
                    <a:pt x="353579" y="1453550"/>
                    <a:pt x="358775" y="1460958"/>
                  </a:cubicBezTo>
                  <a:cubicBezTo>
                    <a:pt x="358775" y="1468366"/>
                    <a:pt x="353579" y="1473305"/>
                    <a:pt x="343189" y="1475775"/>
                  </a:cubicBezTo>
                  <a:cubicBezTo>
                    <a:pt x="335395" y="1473305"/>
                    <a:pt x="330200" y="1456019"/>
                    <a:pt x="340591" y="1453550"/>
                  </a:cubicBezTo>
                  <a:close/>
                  <a:moveTo>
                    <a:pt x="67355" y="1388462"/>
                  </a:moveTo>
                  <a:cubicBezTo>
                    <a:pt x="72571" y="1388462"/>
                    <a:pt x="75179" y="1393591"/>
                    <a:pt x="77787" y="1398720"/>
                  </a:cubicBezTo>
                  <a:cubicBezTo>
                    <a:pt x="59531" y="1401284"/>
                    <a:pt x="77787" y="1416671"/>
                    <a:pt x="62139" y="1421800"/>
                  </a:cubicBezTo>
                  <a:cubicBezTo>
                    <a:pt x="54315" y="1421800"/>
                    <a:pt x="46491" y="1421800"/>
                    <a:pt x="41275" y="1414106"/>
                  </a:cubicBezTo>
                  <a:cubicBezTo>
                    <a:pt x="51707" y="1406413"/>
                    <a:pt x="59531" y="1396155"/>
                    <a:pt x="67355" y="1388462"/>
                  </a:cubicBezTo>
                  <a:close/>
                  <a:moveTo>
                    <a:pt x="1504553" y="1363235"/>
                  </a:moveTo>
                  <a:cubicBezTo>
                    <a:pt x="1509018" y="1362591"/>
                    <a:pt x="1515136" y="1366138"/>
                    <a:pt x="1522412" y="1377746"/>
                  </a:cubicBezTo>
                  <a:cubicBezTo>
                    <a:pt x="1492647" y="1404833"/>
                    <a:pt x="1491159" y="1365170"/>
                    <a:pt x="1504553" y="1363235"/>
                  </a:cubicBezTo>
                  <a:close/>
                  <a:moveTo>
                    <a:pt x="285607" y="1360660"/>
                  </a:moveTo>
                  <a:cubicBezTo>
                    <a:pt x="287536" y="1361206"/>
                    <a:pt x="288925" y="1362609"/>
                    <a:pt x="288925" y="1365104"/>
                  </a:cubicBezTo>
                  <a:cubicBezTo>
                    <a:pt x="286455" y="1367598"/>
                    <a:pt x="281517" y="1370093"/>
                    <a:pt x="276578" y="1372588"/>
                  </a:cubicBezTo>
                  <a:cubicBezTo>
                    <a:pt x="271639" y="1367598"/>
                    <a:pt x="274726" y="1363233"/>
                    <a:pt x="279047" y="1361362"/>
                  </a:cubicBezTo>
                  <a:cubicBezTo>
                    <a:pt x="281208" y="1360426"/>
                    <a:pt x="283677" y="1360114"/>
                    <a:pt x="285607" y="1360660"/>
                  </a:cubicBezTo>
                  <a:close/>
                  <a:moveTo>
                    <a:pt x="1751154" y="1349681"/>
                  </a:moveTo>
                  <a:cubicBezTo>
                    <a:pt x="1753960" y="1350305"/>
                    <a:pt x="1756455" y="1352176"/>
                    <a:pt x="1758949" y="1354671"/>
                  </a:cubicBezTo>
                  <a:cubicBezTo>
                    <a:pt x="1753960" y="1357166"/>
                    <a:pt x="1758949" y="1362155"/>
                    <a:pt x="1751466" y="1364650"/>
                  </a:cubicBezTo>
                  <a:cubicBezTo>
                    <a:pt x="1746476" y="1362155"/>
                    <a:pt x="1743982" y="1359660"/>
                    <a:pt x="1741487" y="1352176"/>
                  </a:cubicBezTo>
                  <a:cubicBezTo>
                    <a:pt x="1745229" y="1349682"/>
                    <a:pt x="1748347" y="1349058"/>
                    <a:pt x="1751154" y="1349681"/>
                  </a:cubicBezTo>
                  <a:close/>
                  <a:moveTo>
                    <a:pt x="9723" y="1329203"/>
                  </a:moveTo>
                  <a:cubicBezTo>
                    <a:pt x="14684" y="1327591"/>
                    <a:pt x="20637" y="1329526"/>
                    <a:pt x="20637" y="1337265"/>
                  </a:cubicBezTo>
                  <a:cubicBezTo>
                    <a:pt x="15345" y="1339845"/>
                    <a:pt x="10054" y="1342425"/>
                    <a:pt x="4762" y="1342425"/>
                  </a:cubicBezTo>
                  <a:cubicBezTo>
                    <a:pt x="794" y="1335975"/>
                    <a:pt x="4762" y="1330816"/>
                    <a:pt x="9723" y="1329203"/>
                  </a:cubicBezTo>
                  <a:close/>
                  <a:moveTo>
                    <a:pt x="11540" y="1287295"/>
                  </a:moveTo>
                  <a:cubicBezTo>
                    <a:pt x="17951" y="1285347"/>
                    <a:pt x="25644" y="1285996"/>
                    <a:pt x="30772" y="1289893"/>
                  </a:cubicBezTo>
                  <a:cubicBezTo>
                    <a:pt x="33337" y="1302882"/>
                    <a:pt x="7693" y="1310675"/>
                    <a:pt x="0" y="1300284"/>
                  </a:cubicBezTo>
                  <a:cubicBezTo>
                    <a:pt x="0" y="1293789"/>
                    <a:pt x="5129" y="1289243"/>
                    <a:pt x="11540" y="1287295"/>
                  </a:cubicBezTo>
                  <a:close/>
                  <a:moveTo>
                    <a:pt x="239956" y="1244000"/>
                  </a:moveTo>
                  <a:cubicBezTo>
                    <a:pt x="247649" y="1264461"/>
                    <a:pt x="237391" y="1277249"/>
                    <a:pt x="227134" y="1290038"/>
                  </a:cubicBezTo>
                  <a:cubicBezTo>
                    <a:pt x="214312" y="1277249"/>
                    <a:pt x="227134" y="1256788"/>
                    <a:pt x="239956" y="1244000"/>
                  </a:cubicBezTo>
                  <a:close/>
                  <a:moveTo>
                    <a:pt x="263525" y="1223362"/>
                  </a:moveTo>
                  <a:cubicBezTo>
                    <a:pt x="263525" y="1233240"/>
                    <a:pt x="263525" y="1240648"/>
                    <a:pt x="258329" y="1245587"/>
                  </a:cubicBezTo>
                  <a:cubicBezTo>
                    <a:pt x="250536" y="1240648"/>
                    <a:pt x="242743" y="1233240"/>
                    <a:pt x="234950" y="1228301"/>
                  </a:cubicBezTo>
                  <a:cubicBezTo>
                    <a:pt x="245341" y="1228301"/>
                    <a:pt x="250536" y="1233240"/>
                    <a:pt x="263525" y="1223362"/>
                  </a:cubicBezTo>
                  <a:close/>
                  <a:moveTo>
                    <a:pt x="1770905" y="1191295"/>
                  </a:moveTo>
                  <a:cubicBezTo>
                    <a:pt x="1774130" y="1193200"/>
                    <a:pt x="1776710" y="1197010"/>
                    <a:pt x="1777999" y="1202090"/>
                  </a:cubicBezTo>
                  <a:cubicBezTo>
                    <a:pt x="1775420" y="1204630"/>
                    <a:pt x="1775420" y="1209710"/>
                    <a:pt x="1770260" y="1212250"/>
                  </a:cubicBezTo>
                  <a:cubicBezTo>
                    <a:pt x="1765101" y="1212250"/>
                    <a:pt x="1757362" y="1202090"/>
                    <a:pt x="1759942" y="1191930"/>
                  </a:cubicBezTo>
                  <a:cubicBezTo>
                    <a:pt x="1763811" y="1189390"/>
                    <a:pt x="1767681" y="1189390"/>
                    <a:pt x="1770905" y="1191295"/>
                  </a:cubicBezTo>
                  <a:close/>
                  <a:moveTo>
                    <a:pt x="266104" y="1184141"/>
                  </a:moveTo>
                  <a:cubicBezTo>
                    <a:pt x="284162" y="1210288"/>
                    <a:pt x="253206" y="1223362"/>
                    <a:pt x="242887" y="1194600"/>
                  </a:cubicBezTo>
                  <a:cubicBezTo>
                    <a:pt x="242887" y="1186756"/>
                    <a:pt x="258365" y="1178912"/>
                    <a:pt x="266104" y="1184141"/>
                  </a:cubicBezTo>
                  <a:close/>
                  <a:moveTo>
                    <a:pt x="243422" y="1123731"/>
                  </a:moveTo>
                  <a:cubicBezTo>
                    <a:pt x="254766" y="1125975"/>
                    <a:pt x="263842" y="1132386"/>
                    <a:pt x="266434" y="1142644"/>
                  </a:cubicBezTo>
                  <a:cubicBezTo>
                    <a:pt x="279399" y="1181110"/>
                    <a:pt x="201612" y="1183675"/>
                    <a:pt x="206798" y="1129822"/>
                  </a:cubicBezTo>
                  <a:cubicBezTo>
                    <a:pt x="218466" y="1123411"/>
                    <a:pt x="232079" y="1121488"/>
                    <a:pt x="243422" y="1123731"/>
                  </a:cubicBezTo>
                  <a:close/>
                  <a:moveTo>
                    <a:pt x="198834" y="1102787"/>
                  </a:moveTo>
                  <a:cubicBezTo>
                    <a:pt x="201480" y="1104399"/>
                    <a:pt x="203464" y="1108269"/>
                    <a:pt x="204787" y="1113428"/>
                  </a:cubicBezTo>
                  <a:cubicBezTo>
                    <a:pt x="202141" y="1116008"/>
                    <a:pt x="196849" y="1116008"/>
                    <a:pt x="194204" y="1118588"/>
                  </a:cubicBezTo>
                  <a:cubicBezTo>
                    <a:pt x="191558" y="1113428"/>
                    <a:pt x="188912" y="1110849"/>
                    <a:pt x="188912" y="1105689"/>
                  </a:cubicBezTo>
                  <a:cubicBezTo>
                    <a:pt x="192881" y="1101819"/>
                    <a:pt x="196188" y="1101174"/>
                    <a:pt x="198834" y="1102787"/>
                  </a:cubicBezTo>
                  <a:close/>
                  <a:moveTo>
                    <a:pt x="51521" y="1097950"/>
                  </a:moveTo>
                  <a:cubicBezTo>
                    <a:pt x="56716" y="1103242"/>
                    <a:pt x="61912" y="1111179"/>
                    <a:pt x="59314" y="1116471"/>
                  </a:cubicBezTo>
                  <a:cubicBezTo>
                    <a:pt x="48923" y="1121763"/>
                    <a:pt x="38532" y="1119117"/>
                    <a:pt x="33337" y="1108533"/>
                  </a:cubicBezTo>
                  <a:cubicBezTo>
                    <a:pt x="35935" y="1100596"/>
                    <a:pt x="46326" y="1097950"/>
                    <a:pt x="51521" y="1097950"/>
                  </a:cubicBezTo>
                  <a:close/>
                  <a:moveTo>
                    <a:pt x="1749425" y="1075725"/>
                  </a:moveTo>
                  <a:cubicBezTo>
                    <a:pt x="1765300" y="1095480"/>
                    <a:pt x="1738842" y="1095480"/>
                    <a:pt x="1725613" y="1097950"/>
                  </a:cubicBezTo>
                  <a:cubicBezTo>
                    <a:pt x="1720321" y="1093011"/>
                    <a:pt x="1720321" y="1093011"/>
                    <a:pt x="1717675" y="1083133"/>
                  </a:cubicBezTo>
                  <a:cubicBezTo>
                    <a:pt x="1728259" y="1075725"/>
                    <a:pt x="1736196" y="1075725"/>
                    <a:pt x="1749425" y="1075725"/>
                  </a:cubicBezTo>
                  <a:close/>
                  <a:moveTo>
                    <a:pt x="384628" y="1067787"/>
                  </a:moveTo>
                  <a:cubicBezTo>
                    <a:pt x="392112" y="1077947"/>
                    <a:pt x="387123" y="1077947"/>
                    <a:pt x="379639" y="1080487"/>
                  </a:cubicBezTo>
                  <a:cubicBezTo>
                    <a:pt x="374650" y="1072867"/>
                    <a:pt x="379639" y="1070327"/>
                    <a:pt x="384628" y="1067787"/>
                  </a:cubicBezTo>
                  <a:close/>
                  <a:moveTo>
                    <a:pt x="359641" y="1042387"/>
                  </a:moveTo>
                  <a:cubicBezTo>
                    <a:pt x="364836" y="1042387"/>
                    <a:pt x="377825" y="1057203"/>
                    <a:pt x="364836" y="1062142"/>
                  </a:cubicBezTo>
                  <a:cubicBezTo>
                    <a:pt x="357043" y="1064612"/>
                    <a:pt x="349250" y="1044856"/>
                    <a:pt x="359641" y="1042387"/>
                  </a:cubicBezTo>
                  <a:close/>
                  <a:moveTo>
                    <a:pt x="214312" y="1020162"/>
                  </a:moveTo>
                  <a:cubicBezTo>
                    <a:pt x="224895" y="1020162"/>
                    <a:pt x="246062" y="1022808"/>
                    <a:pt x="243416" y="1038683"/>
                  </a:cubicBezTo>
                  <a:cubicBezTo>
                    <a:pt x="240770" y="1041329"/>
                    <a:pt x="238124" y="1041329"/>
                    <a:pt x="235479" y="1043975"/>
                  </a:cubicBezTo>
                  <a:cubicBezTo>
                    <a:pt x="230187" y="1033391"/>
                    <a:pt x="222249" y="1028099"/>
                    <a:pt x="214312" y="1020162"/>
                  </a:cubicBezTo>
                  <a:close/>
                  <a:moveTo>
                    <a:pt x="1847321" y="1016281"/>
                  </a:moveTo>
                  <a:cubicBezTo>
                    <a:pt x="1849966" y="1021220"/>
                    <a:pt x="1849966" y="1023690"/>
                    <a:pt x="1852612" y="1026159"/>
                  </a:cubicBezTo>
                  <a:cubicBezTo>
                    <a:pt x="1847321" y="1033567"/>
                    <a:pt x="1842029" y="1036037"/>
                    <a:pt x="1834092" y="1033567"/>
                  </a:cubicBezTo>
                  <a:cubicBezTo>
                    <a:pt x="1828800" y="1023690"/>
                    <a:pt x="1839383" y="1013812"/>
                    <a:pt x="1847321" y="1016281"/>
                  </a:cubicBezTo>
                  <a:close/>
                  <a:moveTo>
                    <a:pt x="1545590" y="969362"/>
                  </a:moveTo>
                  <a:cubicBezTo>
                    <a:pt x="1550987" y="979522"/>
                    <a:pt x="1529398" y="994762"/>
                    <a:pt x="1524000" y="982062"/>
                  </a:cubicBezTo>
                  <a:cubicBezTo>
                    <a:pt x="1524000" y="971902"/>
                    <a:pt x="1534795" y="974442"/>
                    <a:pt x="1545590" y="969362"/>
                  </a:cubicBezTo>
                  <a:close/>
                  <a:moveTo>
                    <a:pt x="196849" y="969362"/>
                  </a:moveTo>
                  <a:cubicBezTo>
                    <a:pt x="199495" y="972008"/>
                    <a:pt x="202141" y="972008"/>
                    <a:pt x="204787" y="979945"/>
                  </a:cubicBezTo>
                  <a:cubicBezTo>
                    <a:pt x="202141" y="979945"/>
                    <a:pt x="196849" y="982591"/>
                    <a:pt x="194204" y="985237"/>
                  </a:cubicBezTo>
                  <a:cubicBezTo>
                    <a:pt x="188912" y="977299"/>
                    <a:pt x="188912" y="972008"/>
                    <a:pt x="196849" y="969362"/>
                  </a:cubicBezTo>
                  <a:close/>
                  <a:moveTo>
                    <a:pt x="422347" y="929736"/>
                  </a:moveTo>
                  <a:cubicBezTo>
                    <a:pt x="427867" y="931018"/>
                    <a:pt x="432160" y="936147"/>
                    <a:pt x="430934" y="943840"/>
                  </a:cubicBezTo>
                  <a:cubicBezTo>
                    <a:pt x="426027" y="956663"/>
                    <a:pt x="408853" y="956663"/>
                    <a:pt x="406400" y="938712"/>
                  </a:cubicBezTo>
                  <a:cubicBezTo>
                    <a:pt x="410080" y="931018"/>
                    <a:pt x="416827" y="928454"/>
                    <a:pt x="422347" y="929736"/>
                  </a:cubicBezTo>
                  <a:close/>
                  <a:moveTo>
                    <a:pt x="506865" y="929675"/>
                  </a:moveTo>
                  <a:cubicBezTo>
                    <a:pt x="514349" y="937612"/>
                    <a:pt x="499381" y="945550"/>
                    <a:pt x="496887" y="934966"/>
                  </a:cubicBezTo>
                  <a:cubicBezTo>
                    <a:pt x="501876" y="932321"/>
                    <a:pt x="504370" y="932321"/>
                    <a:pt x="506865" y="929675"/>
                  </a:cubicBezTo>
                  <a:close/>
                  <a:moveTo>
                    <a:pt x="395485" y="912262"/>
                  </a:moveTo>
                  <a:cubicBezTo>
                    <a:pt x="399784" y="911617"/>
                    <a:pt x="403753" y="912906"/>
                    <a:pt x="406399" y="916776"/>
                  </a:cubicBezTo>
                  <a:cubicBezTo>
                    <a:pt x="403753" y="924515"/>
                    <a:pt x="393170" y="929675"/>
                    <a:pt x="387878" y="927095"/>
                  </a:cubicBezTo>
                  <a:cubicBezTo>
                    <a:pt x="385233" y="924515"/>
                    <a:pt x="385233" y="921936"/>
                    <a:pt x="382587" y="919356"/>
                  </a:cubicBezTo>
                  <a:cubicBezTo>
                    <a:pt x="386556" y="915486"/>
                    <a:pt x="391186" y="912907"/>
                    <a:pt x="395485" y="912262"/>
                  </a:cubicBezTo>
                  <a:close/>
                  <a:moveTo>
                    <a:pt x="337690" y="883307"/>
                  </a:moveTo>
                  <a:cubicBezTo>
                    <a:pt x="340915" y="886283"/>
                    <a:pt x="343494" y="891575"/>
                    <a:pt x="346074" y="896867"/>
                  </a:cubicBezTo>
                  <a:cubicBezTo>
                    <a:pt x="338335" y="899513"/>
                    <a:pt x="330596" y="894221"/>
                    <a:pt x="325437" y="883637"/>
                  </a:cubicBezTo>
                  <a:cubicBezTo>
                    <a:pt x="330596" y="879669"/>
                    <a:pt x="334466" y="880330"/>
                    <a:pt x="337690" y="883307"/>
                  </a:cubicBezTo>
                  <a:close/>
                  <a:moveTo>
                    <a:pt x="521702" y="878875"/>
                  </a:moveTo>
                  <a:cubicBezTo>
                    <a:pt x="537242" y="886495"/>
                    <a:pt x="557963" y="891575"/>
                    <a:pt x="568324" y="914435"/>
                  </a:cubicBezTo>
                  <a:cubicBezTo>
                    <a:pt x="563144" y="919515"/>
                    <a:pt x="563144" y="929675"/>
                    <a:pt x="555373" y="927135"/>
                  </a:cubicBezTo>
                  <a:cubicBezTo>
                    <a:pt x="552783" y="904275"/>
                    <a:pt x="519112" y="899195"/>
                    <a:pt x="521702" y="878875"/>
                  </a:cubicBezTo>
                  <a:close/>
                  <a:moveTo>
                    <a:pt x="1596760" y="863000"/>
                  </a:moveTo>
                  <a:cubicBezTo>
                    <a:pt x="1599274" y="868129"/>
                    <a:pt x="1601787" y="870693"/>
                    <a:pt x="1601787" y="875822"/>
                  </a:cubicBezTo>
                  <a:cubicBezTo>
                    <a:pt x="1596760" y="896338"/>
                    <a:pt x="1571625" y="883515"/>
                    <a:pt x="1579166" y="865564"/>
                  </a:cubicBezTo>
                  <a:cubicBezTo>
                    <a:pt x="1586706" y="863000"/>
                    <a:pt x="1591733" y="863000"/>
                    <a:pt x="1596760" y="863000"/>
                  </a:cubicBezTo>
                  <a:close/>
                  <a:moveTo>
                    <a:pt x="471179" y="862475"/>
                  </a:moveTo>
                  <a:cubicBezTo>
                    <a:pt x="501758" y="858599"/>
                    <a:pt x="469936" y="943085"/>
                    <a:pt x="454025" y="870262"/>
                  </a:cubicBezTo>
                  <a:cubicBezTo>
                    <a:pt x="461169" y="865385"/>
                    <a:pt x="466811" y="863028"/>
                    <a:pt x="471179" y="862475"/>
                  </a:cubicBezTo>
                  <a:close/>
                  <a:moveTo>
                    <a:pt x="1497608" y="857195"/>
                  </a:moveTo>
                  <a:cubicBezTo>
                    <a:pt x="1499592" y="856550"/>
                    <a:pt x="1502568" y="857840"/>
                    <a:pt x="1506537" y="862999"/>
                  </a:cubicBezTo>
                  <a:cubicBezTo>
                    <a:pt x="1494631" y="878477"/>
                    <a:pt x="1491654" y="859130"/>
                    <a:pt x="1497608" y="857195"/>
                  </a:cubicBezTo>
                  <a:close/>
                  <a:moveTo>
                    <a:pt x="431271" y="842362"/>
                  </a:moveTo>
                  <a:cubicBezTo>
                    <a:pt x="444500" y="858237"/>
                    <a:pt x="418042" y="874112"/>
                    <a:pt x="412750" y="850299"/>
                  </a:cubicBezTo>
                  <a:cubicBezTo>
                    <a:pt x="415396" y="842362"/>
                    <a:pt x="423333" y="842362"/>
                    <a:pt x="431271" y="842362"/>
                  </a:cubicBezTo>
                  <a:close/>
                  <a:moveTo>
                    <a:pt x="1457324" y="821725"/>
                  </a:moveTo>
                  <a:cubicBezTo>
                    <a:pt x="1457324" y="852840"/>
                    <a:pt x="1426082" y="873583"/>
                    <a:pt x="1405255" y="899513"/>
                  </a:cubicBezTo>
                  <a:cubicBezTo>
                    <a:pt x="1400048" y="894327"/>
                    <a:pt x="1394841" y="891734"/>
                    <a:pt x="1392237" y="883955"/>
                  </a:cubicBezTo>
                  <a:cubicBezTo>
                    <a:pt x="1418272" y="863212"/>
                    <a:pt x="1433893" y="837282"/>
                    <a:pt x="1457324" y="821725"/>
                  </a:cubicBezTo>
                  <a:close/>
                  <a:moveTo>
                    <a:pt x="287111" y="803203"/>
                  </a:moveTo>
                  <a:cubicBezTo>
                    <a:pt x="290512" y="801881"/>
                    <a:pt x="295275" y="803204"/>
                    <a:pt x="295275" y="808495"/>
                  </a:cubicBezTo>
                  <a:cubicBezTo>
                    <a:pt x="292553" y="808495"/>
                    <a:pt x="289832" y="811141"/>
                    <a:pt x="287111" y="813787"/>
                  </a:cubicBezTo>
                  <a:cubicBezTo>
                    <a:pt x="281668" y="808495"/>
                    <a:pt x="283709" y="804526"/>
                    <a:pt x="287111" y="803203"/>
                  </a:cubicBezTo>
                  <a:close/>
                  <a:moveTo>
                    <a:pt x="842169" y="801994"/>
                  </a:moveTo>
                  <a:cubicBezTo>
                    <a:pt x="845145" y="802674"/>
                    <a:pt x="848122" y="806076"/>
                    <a:pt x="849312" y="811519"/>
                  </a:cubicBezTo>
                  <a:cubicBezTo>
                    <a:pt x="842169" y="816962"/>
                    <a:pt x="837406" y="816962"/>
                    <a:pt x="835025" y="808797"/>
                  </a:cubicBezTo>
                  <a:cubicBezTo>
                    <a:pt x="836216" y="803355"/>
                    <a:pt x="839192" y="801314"/>
                    <a:pt x="842169" y="801994"/>
                  </a:cubicBezTo>
                  <a:close/>
                  <a:moveTo>
                    <a:pt x="217300" y="787135"/>
                  </a:moveTo>
                  <a:cubicBezTo>
                    <a:pt x="220569" y="787135"/>
                    <a:pt x="223837" y="787776"/>
                    <a:pt x="227759" y="787776"/>
                  </a:cubicBezTo>
                  <a:cubicBezTo>
                    <a:pt x="246062" y="813421"/>
                    <a:pt x="201612" y="818550"/>
                    <a:pt x="206841" y="790341"/>
                  </a:cubicBezTo>
                  <a:cubicBezTo>
                    <a:pt x="210763" y="787776"/>
                    <a:pt x="214032" y="787135"/>
                    <a:pt x="217300" y="787135"/>
                  </a:cubicBezTo>
                  <a:close/>
                  <a:moveTo>
                    <a:pt x="958118" y="776909"/>
                  </a:moveTo>
                  <a:cubicBezTo>
                    <a:pt x="968130" y="780214"/>
                    <a:pt x="977047" y="788437"/>
                    <a:pt x="982236" y="803270"/>
                  </a:cubicBezTo>
                  <a:cubicBezTo>
                    <a:pt x="987424" y="823907"/>
                    <a:pt x="974453" y="841965"/>
                    <a:pt x="971859" y="867762"/>
                  </a:cubicBezTo>
                  <a:cubicBezTo>
                    <a:pt x="953700" y="844545"/>
                    <a:pt x="922569" y="857443"/>
                    <a:pt x="909598" y="834226"/>
                  </a:cubicBezTo>
                  <a:cubicBezTo>
                    <a:pt x="888196" y="801335"/>
                    <a:pt x="928082" y="766993"/>
                    <a:pt x="958118" y="776909"/>
                  </a:cubicBezTo>
                  <a:close/>
                  <a:moveTo>
                    <a:pt x="382361" y="764575"/>
                  </a:moveTo>
                  <a:cubicBezTo>
                    <a:pt x="387803" y="764575"/>
                    <a:pt x="390525" y="782633"/>
                    <a:pt x="387803" y="785213"/>
                  </a:cubicBezTo>
                  <a:cubicBezTo>
                    <a:pt x="385082" y="785213"/>
                    <a:pt x="371475" y="767155"/>
                    <a:pt x="382361" y="764575"/>
                  </a:cubicBezTo>
                  <a:close/>
                  <a:moveTo>
                    <a:pt x="1554043" y="761003"/>
                  </a:moveTo>
                  <a:cubicBezTo>
                    <a:pt x="1555909" y="761400"/>
                    <a:pt x="1557972" y="762670"/>
                    <a:pt x="1560512" y="765210"/>
                  </a:cubicBezTo>
                  <a:cubicBezTo>
                    <a:pt x="1560512" y="772830"/>
                    <a:pt x="1550352" y="777910"/>
                    <a:pt x="1540192" y="780450"/>
                  </a:cubicBezTo>
                  <a:cubicBezTo>
                    <a:pt x="1537652" y="777910"/>
                    <a:pt x="1535112" y="775370"/>
                    <a:pt x="1535112" y="770290"/>
                  </a:cubicBezTo>
                  <a:cubicBezTo>
                    <a:pt x="1544637" y="766480"/>
                    <a:pt x="1548447" y="759812"/>
                    <a:pt x="1554043" y="761003"/>
                  </a:cubicBezTo>
                  <a:close/>
                  <a:moveTo>
                    <a:pt x="653216" y="755142"/>
                  </a:moveTo>
                  <a:cubicBezTo>
                    <a:pt x="659754" y="755587"/>
                    <a:pt x="666050" y="757528"/>
                    <a:pt x="671862" y="762059"/>
                  </a:cubicBezTo>
                  <a:cubicBezTo>
                    <a:pt x="679611" y="785358"/>
                    <a:pt x="692526" y="785358"/>
                    <a:pt x="702859" y="798303"/>
                  </a:cubicBezTo>
                  <a:cubicBezTo>
                    <a:pt x="708025" y="831958"/>
                    <a:pt x="705442" y="875968"/>
                    <a:pt x="674445" y="896679"/>
                  </a:cubicBezTo>
                  <a:cubicBezTo>
                    <a:pt x="648615" y="912212"/>
                    <a:pt x="625367" y="899268"/>
                    <a:pt x="599537" y="901856"/>
                  </a:cubicBezTo>
                  <a:cubicBezTo>
                    <a:pt x="591787" y="878557"/>
                    <a:pt x="578872" y="878557"/>
                    <a:pt x="565957" y="870790"/>
                  </a:cubicBezTo>
                  <a:cubicBezTo>
                    <a:pt x="568540" y="855257"/>
                    <a:pt x="558208" y="834546"/>
                    <a:pt x="555625" y="816424"/>
                  </a:cubicBezTo>
                  <a:cubicBezTo>
                    <a:pt x="571123" y="798303"/>
                    <a:pt x="578872" y="780181"/>
                    <a:pt x="594371" y="762059"/>
                  </a:cubicBezTo>
                  <a:cubicBezTo>
                    <a:pt x="611806" y="765942"/>
                    <a:pt x="633601" y="753807"/>
                    <a:pt x="653216" y="755142"/>
                  </a:cubicBezTo>
                  <a:close/>
                  <a:moveTo>
                    <a:pt x="633557" y="720918"/>
                  </a:moveTo>
                  <a:cubicBezTo>
                    <a:pt x="641350" y="728062"/>
                    <a:pt x="625763" y="732825"/>
                    <a:pt x="620568" y="732825"/>
                  </a:cubicBezTo>
                  <a:cubicBezTo>
                    <a:pt x="612775" y="723299"/>
                    <a:pt x="628361" y="718537"/>
                    <a:pt x="633557" y="720918"/>
                  </a:cubicBezTo>
                  <a:close/>
                  <a:moveTo>
                    <a:pt x="519509" y="694725"/>
                  </a:moveTo>
                  <a:cubicBezTo>
                    <a:pt x="534987" y="699970"/>
                    <a:pt x="534987" y="726199"/>
                    <a:pt x="532407" y="736690"/>
                  </a:cubicBezTo>
                  <a:cubicBezTo>
                    <a:pt x="501451" y="755050"/>
                    <a:pt x="493712" y="705216"/>
                    <a:pt x="519509" y="694725"/>
                  </a:cubicBezTo>
                  <a:close/>
                  <a:moveTo>
                    <a:pt x="648229" y="674087"/>
                  </a:moveTo>
                  <a:cubicBezTo>
                    <a:pt x="656166" y="687038"/>
                    <a:pt x="682625" y="710349"/>
                    <a:pt x="666750" y="723300"/>
                  </a:cubicBezTo>
                  <a:cubicBezTo>
                    <a:pt x="658812" y="712939"/>
                    <a:pt x="635000" y="681857"/>
                    <a:pt x="648229" y="674087"/>
                  </a:cubicBezTo>
                  <a:close/>
                  <a:moveTo>
                    <a:pt x="747395" y="666150"/>
                  </a:moveTo>
                  <a:cubicBezTo>
                    <a:pt x="760095" y="684141"/>
                    <a:pt x="803275" y="699563"/>
                    <a:pt x="770255" y="720125"/>
                  </a:cubicBezTo>
                  <a:cubicBezTo>
                    <a:pt x="765175" y="699563"/>
                    <a:pt x="739775" y="684141"/>
                    <a:pt x="747395" y="666150"/>
                  </a:cubicBezTo>
                  <a:close/>
                  <a:moveTo>
                    <a:pt x="338454" y="661387"/>
                  </a:moveTo>
                  <a:cubicBezTo>
                    <a:pt x="349249" y="676774"/>
                    <a:pt x="338454" y="684467"/>
                    <a:pt x="330358" y="694725"/>
                  </a:cubicBezTo>
                  <a:cubicBezTo>
                    <a:pt x="324961" y="687031"/>
                    <a:pt x="322262" y="666516"/>
                    <a:pt x="338454" y="661387"/>
                  </a:cubicBezTo>
                  <a:close/>
                  <a:moveTo>
                    <a:pt x="305026" y="658212"/>
                  </a:moveTo>
                  <a:cubicBezTo>
                    <a:pt x="315912" y="663371"/>
                    <a:pt x="315912" y="678850"/>
                    <a:pt x="299583" y="676270"/>
                  </a:cubicBezTo>
                  <a:cubicBezTo>
                    <a:pt x="296862" y="668531"/>
                    <a:pt x="296862" y="660792"/>
                    <a:pt x="305026" y="658212"/>
                  </a:cubicBezTo>
                  <a:close/>
                  <a:moveTo>
                    <a:pt x="948090" y="621700"/>
                  </a:moveTo>
                  <a:cubicBezTo>
                    <a:pt x="953029" y="624399"/>
                    <a:pt x="955498" y="627097"/>
                    <a:pt x="957968" y="629796"/>
                  </a:cubicBezTo>
                  <a:cubicBezTo>
                    <a:pt x="955498" y="635194"/>
                    <a:pt x="960437" y="645989"/>
                    <a:pt x="948090" y="648688"/>
                  </a:cubicBezTo>
                  <a:cubicBezTo>
                    <a:pt x="940682" y="643290"/>
                    <a:pt x="938212" y="627097"/>
                    <a:pt x="948090" y="621700"/>
                  </a:cubicBezTo>
                  <a:close/>
                  <a:moveTo>
                    <a:pt x="377056" y="524837"/>
                  </a:moveTo>
                  <a:cubicBezTo>
                    <a:pt x="391682" y="527527"/>
                    <a:pt x="404150" y="542495"/>
                    <a:pt x="407987" y="551850"/>
                  </a:cubicBezTo>
                  <a:cubicBezTo>
                    <a:pt x="392641" y="546860"/>
                    <a:pt x="374738" y="544366"/>
                    <a:pt x="361950" y="526903"/>
                  </a:cubicBezTo>
                  <a:cubicBezTo>
                    <a:pt x="367065" y="524409"/>
                    <a:pt x="372180" y="523941"/>
                    <a:pt x="377056" y="524837"/>
                  </a:cubicBezTo>
                  <a:close/>
                  <a:moveTo>
                    <a:pt x="1816497" y="513189"/>
                  </a:moveTo>
                  <a:cubicBezTo>
                    <a:pt x="1831975" y="531492"/>
                    <a:pt x="1798439" y="555025"/>
                    <a:pt x="1790700" y="523648"/>
                  </a:cubicBezTo>
                  <a:cubicBezTo>
                    <a:pt x="1803599" y="521034"/>
                    <a:pt x="1806178" y="510575"/>
                    <a:pt x="1816497" y="513189"/>
                  </a:cubicBezTo>
                  <a:close/>
                  <a:moveTo>
                    <a:pt x="1488632" y="508231"/>
                  </a:moveTo>
                  <a:cubicBezTo>
                    <a:pt x="1496383" y="510819"/>
                    <a:pt x="1501550" y="521175"/>
                    <a:pt x="1511885" y="515997"/>
                  </a:cubicBezTo>
                  <a:cubicBezTo>
                    <a:pt x="1548057" y="497875"/>
                    <a:pt x="1566143" y="528942"/>
                    <a:pt x="1594563" y="534120"/>
                  </a:cubicBezTo>
                  <a:cubicBezTo>
                    <a:pt x="1594563" y="557420"/>
                    <a:pt x="1610066" y="554832"/>
                    <a:pt x="1620400" y="562598"/>
                  </a:cubicBezTo>
                  <a:cubicBezTo>
                    <a:pt x="1620400" y="588488"/>
                    <a:pt x="1638486" y="619555"/>
                    <a:pt x="1628151" y="640267"/>
                  </a:cubicBezTo>
                  <a:cubicBezTo>
                    <a:pt x="1633319" y="653211"/>
                    <a:pt x="1643653" y="645445"/>
                    <a:pt x="1646237" y="660978"/>
                  </a:cubicBezTo>
                  <a:cubicBezTo>
                    <a:pt x="1633319" y="671334"/>
                    <a:pt x="1633319" y="653211"/>
                    <a:pt x="1620400" y="660978"/>
                  </a:cubicBezTo>
                  <a:cubicBezTo>
                    <a:pt x="1610066" y="666156"/>
                    <a:pt x="1617817" y="679101"/>
                    <a:pt x="1615233" y="689457"/>
                  </a:cubicBezTo>
                  <a:cubicBezTo>
                    <a:pt x="1607482" y="697224"/>
                    <a:pt x="1604898" y="684279"/>
                    <a:pt x="1597147" y="689457"/>
                  </a:cubicBezTo>
                  <a:cubicBezTo>
                    <a:pt x="1594563" y="697224"/>
                    <a:pt x="1584229" y="710168"/>
                    <a:pt x="1571310" y="710168"/>
                  </a:cubicBezTo>
                  <a:cubicBezTo>
                    <a:pt x="1566143" y="715346"/>
                    <a:pt x="1576478" y="728291"/>
                    <a:pt x="1568726" y="730880"/>
                  </a:cubicBezTo>
                  <a:cubicBezTo>
                    <a:pt x="1555808" y="725702"/>
                    <a:pt x="1545473" y="717935"/>
                    <a:pt x="1532555" y="720524"/>
                  </a:cubicBezTo>
                  <a:cubicBezTo>
                    <a:pt x="1524804" y="730880"/>
                    <a:pt x="1511885" y="746414"/>
                    <a:pt x="1496383" y="749002"/>
                  </a:cubicBezTo>
                  <a:cubicBezTo>
                    <a:pt x="1486048" y="733469"/>
                    <a:pt x="1506718" y="728291"/>
                    <a:pt x="1496383" y="712757"/>
                  </a:cubicBezTo>
                  <a:cubicBezTo>
                    <a:pt x="1478297" y="707579"/>
                    <a:pt x="1486048" y="728291"/>
                    <a:pt x="1473130" y="733469"/>
                  </a:cubicBezTo>
                  <a:cubicBezTo>
                    <a:pt x="1457628" y="723113"/>
                    <a:pt x="1486048" y="712757"/>
                    <a:pt x="1467962" y="697224"/>
                  </a:cubicBezTo>
                  <a:cubicBezTo>
                    <a:pt x="1465379" y="697224"/>
                    <a:pt x="1462795" y="697224"/>
                    <a:pt x="1460211" y="697224"/>
                  </a:cubicBezTo>
                  <a:cubicBezTo>
                    <a:pt x="1442126" y="710168"/>
                    <a:pt x="1444709" y="746414"/>
                    <a:pt x="1462795" y="759358"/>
                  </a:cubicBezTo>
                  <a:cubicBezTo>
                    <a:pt x="1460211" y="767125"/>
                    <a:pt x="1447293" y="769714"/>
                    <a:pt x="1439542" y="774892"/>
                  </a:cubicBezTo>
                  <a:cubicBezTo>
                    <a:pt x="1439542" y="785248"/>
                    <a:pt x="1439542" y="795603"/>
                    <a:pt x="1434374" y="803370"/>
                  </a:cubicBezTo>
                  <a:cubicBezTo>
                    <a:pt x="1413705" y="800781"/>
                    <a:pt x="1405954" y="818904"/>
                    <a:pt x="1395619" y="829260"/>
                  </a:cubicBezTo>
                  <a:cubicBezTo>
                    <a:pt x="1387868" y="829260"/>
                    <a:pt x="1380117" y="824082"/>
                    <a:pt x="1372366" y="826671"/>
                  </a:cubicBezTo>
                  <a:cubicBezTo>
                    <a:pt x="1364615" y="834438"/>
                    <a:pt x="1374950" y="849971"/>
                    <a:pt x="1362031" y="855149"/>
                  </a:cubicBezTo>
                  <a:cubicBezTo>
                    <a:pt x="1351696" y="834438"/>
                    <a:pt x="1336194" y="826671"/>
                    <a:pt x="1312941" y="839616"/>
                  </a:cubicBezTo>
                  <a:cubicBezTo>
                    <a:pt x="1302606" y="839616"/>
                    <a:pt x="1300022" y="818904"/>
                    <a:pt x="1289688" y="824082"/>
                  </a:cubicBezTo>
                  <a:cubicBezTo>
                    <a:pt x="1279353" y="831849"/>
                    <a:pt x="1292271" y="844793"/>
                    <a:pt x="1297439" y="857738"/>
                  </a:cubicBezTo>
                  <a:cubicBezTo>
                    <a:pt x="1287104" y="873272"/>
                    <a:pt x="1279353" y="886217"/>
                    <a:pt x="1281937" y="904339"/>
                  </a:cubicBezTo>
                  <a:cubicBezTo>
                    <a:pt x="1294855" y="904339"/>
                    <a:pt x="1310357" y="904339"/>
                    <a:pt x="1323276" y="906928"/>
                  </a:cubicBezTo>
                  <a:cubicBezTo>
                    <a:pt x="1328443" y="917284"/>
                    <a:pt x="1325859" y="925051"/>
                    <a:pt x="1333610" y="937995"/>
                  </a:cubicBezTo>
                  <a:cubicBezTo>
                    <a:pt x="1343945" y="943173"/>
                    <a:pt x="1356864" y="945762"/>
                    <a:pt x="1369782" y="945762"/>
                  </a:cubicBezTo>
                  <a:cubicBezTo>
                    <a:pt x="1380117" y="930229"/>
                    <a:pt x="1393035" y="914695"/>
                    <a:pt x="1405954" y="901750"/>
                  </a:cubicBezTo>
                  <a:cubicBezTo>
                    <a:pt x="1411121" y="932818"/>
                    <a:pt x="1372366" y="948351"/>
                    <a:pt x="1382701" y="979419"/>
                  </a:cubicBezTo>
                  <a:cubicBezTo>
                    <a:pt x="1390452" y="989774"/>
                    <a:pt x="1405954" y="979419"/>
                    <a:pt x="1413705" y="992363"/>
                  </a:cubicBezTo>
                  <a:cubicBezTo>
                    <a:pt x="1418872" y="1002719"/>
                    <a:pt x="1408538" y="1007897"/>
                    <a:pt x="1413705" y="1018253"/>
                  </a:cubicBezTo>
                  <a:cubicBezTo>
                    <a:pt x="1421456" y="1031197"/>
                    <a:pt x="1434374" y="1031197"/>
                    <a:pt x="1444709" y="1041553"/>
                  </a:cubicBezTo>
                  <a:cubicBezTo>
                    <a:pt x="1444709" y="1057087"/>
                    <a:pt x="1449877" y="1072621"/>
                    <a:pt x="1460211" y="1090743"/>
                  </a:cubicBezTo>
                  <a:cubicBezTo>
                    <a:pt x="1475714" y="1095921"/>
                    <a:pt x="1491216" y="1098510"/>
                    <a:pt x="1511885" y="1090743"/>
                  </a:cubicBezTo>
                  <a:cubicBezTo>
                    <a:pt x="1540306" y="1101099"/>
                    <a:pt x="1550641" y="1139933"/>
                    <a:pt x="1542890" y="1165823"/>
                  </a:cubicBezTo>
                  <a:cubicBezTo>
                    <a:pt x="1529971" y="1178767"/>
                    <a:pt x="1504134" y="1189123"/>
                    <a:pt x="1486048" y="1194301"/>
                  </a:cubicBezTo>
                  <a:cubicBezTo>
                    <a:pt x="1483465" y="1204657"/>
                    <a:pt x="1488632" y="1217602"/>
                    <a:pt x="1483465" y="1227957"/>
                  </a:cubicBezTo>
                  <a:cubicBezTo>
                    <a:pt x="1473130" y="1227957"/>
                    <a:pt x="1467962" y="1233135"/>
                    <a:pt x="1467962" y="1240902"/>
                  </a:cubicBezTo>
                  <a:cubicBezTo>
                    <a:pt x="1475714" y="1248669"/>
                    <a:pt x="1473130" y="1251258"/>
                    <a:pt x="1478297" y="1259025"/>
                  </a:cubicBezTo>
                  <a:cubicBezTo>
                    <a:pt x="1470546" y="1266792"/>
                    <a:pt x="1457628" y="1271969"/>
                    <a:pt x="1460211" y="1282325"/>
                  </a:cubicBezTo>
                  <a:cubicBezTo>
                    <a:pt x="1462795" y="1292681"/>
                    <a:pt x="1478297" y="1295270"/>
                    <a:pt x="1475714" y="1305626"/>
                  </a:cubicBezTo>
                  <a:cubicBezTo>
                    <a:pt x="1470546" y="1318570"/>
                    <a:pt x="1462795" y="1303037"/>
                    <a:pt x="1452460" y="1310804"/>
                  </a:cubicBezTo>
                  <a:cubicBezTo>
                    <a:pt x="1449877" y="1328926"/>
                    <a:pt x="1470546" y="1326337"/>
                    <a:pt x="1475714" y="1341871"/>
                  </a:cubicBezTo>
                  <a:cubicBezTo>
                    <a:pt x="1470546" y="1354816"/>
                    <a:pt x="1457628" y="1344460"/>
                    <a:pt x="1447293" y="1352227"/>
                  </a:cubicBezTo>
                  <a:cubicBezTo>
                    <a:pt x="1444709" y="1362582"/>
                    <a:pt x="1457628" y="1365171"/>
                    <a:pt x="1452460" y="1375527"/>
                  </a:cubicBezTo>
                  <a:cubicBezTo>
                    <a:pt x="1429207" y="1385883"/>
                    <a:pt x="1418872" y="1357405"/>
                    <a:pt x="1400786" y="1359994"/>
                  </a:cubicBezTo>
                  <a:cubicBezTo>
                    <a:pt x="1393035" y="1370349"/>
                    <a:pt x="1382701" y="1378116"/>
                    <a:pt x="1382701" y="1391061"/>
                  </a:cubicBezTo>
                  <a:cubicBezTo>
                    <a:pt x="1393035" y="1388472"/>
                    <a:pt x="1405954" y="1391061"/>
                    <a:pt x="1405954" y="1409184"/>
                  </a:cubicBezTo>
                  <a:cubicBezTo>
                    <a:pt x="1385284" y="1406595"/>
                    <a:pt x="1387868" y="1419539"/>
                    <a:pt x="1372366" y="1429895"/>
                  </a:cubicBezTo>
                  <a:cubicBezTo>
                    <a:pt x="1362031" y="1432484"/>
                    <a:pt x="1359447" y="1409184"/>
                    <a:pt x="1351696" y="1406595"/>
                  </a:cubicBezTo>
                  <a:cubicBezTo>
                    <a:pt x="1343945" y="1409184"/>
                    <a:pt x="1333610" y="1416950"/>
                    <a:pt x="1320692" y="1414361"/>
                  </a:cubicBezTo>
                  <a:cubicBezTo>
                    <a:pt x="1318108" y="1422128"/>
                    <a:pt x="1315525" y="1429895"/>
                    <a:pt x="1310357" y="1437662"/>
                  </a:cubicBezTo>
                  <a:cubicBezTo>
                    <a:pt x="1289688" y="1437662"/>
                    <a:pt x="1263851" y="1422128"/>
                    <a:pt x="1243181" y="1445429"/>
                  </a:cubicBezTo>
                  <a:cubicBezTo>
                    <a:pt x="1204426" y="1450607"/>
                    <a:pt x="1173422" y="1409184"/>
                    <a:pt x="1137250" y="1429895"/>
                  </a:cubicBezTo>
                  <a:cubicBezTo>
                    <a:pt x="1129499" y="1419539"/>
                    <a:pt x="1134666" y="1414361"/>
                    <a:pt x="1129499" y="1404006"/>
                  </a:cubicBezTo>
                  <a:cubicBezTo>
                    <a:pt x="1116580" y="1398828"/>
                    <a:pt x="1111413" y="1409184"/>
                    <a:pt x="1095911" y="1416950"/>
                  </a:cubicBezTo>
                  <a:cubicBezTo>
                    <a:pt x="1085576" y="1411772"/>
                    <a:pt x="1090743" y="1398828"/>
                    <a:pt x="1082992" y="1396239"/>
                  </a:cubicBezTo>
                  <a:cubicBezTo>
                    <a:pt x="1080409" y="1401417"/>
                    <a:pt x="1067490" y="1404006"/>
                    <a:pt x="1067490" y="1409184"/>
                  </a:cubicBezTo>
                  <a:cubicBezTo>
                    <a:pt x="1072658" y="1411772"/>
                    <a:pt x="1080409" y="1424717"/>
                    <a:pt x="1077825" y="1429895"/>
                  </a:cubicBezTo>
                  <a:cubicBezTo>
                    <a:pt x="1064907" y="1437662"/>
                    <a:pt x="1062323" y="1416950"/>
                    <a:pt x="1057156" y="1414361"/>
                  </a:cubicBezTo>
                  <a:cubicBezTo>
                    <a:pt x="1049404" y="1422128"/>
                    <a:pt x="1033902" y="1414361"/>
                    <a:pt x="1028735" y="1424717"/>
                  </a:cubicBezTo>
                  <a:cubicBezTo>
                    <a:pt x="1054572" y="1455785"/>
                    <a:pt x="1101078" y="1419539"/>
                    <a:pt x="1113997" y="1468729"/>
                  </a:cubicBezTo>
                  <a:cubicBezTo>
                    <a:pt x="1119164" y="1473907"/>
                    <a:pt x="1126915" y="1466140"/>
                    <a:pt x="1129499" y="1476496"/>
                  </a:cubicBezTo>
                  <a:cubicBezTo>
                    <a:pt x="1113997" y="1497208"/>
                    <a:pt x="1095911" y="1468729"/>
                    <a:pt x="1075241" y="1479085"/>
                  </a:cubicBezTo>
                  <a:cubicBezTo>
                    <a:pt x="1072658" y="1489441"/>
                    <a:pt x="1072658" y="1499797"/>
                    <a:pt x="1067490" y="1510152"/>
                  </a:cubicBezTo>
                  <a:cubicBezTo>
                    <a:pt x="1044237" y="1523097"/>
                    <a:pt x="1036486" y="1484263"/>
                    <a:pt x="1018400" y="1476496"/>
                  </a:cubicBezTo>
                  <a:cubicBezTo>
                    <a:pt x="997731" y="1484263"/>
                    <a:pt x="1010649" y="1497208"/>
                    <a:pt x="1013233" y="1510152"/>
                  </a:cubicBezTo>
                  <a:cubicBezTo>
                    <a:pt x="1002898" y="1517919"/>
                    <a:pt x="995147" y="1528275"/>
                    <a:pt x="1005482" y="1543809"/>
                  </a:cubicBezTo>
                  <a:cubicBezTo>
                    <a:pt x="1033902" y="1554164"/>
                    <a:pt x="1057156" y="1585232"/>
                    <a:pt x="1082992" y="1616299"/>
                  </a:cubicBezTo>
                  <a:cubicBezTo>
                    <a:pt x="1077825" y="1624066"/>
                    <a:pt x="1077825" y="1637011"/>
                    <a:pt x="1080409" y="1649955"/>
                  </a:cubicBezTo>
                  <a:cubicBezTo>
                    <a:pt x="1072658" y="1652544"/>
                    <a:pt x="1064907" y="1649955"/>
                    <a:pt x="1059739" y="1639600"/>
                  </a:cubicBezTo>
                  <a:cubicBezTo>
                    <a:pt x="1059739" y="1631833"/>
                    <a:pt x="1077825" y="1631833"/>
                    <a:pt x="1072658" y="1624066"/>
                  </a:cubicBezTo>
                  <a:cubicBezTo>
                    <a:pt x="1051988" y="1592999"/>
                    <a:pt x="1020984" y="1585232"/>
                    <a:pt x="1002898" y="1546398"/>
                  </a:cubicBezTo>
                  <a:cubicBezTo>
                    <a:pt x="995147" y="1546398"/>
                    <a:pt x="992563" y="1538631"/>
                    <a:pt x="984812" y="1543809"/>
                  </a:cubicBezTo>
                  <a:cubicBezTo>
                    <a:pt x="989980" y="1569698"/>
                    <a:pt x="966726" y="1585232"/>
                    <a:pt x="964143" y="1608532"/>
                  </a:cubicBezTo>
                  <a:cubicBezTo>
                    <a:pt x="1002898" y="1639600"/>
                    <a:pt x="1039070" y="1704323"/>
                    <a:pt x="1054572" y="1750924"/>
                  </a:cubicBezTo>
                  <a:cubicBezTo>
                    <a:pt x="1051988" y="1753513"/>
                    <a:pt x="1049404" y="1753513"/>
                    <a:pt x="1046821" y="1756102"/>
                  </a:cubicBezTo>
                  <a:cubicBezTo>
                    <a:pt x="1041653" y="1750924"/>
                    <a:pt x="1036486" y="1740569"/>
                    <a:pt x="1028735" y="1743157"/>
                  </a:cubicBezTo>
                  <a:cubicBezTo>
                    <a:pt x="995147" y="1774225"/>
                    <a:pt x="961559" y="1693968"/>
                    <a:pt x="1010649" y="1691379"/>
                  </a:cubicBezTo>
                  <a:cubicBezTo>
                    <a:pt x="1008065" y="1686201"/>
                    <a:pt x="1008065" y="1683612"/>
                    <a:pt x="1008065" y="1681023"/>
                  </a:cubicBezTo>
                  <a:cubicBezTo>
                    <a:pt x="982228" y="1665489"/>
                    <a:pt x="966726" y="1616299"/>
                    <a:pt x="940889" y="1626655"/>
                  </a:cubicBezTo>
                  <a:cubicBezTo>
                    <a:pt x="922804" y="1634422"/>
                    <a:pt x="930555" y="1644778"/>
                    <a:pt x="930555" y="1655133"/>
                  </a:cubicBezTo>
                  <a:cubicBezTo>
                    <a:pt x="927971" y="1673256"/>
                    <a:pt x="907301" y="1678434"/>
                    <a:pt x="904718" y="1696556"/>
                  </a:cubicBezTo>
                  <a:cubicBezTo>
                    <a:pt x="894383" y="1693968"/>
                    <a:pt x="886632" y="1686201"/>
                    <a:pt x="873713" y="1688790"/>
                  </a:cubicBezTo>
                  <a:cubicBezTo>
                    <a:pt x="811705" y="1740569"/>
                    <a:pt x="775533" y="1652544"/>
                    <a:pt x="739361" y="1600765"/>
                  </a:cubicBezTo>
                  <a:cubicBezTo>
                    <a:pt x="723859" y="1605943"/>
                    <a:pt x="731610" y="1618888"/>
                    <a:pt x="734194" y="1631833"/>
                  </a:cubicBezTo>
                  <a:cubicBezTo>
                    <a:pt x="708357" y="1639600"/>
                    <a:pt x="703189" y="1652544"/>
                    <a:pt x="692855" y="1665489"/>
                  </a:cubicBezTo>
                  <a:cubicBezTo>
                    <a:pt x="682520" y="1642189"/>
                    <a:pt x="703189" y="1613710"/>
                    <a:pt x="716108" y="1592999"/>
                  </a:cubicBezTo>
                  <a:cubicBezTo>
                    <a:pt x="708357" y="1582643"/>
                    <a:pt x="700606" y="1567109"/>
                    <a:pt x="690271" y="1561931"/>
                  </a:cubicBezTo>
                  <a:cubicBezTo>
                    <a:pt x="641181" y="1580054"/>
                    <a:pt x="594674" y="1587821"/>
                    <a:pt x="550751" y="1582643"/>
                  </a:cubicBezTo>
                  <a:cubicBezTo>
                    <a:pt x="543000" y="1587821"/>
                    <a:pt x="540417" y="1603354"/>
                    <a:pt x="532666" y="1600765"/>
                  </a:cubicBezTo>
                  <a:cubicBezTo>
                    <a:pt x="514580" y="1592999"/>
                    <a:pt x="535249" y="1580054"/>
                    <a:pt x="527498" y="1567109"/>
                  </a:cubicBezTo>
                  <a:cubicBezTo>
                    <a:pt x="511996" y="1543809"/>
                    <a:pt x="483576" y="1536042"/>
                    <a:pt x="468073" y="1510152"/>
                  </a:cubicBezTo>
                  <a:cubicBezTo>
                    <a:pt x="457739" y="1492030"/>
                    <a:pt x="457739" y="1471318"/>
                    <a:pt x="439653" y="1468729"/>
                  </a:cubicBezTo>
                  <a:cubicBezTo>
                    <a:pt x="434485" y="1471318"/>
                    <a:pt x="429318" y="1473907"/>
                    <a:pt x="424151" y="1476496"/>
                  </a:cubicBezTo>
                  <a:cubicBezTo>
                    <a:pt x="413816" y="1455785"/>
                    <a:pt x="439653" y="1458373"/>
                    <a:pt x="439653" y="1450607"/>
                  </a:cubicBezTo>
                  <a:cubicBezTo>
                    <a:pt x="434485" y="1442840"/>
                    <a:pt x="429318" y="1437662"/>
                    <a:pt x="421567" y="1437662"/>
                  </a:cubicBezTo>
                  <a:cubicBezTo>
                    <a:pt x="411232" y="1440251"/>
                    <a:pt x="408649" y="1445429"/>
                    <a:pt x="400897" y="1450607"/>
                  </a:cubicBezTo>
                  <a:cubicBezTo>
                    <a:pt x="393146" y="1437662"/>
                    <a:pt x="390563" y="1424717"/>
                    <a:pt x="369893" y="1422128"/>
                  </a:cubicBezTo>
                  <a:cubicBezTo>
                    <a:pt x="364726" y="1427306"/>
                    <a:pt x="369893" y="1437662"/>
                    <a:pt x="356975" y="1440251"/>
                  </a:cubicBezTo>
                  <a:cubicBezTo>
                    <a:pt x="359558" y="1419539"/>
                    <a:pt x="349224" y="1388472"/>
                    <a:pt x="320803" y="1398828"/>
                  </a:cubicBezTo>
                  <a:cubicBezTo>
                    <a:pt x="328554" y="1380705"/>
                    <a:pt x="318219" y="1347049"/>
                    <a:pt x="292382" y="1352227"/>
                  </a:cubicBezTo>
                  <a:cubicBezTo>
                    <a:pt x="279464" y="1328926"/>
                    <a:pt x="282048" y="1315981"/>
                    <a:pt x="279464" y="1300448"/>
                  </a:cubicBezTo>
                  <a:cubicBezTo>
                    <a:pt x="274297" y="1292681"/>
                    <a:pt x="258794" y="1308215"/>
                    <a:pt x="248460" y="1305626"/>
                  </a:cubicBezTo>
                  <a:cubicBezTo>
                    <a:pt x="238125" y="1282325"/>
                    <a:pt x="282048" y="1279736"/>
                    <a:pt x="279464" y="1259025"/>
                  </a:cubicBezTo>
                  <a:cubicBezTo>
                    <a:pt x="279464" y="1248669"/>
                    <a:pt x="276880" y="1238313"/>
                    <a:pt x="274297" y="1225368"/>
                  </a:cubicBezTo>
                  <a:cubicBezTo>
                    <a:pt x="279464" y="1217602"/>
                    <a:pt x="294966" y="1212424"/>
                    <a:pt x="287215" y="1199479"/>
                  </a:cubicBezTo>
                  <a:cubicBezTo>
                    <a:pt x="282048" y="1194301"/>
                    <a:pt x="276880" y="1189123"/>
                    <a:pt x="274297" y="1181356"/>
                  </a:cubicBezTo>
                  <a:cubicBezTo>
                    <a:pt x="276880" y="1160645"/>
                    <a:pt x="297550" y="1165823"/>
                    <a:pt x="300133" y="1158056"/>
                  </a:cubicBezTo>
                  <a:cubicBezTo>
                    <a:pt x="297550" y="1147700"/>
                    <a:pt x="287215" y="1160645"/>
                    <a:pt x="284631" y="1147700"/>
                  </a:cubicBezTo>
                  <a:cubicBezTo>
                    <a:pt x="287215" y="1134755"/>
                    <a:pt x="292382" y="1119222"/>
                    <a:pt x="313052" y="1119222"/>
                  </a:cubicBezTo>
                  <a:cubicBezTo>
                    <a:pt x="318219" y="1126988"/>
                    <a:pt x="315636" y="1142522"/>
                    <a:pt x="336305" y="1129577"/>
                  </a:cubicBezTo>
                  <a:cubicBezTo>
                    <a:pt x="338889" y="1121811"/>
                    <a:pt x="331138" y="1119222"/>
                    <a:pt x="328554" y="1111455"/>
                  </a:cubicBezTo>
                  <a:cubicBezTo>
                    <a:pt x="336305" y="1103688"/>
                    <a:pt x="341473" y="1093332"/>
                    <a:pt x="354391" y="1085565"/>
                  </a:cubicBezTo>
                  <a:cubicBezTo>
                    <a:pt x="364726" y="1090743"/>
                    <a:pt x="367309" y="1111455"/>
                    <a:pt x="377644" y="1106277"/>
                  </a:cubicBezTo>
                  <a:cubicBezTo>
                    <a:pt x="382812" y="1093332"/>
                    <a:pt x="387979" y="1103688"/>
                    <a:pt x="400897" y="1095921"/>
                  </a:cubicBezTo>
                  <a:cubicBezTo>
                    <a:pt x="398314" y="1080387"/>
                    <a:pt x="403481" y="1070032"/>
                    <a:pt x="413816" y="1059676"/>
                  </a:cubicBezTo>
                  <a:cubicBezTo>
                    <a:pt x="411232" y="1051909"/>
                    <a:pt x="406065" y="1044142"/>
                    <a:pt x="403481" y="1036375"/>
                  </a:cubicBezTo>
                  <a:cubicBezTo>
                    <a:pt x="408649" y="1020842"/>
                    <a:pt x="421567" y="1010486"/>
                    <a:pt x="434485" y="1007897"/>
                  </a:cubicBezTo>
                  <a:cubicBezTo>
                    <a:pt x="429318" y="997541"/>
                    <a:pt x="426734" y="987185"/>
                    <a:pt x="431902" y="979419"/>
                  </a:cubicBezTo>
                  <a:cubicBezTo>
                    <a:pt x="444820" y="989774"/>
                    <a:pt x="457739" y="979419"/>
                    <a:pt x="465490" y="966474"/>
                  </a:cubicBezTo>
                  <a:cubicBezTo>
                    <a:pt x="483576" y="969063"/>
                    <a:pt x="506829" y="963885"/>
                    <a:pt x="522331" y="950940"/>
                  </a:cubicBezTo>
                  <a:cubicBezTo>
                    <a:pt x="530082" y="958707"/>
                    <a:pt x="532666" y="969063"/>
                    <a:pt x="543000" y="963885"/>
                  </a:cubicBezTo>
                  <a:cubicBezTo>
                    <a:pt x="545584" y="956118"/>
                    <a:pt x="537833" y="945762"/>
                    <a:pt x="553335" y="943173"/>
                  </a:cubicBezTo>
                  <a:cubicBezTo>
                    <a:pt x="563670" y="940584"/>
                    <a:pt x="566254" y="956118"/>
                    <a:pt x="574005" y="953529"/>
                  </a:cubicBezTo>
                  <a:cubicBezTo>
                    <a:pt x="599842" y="945762"/>
                    <a:pt x="584339" y="922462"/>
                    <a:pt x="597258" y="912106"/>
                  </a:cubicBezTo>
                  <a:cubicBezTo>
                    <a:pt x="602425" y="922462"/>
                    <a:pt x="607593" y="927640"/>
                    <a:pt x="615344" y="925051"/>
                  </a:cubicBezTo>
                  <a:cubicBezTo>
                    <a:pt x="648932" y="896572"/>
                    <a:pt x="677352" y="948351"/>
                    <a:pt x="718691" y="922462"/>
                  </a:cubicBezTo>
                  <a:cubicBezTo>
                    <a:pt x="716108" y="914695"/>
                    <a:pt x="713524" y="904339"/>
                    <a:pt x="718691" y="899161"/>
                  </a:cubicBezTo>
                  <a:cubicBezTo>
                    <a:pt x="726443" y="906928"/>
                    <a:pt x="729026" y="919873"/>
                    <a:pt x="739361" y="919873"/>
                  </a:cubicBezTo>
                  <a:cubicBezTo>
                    <a:pt x="783284" y="904339"/>
                    <a:pt x="749696" y="870683"/>
                    <a:pt x="752279" y="842204"/>
                  </a:cubicBezTo>
                  <a:cubicBezTo>
                    <a:pt x="762615" y="852560"/>
                    <a:pt x="770366" y="873272"/>
                    <a:pt x="780700" y="886217"/>
                  </a:cubicBezTo>
                  <a:cubicBezTo>
                    <a:pt x="809121" y="878450"/>
                    <a:pt x="832374" y="881039"/>
                    <a:pt x="855628" y="883628"/>
                  </a:cubicBezTo>
                  <a:cubicBezTo>
                    <a:pt x="860795" y="868094"/>
                    <a:pt x="850460" y="847382"/>
                    <a:pt x="868546" y="837027"/>
                  </a:cubicBezTo>
                  <a:cubicBezTo>
                    <a:pt x="889216" y="842204"/>
                    <a:pt x="876297" y="860327"/>
                    <a:pt x="878881" y="873272"/>
                  </a:cubicBezTo>
                  <a:cubicBezTo>
                    <a:pt x="884048" y="878450"/>
                    <a:pt x="891799" y="886217"/>
                    <a:pt x="902134" y="878450"/>
                  </a:cubicBezTo>
                  <a:cubicBezTo>
                    <a:pt x="907301" y="873272"/>
                    <a:pt x="896967" y="865505"/>
                    <a:pt x="907301" y="862916"/>
                  </a:cubicBezTo>
                  <a:cubicBezTo>
                    <a:pt x="915052" y="860327"/>
                    <a:pt x="920220" y="868094"/>
                    <a:pt x="925387" y="881039"/>
                  </a:cubicBezTo>
                  <a:cubicBezTo>
                    <a:pt x="922804" y="886217"/>
                    <a:pt x="909885" y="891394"/>
                    <a:pt x="907301" y="896572"/>
                  </a:cubicBezTo>
                  <a:cubicBezTo>
                    <a:pt x="925387" y="899161"/>
                    <a:pt x="930555" y="927640"/>
                    <a:pt x="951224" y="927640"/>
                  </a:cubicBezTo>
                  <a:cubicBezTo>
                    <a:pt x="977061" y="904339"/>
                    <a:pt x="997731" y="940584"/>
                    <a:pt x="1020984" y="937995"/>
                  </a:cubicBezTo>
                  <a:cubicBezTo>
                    <a:pt x="1031319" y="927640"/>
                    <a:pt x="1028735" y="912106"/>
                    <a:pt x="1023568" y="896572"/>
                  </a:cubicBezTo>
                  <a:cubicBezTo>
                    <a:pt x="1044237" y="888805"/>
                    <a:pt x="1057156" y="912106"/>
                    <a:pt x="1080409" y="904339"/>
                  </a:cubicBezTo>
                  <a:cubicBezTo>
                    <a:pt x="1090743" y="891394"/>
                    <a:pt x="1075241" y="873272"/>
                    <a:pt x="1085576" y="860327"/>
                  </a:cubicBezTo>
                  <a:cubicBezTo>
                    <a:pt x="1101078" y="857738"/>
                    <a:pt x="1111413" y="868094"/>
                    <a:pt x="1119164" y="888805"/>
                  </a:cubicBezTo>
                  <a:cubicBezTo>
                    <a:pt x="1126915" y="891394"/>
                    <a:pt x="1137250" y="888805"/>
                    <a:pt x="1150168" y="881039"/>
                  </a:cubicBezTo>
                  <a:cubicBezTo>
                    <a:pt x="1155336" y="878450"/>
                    <a:pt x="1147585" y="868094"/>
                    <a:pt x="1152752" y="865505"/>
                  </a:cubicBezTo>
                  <a:cubicBezTo>
                    <a:pt x="1163087" y="870683"/>
                    <a:pt x="1173422" y="873272"/>
                    <a:pt x="1183756" y="870683"/>
                  </a:cubicBezTo>
                  <a:cubicBezTo>
                    <a:pt x="1176005" y="831849"/>
                    <a:pt x="1209593" y="793015"/>
                    <a:pt x="1256100" y="798192"/>
                  </a:cubicBezTo>
                  <a:cubicBezTo>
                    <a:pt x="1253516" y="795603"/>
                    <a:pt x="1253516" y="793015"/>
                    <a:pt x="1253516" y="787837"/>
                  </a:cubicBezTo>
                  <a:cubicBezTo>
                    <a:pt x="1248349" y="777481"/>
                    <a:pt x="1238014" y="785248"/>
                    <a:pt x="1232847" y="777481"/>
                  </a:cubicBezTo>
                  <a:cubicBezTo>
                    <a:pt x="1230263" y="769714"/>
                    <a:pt x="1243181" y="767125"/>
                    <a:pt x="1235430" y="759358"/>
                  </a:cubicBezTo>
                  <a:cubicBezTo>
                    <a:pt x="1230263" y="759358"/>
                    <a:pt x="1225095" y="759358"/>
                    <a:pt x="1217344" y="759358"/>
                  </a:cubicBezTo>
                  <a:cubicBezTo>
                    <a:pt x="1214761" y="738647"/>
                    <a:pt x="1243181" y="720524"/>
                    <a:pt x="1219928" y="699812"/>
                  </a:cubicBezTo>
                  <a:cubicBezTo>
                    <a:pt x="1230263" y="686868"/>
                    <a:pt x="1238014" y="673923"/>
                    <a:pt x="1227679" y="653211"/>
                  </a:cubicBezTo>
                  <a:cubicBezTo>
                    <a:pt x="1253516" y="645445"/>
                    <a:pt x="1276769" y="622144"/>
                    <a:pt x="1289688" y="604022"/>
                  </a:cubicBezTo>
                  <a:cubicBezTo>
                    <a:pt x="1305190" y="606610"/>
                    <a:pt x="1318108" y="614377"/>
                    <a:pt x="1336194" y="596255"/>
                  </a:cubicBezTo>
                  <a:cubicBezTo>
                    <a:pt x="1356864" y="606610"/>
                    <a:pt x="1385284" y="604022"/>
                    <a:pt x="1400786" y="629911"/>
                  </a:cubicBezTo>
                  <a:cubicBezTo>
                    <a:pt x="1413705" y="622144"/>
                    <a:pt x="1416289" y="611788"/>
                    <a:pt x="1426623" y="604022"/>
                  </a:cubicBezTo>
                  <a:cubicBezTo>
                    <a:pt x="1418872" y="572954"/>
                    <a:pt x="1444709" y="549654"/>
                    <a:pt x="1457628" y="523764"/>
                  </a:cubicBezTo>
                  <a:cubicBezTo>
                    <a:pt x="1462795" y="526353"/>
                    <a:pt x="1467962" y="534120"/>
                    <a:pt x="1475714" y="531531"/>
                  </a:cubicBezTo>
                  <a:cubicBezTo>
                    <a:pt x="1480881" y="523764"/>
                    <a:pt x="1478297" y="513408"/>
                    <a:pt x="1488632" y="508231"/>
                  </a:cubicBezTo>
                  <a:close/>
                  <a:moveTo>
                    <a:pt x="698382" y="505812"/>
                  </a:moveTo>
                  <a:cubicBezTo>
                    <a:pt x="713904" y="510971"/>
                    <a:pt x="711317" y="529029"/>
                    <a:pt x="719078" y="544507"/>
                  </a:cubicBezTo>
                  <a:cubicBezTo>
                    <a:pt x="726840" y="547087"/>
                    <a:pt x="734601" y="544507"/>
                    <a:pt x="739775" y="557406"/>
                  </a:cubicBezTo>
                  <a:cubicBezTo>
                    <a:pt x="711317" y="567725"/>
                    <a:pt x="688034" y="565145"/>
                    <a:pt x="669925" y="554826"/>
                  </a:cubicBezTo>
                  <a:cubicBezTo>
                    <a:pt x="675099" y="539348"/>
                    <a:pt x="690621" y="544507"/>
                    <a:pt x="703556" y="541928"/>
                  </a:cubicBezTo>
                  <a:cubicBezTo>
                    <a:pt x="698382" y="529029"/>
                    <a:pt x="685447" y="513551"/>
                    <a:pt x="698382" y="505812"/>
                  </a:cubicBezTo>
                  <a:close/>
                  <a:moveTo>
                    <a:pt x="1203111" y="473376"/>
                  </a:moveTo>
                  <a:cubicBezTo>
                    <a:pt x="1227472" y="477273"/>
                    <a:pt x="1249663" y="501626"/>
                    <a:pt x="1245804" y="528903"/>
                  </a:cubicBezTo>
                  <a:cubicBezTo>
                    <a:pt x="1212357" y="547087"/>
                    <a:pt x="1176337" y="518512"/>
                    <a:pt x="1176337" y="482144"/>
                  </a:cubicBezTo>
                  <a:cubicBezTo>
                    <a:pt x="1176337" y="479546"/>
                    <a:pt x="1181483" y="479546"/>
                    <a:pt x="1178910" y="476948"/>
                  </a:cubicBezTo>
                  <a:cubicBezTo>
                    <a:pt x="1186629" y="473052"/>
                    <a:pt x="1194990" y="472077"/>
                    <a:pt x="1203111" y="473376"/>
                  </a:cubicBezTo>
                  <a:close/>
                  <a:moveTo>
                    <a:pt x="858242" y="464537"/>
                  </a:moveTo>
                  <a:cubicBezTo>
                    <a:pt x="871141" y="469677"/>
                    <a:pt x="876300" y="490239"/>
                    <a:pt x="873721" y="500520"/>
                  </a:cubicBezTo>
                  <a:cubicBezTo>
                    <a:pt x="845344" y="518512"/>
                    <a:pt x="835025" y="472247"/>
                    <a:pt x="858242" y="464537"/>
                  </a:cubicBezTo>
                  <a:close/>
                  <a:moveTo>
                    <a:pt x="534865" y="446497"/>
                  </a:moveTo>
                  <a:cubicBezTo>
                    <a:pt x="547687" y="467279"/>
                    <a:pt x="522043" y="472475"/>
                    <a:pt x="514350" y="454291"/>
                  </a:cubicBezTo>
                  <a:cubicBezTo>
                    <a:pt x="516914" y="449095"/>
                    <a:pt x="529736" y="443900"/>
                    <a:pt x="534865" y="446497"/>
                  </a:cubicBezTo>
                  <a:close/>
                  <a:moveTo>
                    <a:pt x="1291998" y="418500"/>
                  </a:moveTo>
                  <a:cubicBezTo>
                    <a:pt x="1297441" y="425984"/>
                    <a:pt x="1300162" y="433468"/>
                    <a:pt x="1291998" y="435963"/>
                  </a:cubicBezTo>
                  <a:cubicBezTo>
                    <a:pt x="1283834" y="433468"/>
                    <a:pt x="1281112" y="420994"/>
                    <a:pt x="1291998" y="418500"/>
                  </a:cubicBezTo>
                  <a:close/>
                  <a:moveTo>
                    <a:pt x="496032" y="404212"/>
                  </a:moveTo>
                  <a:cubicBezTo>
                    <a:pt x="498597" y="406831"/>
                    <a:pt x="501161" y="406831"/>
                    <a:pt x="503725" y="404212"/>
                  </a:cubicBezTo>
                  <a:cubicBezTo>
                    <a:pt x="519112" y="414689"/>
                    <a:pt x="508854" y="456600"/>
                    <a:pt x="490904" y="440883"/>
                  </a:cubicBezTo>
                  <a:cubicBezTo>
                    <a:pt x="485775" y="425167"/>
                    <a:pt x="485775" y="412070"/>
                    <a:pt x="496032" y="404212"/>
                  </a:cubicBezTo>
                  <a:close/>
                  <a:moveTo>
                    <a:pt x="857250" y="383575"/>
                  </a:moveTo>
                  <a:cubicBezTo>
                    <a:pt x="870478" y="396526"/>
                    <a:pt x="873124" y="422427"/>
                    <a:pt x="865187" y="432788"/>
                  </a:cubicBezTo>
                  <a:cubicBezTo>
                    <a:pt x="849312" y="419837"/>
                    <a:pt x="851958" y="396526"/>
                    <a:pt x="857250" y="383575"/>
                  </a:cubicBezTo>
                  <a:close/>
                  <a:moveTo>
                    <a:pt x="1617244" y="288325"/>
                  </a:moveTo>
                  <a:cubicBezTo>
                    <a:pt x="1622424" y="303866"/>
                    <a:pt x="1593933" y="337538"/>
                    <a:pt x="1573212" y="324587"/>
                  </a:cubicBezTo>
                  <a:cubicBezTo>
                    <a:pt x="1591343" y="314226"/>
                    <a:pt x="1596523" y="296095"/>
                    <a:pt x="1617244" y="288325"/>
                  </a:cubicBezTo>
                  <a:close/>
                  <a:moveTo>
                    <a:pt x="1110384" y="234350"/>
                  </a:moveTo>
                  <a:cubicBezTo>
                    <a:pt x="1112982" y="236863"/>
                    <a:pt x="1118178" y="239377"/>
                    <a:pt x="1120775" y="241891"/>
                  </a:cubicBezTo>
                  <a:cubicBezTo>
                    <a:pt x="1120775" y="249431"/>
                    <a:pt x="1105189" y="264513"/>
                    <a:pt x="1097396" y="251945"/>
                  </a:cubicBezTo>
                  <a:cubicBezTo>
                    <a:pt x="1092200" y="241891"/>
                    <a:pt x="1099993" y="236863"/>
                    <a:pt x="1110384" y="234350"/>
                  </a:cubicBezTo>
                  <a:close/>
                  <a:moveTo>
                    <a:pt x="847725" y="161325"/>
                  </a:moveTo>
                  <a:cubicBezTo>
                    <a:pt x="860425" y="182307"/>
                    <a:pt x="842645" y="221650"/>
                    <a:pt x="822325" y="198044"/>
                  </a:cubicBezTo>
                  <a:cubicBezTo>
                    <a:pt x="827405" y="184930"/>
                    <a:pt x="827405" y="161325"/>
                    <a:pt x="847725" y="161325"/>
                  </a:cubicBezTo>
                  <a:close/>
                  <a:moveTo>
                    <a:pt x="1131252" y="533"/>
                  </a:moveTo>
                  <a:cubicBezTo>
                    <a:pt x="1141412" y="8698"/>
                    <a:pt x="1128712" y="16862"/>
                    <a:pt x="1121092" y="14140"/>
                  </a:cubicBezTo>
                  <a:cubicBezTo>
                    <a:pt x="1116012" y="5976"/>
                    <a:pt x="1123632" y="-2188"/>
                    <a:pt x="1131252" y="53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  <a:gs pos="85000">
                  <a:schemeClr val="accent1">
                    <a:alpha val="85000"/>
                  </a:schemeClr>
                </a:gs>
              </a:gsLst>
              <a:lin ang="1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Freeform 4991"/>
            <p:cNvSpPr>
              <a:spLocks/>
            </p:cNvSpPr>
            <p:nvPr/>
          </p:nvSpPr>
          <p:spPr bwMode="auto">
            <a:xfrm rot="14443125">
              <a:off x="2577060" y="1333308"/>
              <a:ext cx="3687174" cy="3704940"/>
            </a:xfrm>
            <a:custGeom>
              <a:avLst/>
              <a:gdLst>
                <a:gd name="connsiteX0" fmla="*/ 761405 w 1852612"/>
                <a:gd name="connsiteY0" fmla="*/ 1846382 h 1861538"/>
                <a:gd name="connsiteX1" fmla="*/ 766762 w 1852612"/>
                <a:gd name="connsiteY1" fmla="*/ 1853799 h 1861538"/>
                <a:gd name="connsiteX2" fmla="*/ 759619 w 1852612"/>
                <a:gd name="connsiteY2" fmla="*/ 1861538 h 1861538"/>
                <a:gd name="connsiteX3" fmla="*/ 752475 w 1852612"/>
                <a:gd name="connsiteY3" fmla="*/ 1848639 h 1861538"/>
                <a:gd name="connsiteX4" fmla="*/ 761405 w 1852612"/>
                <a:gd name="connsiteY4" fmla="*/ 1846382 h 1861538"/>
                <a:gd name="connsiteX5" fmla="*/ 263298 w 1852612"/>
                <a:gd name="connsiteY5" fmla="*/ 1753587 h 1861538"/>
                <a:gd name="connsiteX6" fmla="*/ 268287 w 1852612"/>
                <a:gd name="connsiteY6" fmla="*/ 1766060 h 1861538"/>
                <a:gd name="connsiteX7" fmla="*/ 258309 w 1852612"/>
                <a:gd name="connsiteY7" fmla="*/ 1771050 h 1861538"/>
                <a:gd name="connsiteX8" fmla="*/ 250825 w 1852612"/>
                <a:gd name="connsiteY8" fmla="*/ 1758576 h 1861538"/>
                <a:gd name="connsiteX9" fmla="*/ 263298 w 1852612"/>
                <a:gd name="connsiteY9" fmla="*/ 1753587 h 1861538"/>
                <a:gd name="connsiteX10" fmla="*/ 929822 w 1852612"/>
                <a:gd name="connsiteY10" fmla="*/ 1748825 h 1861538"/>
                <a:gd name="connsiteX11" fmla="*/ 937986 w 1852612"/>
                <a:gd name="connsiteY11" fmla="*/ 1769463 h 1861538"/>
                <a:gd name="connsiteX12" fmla="*/ 929822 w 1852612"/>
                <a:gd name="connsiteY12" fmla="*/ 1748825 h 1861538"/>
                <a:gd name="connsiteX13" fmla="*/ 754917 w 1852612"/>
                <a:gd name="connsiteY13" fmla="*/ 1649833 h 1861538"/>
                <a:gd name="connsiteX14" fmla="*/ 731837 w 1852612"/>
                <a:gd name="connsiteY14" fmla="*/ 1665481 h 1861538"/>
                <a:gd name="connsiteX15" fmla="*/ 754917 w 1852612"/>
                <a:gd name="connsiteY15" fmla="*/ 1649833 h 1861538"/>
                <a:gd name="connsiteX16" fmla="*/ 481171 w 1852612"/>
                <a:gd name="connsiteY16" fmla="*/ 1621825 h 1861538"/>
                <a:gd name="connsiteX17" fmla="*/ 481171 w 1852612"/>
                <a:gd name="connsiteY17" fmla="*/ 1621825 h 1861538"/>
                <a:gd name="connsiteX18" fmla="*/ 542395 w 1852612"/>
                <a:gd name="connsiteY18" fmla="*/ 1610712 h 1861538"/>
                <a:gd name="connsiteX19" fmla="*/ 555624 w 1852612"/>
                <a:gd name="connsiteY19" fmla="*/ 1642462 h 1861538"/>
                <a:gd name="connsiteX20" fmla="*/ 547686 w 1852612"/>
                <a:gd name="connsiteY20" fmla="*/ 1650400 h 1861538"/>
                <a:gd name="connsiteX21" fmla="*/ 542395 w 1852612"/>
                <a:gd name="connsiteY21" fmla="*/ 1610712 h 1861538"/>
                <a:gd name="connsiteX22" fmla="*/ 1149577 w 1852612"/>
                <a:gd name="connsiteY22" fmla="*/ 1609125 h 1861538"/>
                <a:gd name="connsiteX23" fmla="*/ 1160462 w 1852612"/>
                <a:gd name="connsiteY23" fmla="*/ 1621472 h 1861538"/>
                <a:gd name="connsiteX24" fmla="*/ 1146855 w 1852612"/>
                <a:gd name="connsiteY24" fmla="*/ 1631350 h 1861538"/>
                <a:gd name="connsiteX25" fmla="*/ 1149577 w 1852612"/>
                <a:gd name="connsiteY25" fmla="*/ 1609125 h 1861538"/>
                <a:gd name="connsiteX26" fmla="*/ 266813 w 1852612"/>
                <a:gd name="connsiteY26" fmla="*/ 1574596 h 1861538"/>
                <a:gd name="connsiteX27" fmla="*/ 274637 w 1852612"/>
                <a:gd name="connsiteY27" fmla="*/ 1590074 h 1861538"/>
                <a:gd name="connsiteX28" fmla="*/ 238125 w 1852612"/>
                <a:gd name="connsiteY28" fmla="*/ 1587495 h 1861538"/>
                <a:gd name="connsiteX29" fmla="*/ 266813 w 1852612"/>
                <a:gd name="connsiteY29" fmla="*/ 1574596 h 1861538"/>
                <a:gd name="connsiteX30" fmla="*/ 92982 w 1852612"/>
                <a:gd name="connsiteY30" fmla="*/ 1574200 h 1861538"/>
                <a:gd name="connsiteX31" fmla="*/ 87539 w 1852612"/>
                <a:gd name="connsiteY31" fmla="*/ 1593250 h 1861538"/>
                <a:gd name="connsiteX32" fmla="*/ 82096 w 1852612"/>
                <a:gd name="connsiteY32" fmla="*/ 1576921 h 1861538"/>
                <a:gd name="connsiteX33" fmla="*/ 92982 w 1852612"/>
                <a:gd name="connsiteY33" fmla="*/ 1574200 h 1861538"/>
                <a:gd name="connsiteX34" fmla="*/ 1079323 w 1852612"/>
                <a:gd name="connsiteY34" fmla="*/ 1520225 h 1861538"/>
                <a:gd name="connsiteX35" fmla="*/ 1141412 w 1852612"/>
                <a:gd name="connsiteY35" fmla="*/ 1554216 h 1861538"/>
                <a:gd name="connsiteX36" fmla="*/ 1079323 w 1852612"/>
                <a:gd name="connsiteY36" fmla="*/ 1520225 h 1861538"/>
                <a:gd name="connsiteX37" fmla="*/ 269345 w 1852612"/>
                <a:gd name="connsiteY37" fmla="*/ 1515462 h 1861538"/>
                <a:gd name="connsiteX38" fmla="*/ 219075 w 1852612"/>
                <a:gd name="connsiteY38" fmla="*/ 1540598 h 1861538"/>
                <a:gd name="connsiteX39" fmla="*/ 269345 w 1852612"/>
                <a:gd name="connsiteY39" fmla="*/ 1515462 h 1861538"/>
                <a:gd name="connsiteX40" fmla="*/ 1206500 w 1852612"/>
                <a:gd name="connsiteY40" fmla="*/ 1507525 h 1861538"/>
                <a:gd name="connsiteX41" fmla="*/ 1206500 w 1852612"/>
                <a:gd name="connsiteY41" fmla="*/ 1520225 h 1861538"/>
                <a:gd name="connsiteX42" fmla="*/ 1201737 w 1852612"/>
                <a:gd name="connsiteY42" fmla="*/ 1512605 h 1861538"/>
                <a:gd name="connsiteX43" fmla="*/ 1206500 w 1852612"/>
                <a:gd name="connsiteY43" fmla="*/ 1507525 h 1861538"/>
                <a:gd name="connsiteX44" fmla="*/ 1235075 w 1852612"/>
                <a:gd name="connsiteY44" fmla="*/ 1494825 h 1861538"/>
                <a:gd name="connsiteX45" fmla="*/ 1248304 w 1852612"/>
                <a:gd name="connsiteY45" fmla="*/ 1535465 h 1861538"/>
                <a:gd name="connsiteX46" fmla="*/ 1243013 w 1852612"/>
                <a:gd name="connsiteY46" fmla="*/ 1545625 h 1861538"/>
                <a:gd name="connsiteX47" fmla="*/ 1235075 w 1852612"/>
                <a:gd name="connsiteY47" fmla="*/ 1494825 h 1861538"/>
                <a:gd name="connsiteX48" fmla="*/ 340591 w 1852612"/>
                <a:gd name="connsiteY48" fmla="*/ 1453550 h 1861538"/>
                <a:gd name="connsiteX49" fmla="*/ 358775 w 1852612"/>
                <a:gd name="connsiteY49" fmla="*/ 1460958 h 1861538"/>
                <a:gd name="connsiteX50" fmla="*/ 343189 w 1852612"/>
                <a:gd name="connsiteY50" fmla="*/ 1475775 h 1861538"/>
                <a:gd name="connsiteX51" fmla="*/ 340591 w 1852612"/>
                <a:gd name="connsiteY51" fmla="*/ 1453550 h 1861538"/>
                <a:gd name="connsiteX52" fmla="*/ 67355 w 1852612"/>
                <a:gd name="connsiteY52" fmla="*/ 1388462 h 1861538"/>
                <a:gd name="connsiteX53" fmla="*/ 77787 w 1852612"/>
                <a:gd name="connsiteY53" fmla="*/ 1398720 h 1861538"/>
                <a:gd name="connsiteX54" fmla="*/ 62139 w 1852612"/>
                <a:gd name="connsiteY54" fmla="*/ 1421800 h 1861538"/>
                <a:gd name="connsiteX55" fmla="*/ 41275 w 1852612"/>
                <a:gd name="connsiteY55" fmla="*/ 1414106 h 1861538"/>
                <a:gd name="connsiteX56" fmla="*/ 67355 w 1852612"/>
                <a:gd name="connsiteY56" fmla="*/ 1388462 h 1861538"/>
                <a:gd name="connsiteX57" fmla="*/ 1504553 w 1852612"/>
                <a:gd name="connsiteY57" fmla="*/ 1363235 h 1861538"/>
                <a:gd name="connsiteX58" fmla="*/ 1522412 w 1852612"/>
                <a:gd name="connsiteY58" fmla="*/ 1377746 h 1861538"/>
                <a:gd name="connsiteX59" fmla="*/ 1504553 w 1852612"/>
                <a:gd name="connsiteY59" fmla="*/ 1363235 h 1861538"/>
                <a:gd name="connsiteX60" fmla="*/ 285607 w 1852612"/>
                <a:gd name="connsiteY60" fmla="*/ 1360660 h 1861538"/>
                <a:gd name="connsiteX61" fmla="*/ 288925 w 1852612"/>
                <a:gd name="connsiteY61" fmla="*/ 1365104 h 1861538"/>
                <a:gd name="connsiteX62" fmla="*/ 276578 w 1852612"/>
                <a:gd name="connsiteY62" fmla="*/ 1372588 h 1861538"/>
                <a:gd name="connsiteX63" fmla="*/ 279047 w 1852612"/>
                <a:gd name="connsiteY63" fmla="*/ 1361362 h 1861538"/>
                <a:gd name="connsiteX64" fmla="*/ 285607 w 1852612"/>
                <a:gd name="connsiteY64" fmla="*/ 1360660 h 1861538"/>
                <a:gd name="connsiteX65" fmla="*/ 1751154 w 1852612"/>
                <a:gd name="connsiteY65" fmla="*/ 1349681 h 1861538"/>
                <a:gd name="connsiteX66" fmla="*/ 1758949 w 1852612"/>
                <a:gd name="connsiteY66" fmla="*/ 1354671 h 1861538"/>
                <a:gd name="connsiteX67" fmla="*/ 1751466 w 1852612"/>
                <a:gd name="connsiteY67" fmla="*/ 1364650 h 1861538"/>
                <a:gd name="connsiteX68" fmla="*/ 1741487 w 1852612"/>
                <a:gd name="connsiteY68" fmla="*/ 1352176 h 1861538"/>
                <a:gd name="connsiteX69" fmla="*/ 1751154 w 1852612"/>
                <a:gd name="connsiteY69" fmla="*/ 1349681 h 1861538"/>
                <a:gd name="connsiteX70" fmla="*/ 9723 w 1852612"/>
                <a:gd name="connsiteY70" fmla="*/ 1329203 h 1861538"/>
                <a:gd name="connsiteX71" fmla="*/ 20637 w 1852612"/>
                <a:gd name="connsiteY71" fmla="*/ 1337265 h 1861538"/>
                <a:gd name="connsiteX72" fmla="*/ 4762 w 1852612"/>
                <a:gd name="connsiteY72" fmla="*/ 1342425 h 1861538"/>
                <a:gd name="connsiteX73" fmla="*/ 9723 w 1852612"/>
                <a:gd name="connsiteY73" fmla="*/ 1329203 h 1861538"/>
                <a:gd name="connsiteX74" fmla="*/ 11540 w 1852612"/>
                <a:gd name="connsiteY74" fmla="*/ 1287295 h 1861538"/>
                <a:gd name="connsiteX75" fmla="*/ 30772 w 1852612"/>
                <a:gd name="connsiteY75" fmla="*/ 1289893 h 1861538"/>
                <a:gd name="connsiteX76" fmla="*/ 0 w 1852612"/>
                <a:gd name="connsiteY76" fmla="*/ 1300284 h 1861538"/>
                <a:gd name="connsiteX77" fmla="*/ 11540 w 1852612"/>
                <a:gd name="connsiteY77" fmla="*/ 1287295 h 1861538"/>
                <a:gd name="connsiteX78" fmla="*/ 239956 w 1852612"/>
                <a:gd name="connsiteY78" fmla="*/ 1244000 h 1861538"/>
                <a:gd name="connsiteX79" fmla="*/ 227134 w 1852612"/>
                <a:gd name="connsiteY79" fmla="*/ 1290038 h 1861538"/>
                <a:gd name="connsiteX80" fmla="*/ 239956 w 1852612"/>
                <a:gd name="connsiteY80" fmla="*/ 1244000 h 1861538"/>
                <a:gd name="connsiteX81" fmla="*/ 263525 w 1852612"/>
                <a:gd name="connsiteY81" fmla="*/ 1223362 h 1861538"/>
                <a:gd name="connsiteX82" fmla="*/ 258329 w 1852612"/>
                <a:gd name="connsiteY82" fmla="*/ 1245587 h 1861538"/>
                <a:gd name="connsiteX83" fmla="*/ 234950 w 1852612"/>
                <a:gd name="connsiteY83" fmla="*/ 1228301 h 1861538"/>
                <a:gd name="connsiteX84" fmla="*/ 263525 w 1852612"/>
                <a:gd name="connsiteY84" fmla="*/ 1223362 h 1861538"/>
                <a:gd name="connsiteX85" fmla="*/ 1770905 w 1852612"/>
                <a:gd name="connsiteY85" fmla="*/ 1191295 h 1861538"/>
                <a:gd name="connsiteX86" fmla="*/ 1777999 w 1852612"/>
                <a:gd name="connsiteY86" fmla="*/ 1202090 h 1861538"/>
                <a:gd name="connsiteX87" fmla="*/ 1770260 w 1852612"/>
                <a:gd name="connsiteY87" fmla="*/ 1212250 h 1861538"/>
                <a:gd name="connsiteX88" fmla="*/ 1759942 w 1852612"/>
                <a:gd name="connsiteY88" fmla="*/ 1191930 h 1861538"/>
                <a:gd name="connsiteX89" fmla="*/ 1770905 w 1852612"/>
                <a:gd name="connsiteY89" fmla="*/ 1191295 h 1861538"/>
                <a:gd name="connsiteX90" fmla="*/ 266104 w 1852612"/>
                <a:gd name="connsiteY90" fmla="*/ 1184141 h 1861538"/>
                <a:gd name="connsiteX91" fmla="*/ 242887 w 1852612"/>
                <a:gd name="connsiteY91" fmla="*/ 1194600 h 1861538"/>
                <a:gd name="connsiteX92" fmla="*/ 266104 w 1852612"/>
                <a:gd name="connsiteY92" fmla="*/ 1184141 h 1861538"/>
                <a:gd name="connsiteX93" fmla="*/ 243422 w 1852612"/>
                <a:gd name="connsiteY93" fmla="*/ 1123731 h 1861538"/>
                <a:gd name="connsiteX94" fmla="*/ 266434 w 1852612"/>
                <a:gd name="connsiteY94" fmla="*/ 1142644 h 1861538"/>
                <a:gd name="connsiteX95" fmla="*/ 206798 w 1852612"/>
                <a:gd name="connsiteY95" fmla="*/ 1129822 h 1861538"/>
                <a:gd name="connsiteX96" fmla="*/ 243422 w 1852612"/>
                <a:gd name="connsiteY96" fmla="*/ 1123731 h 1861538"/>
                <a:gd name="connsiteX97" fmla="*/ 198834 w 1852612"/>
                <a:gd name="connsiteY97" fmla="*/ 1102787 h 1861538"/>
                <a:gd name="connsiteX98" fmla="*/ 204787 w 1852612"/>
                <a:gd name="connsiteY98" fmla="*/ 1113428 h 1861538"/>
                <a:gd name="connsiteX99" fmla="*/ 194204 w 1852612"/>
                <a:gd name="connsiteY99" fmla="*/ 1118588 h 1861538"/>
                <a:gd name="connsiteX100" fmla="*/ 188912 w 1852612"/>
                <a:gd name="connsiteY100" fmla="*/ 1105689 h 1861538"/>
                <a:gd name="connsiteX101" fmla="*/ 198834 w 1852612"/>
                <a:gd name="connsiteY101" fmla="*/ 1102787 h 1861538"/>
                <a:gd name="connsiteX102" fmla="*/ 51521 w 1852612"/>
                <a:gd name="connsiteY102" fmla="*/ 1097950 h 1861538"/>
                <a:gd name="connsiteX103" fmla="*/ 59314 w 1852612"/>
                <a:gd name="connsiteY103" fmla="*/ 1116471 h 1861538"/>
                <a:gd name="connsiteX104" fmla="*/ 33337 w 1852612"/>
                <a:gd name="connsiteY104" fmla="*/ 1108533 h 1861538"/>
                <a:gd name="connsiteX105" fmla="*/ 51521 w 1852612"/>
                <a:gd name="connsiteY105" fmla="*/ 1097950 h 1861538"/>
                <a:gd name="connsiteX106" fmla="*/ 1749425 w 1852612"/>
                <a:gd name="connsiteY106" fmla="*/ 1075725 h 1861538"/>
                <a:gd name="connsiteX107" fmla="*/ 1725613 w 1852612"/>
                <a:gd name="connsiteY107" fmla="*/ 1097950 h 1861538"/>
                <a:gd name="connsiteX108" fmla="*/ 1717675 w 1852612"/>
                <a:gd name="connsiteY108" fmla="*/ 1083133 h 1861538"/>
                <a:gd name="connsiteX109" fmla="*/ 1749425 w 1852612"/>
                <a:gd name="connsiteY109" fmla="*/ 1075725 h 1861538"/>
                <a:gd name="connsiteX110" fmla="*/ 384628 w 1852612"/>
                <a:gd name="connsiteY110" fmla="*/ 1067787 h 1861538"/>
                <a:gd name="connsiteX111" fmla="*/ 379639 w 1852612"/>
                <a:gd name="connsiteY111" fmla="*/ 1080487 h 1861538"/>
                <a:gd name="connsiteX112" fmla="*/ 384628 w 1852612"/>
                <a:gd name="connsiteY112" fmla="*/ 1067787 h 1861538"/>
                <a:gd name="connsiteX113" fmla="*/ 359641 w 1852612"/>
                <a:gd name="connsiteY113" fmla="*/ 1042387 h 1861538"/>
                <a:gd name="connsiteX114" fmla="*/ 364836 w 1852612"/>
                <a:gd name="connsiteY114" fmla="*/ 1062142 h 1861538"/>
                <a:gd name="connsiteX115" fmla="*/ 359641 w 1852612"/>
                <a:gd name="connsiteY115" fmla="*/ 1042387 h 1861538"/>
                <a:gd name="connsiteX116" fmla="*/ 214312 w 1852612"/>
                <a:gd name="connsiteY116" fmla="*/ 1020162 h 1861538"/>
                <a:gd name="connsiteX117" fmla="*/ 243416 w 1852612"/>
                <a:gd name="connsiteY117" fmla="*/ 1038683 h 1861538"/>
                <a:gd name="connsiteX118" fmla="*/ 235479 w 1852612"/>
                <a:gd name="connsiteY118" fmla="*/ 1043975 h 1861538"/>
                <a:gd name="connsiteX119" fmla="*/ 214312 w 1852612"/>
                <a:gd name="connsiteY119" fmla="*/ 1020162 h 1861538"/>
                <a:gd name="connsiteX120" fmla="*/ 1847321 w 1852612"/>
                <a:gd name="connsiteY120" fmla="*/ 1016281 h 1861538"/>
                <a:gd name="connsiteX121" fmla="*/ 1852612 w 1852612"/>
                <a:gd name="connsiteY121" fmla="*/ 1026159 h 1861538"/>
                <a:gd name="connsiteX122" fmla="*/ 1834092 w 1852612"/>
                <a:gd name="connsiteY122" fmla="*/ 1033567 h 1861538"/>
                <a:gd name="connsiteX123" fmla="*/ 1847321 w 1852612"/>
                <a:gd name="connsiteY123" fmla="*/ 1016281 h 1861538"/>
                <a:gd name="connsiteX124" fmla="*/ 1545590 w 1852612"/>
                <a:gd name="connsiteY124" fmla="*/ 969362 h 1861538"/>
                <a:gd name="connsiteX125" fmla="*/ 1524000 w 1852612"/>
                <a:gd name="connsiteY125" fmla="*/ 982062 h 1861538"/>
                <a:gd name="connsiteX126" fmla="*/ 1545590 w 1852612"/>
                <a:gd name="connsiteY126" fmla="*/ 969362 h 1861538"/>
                <a:gd name="connsiteX127" fmla="*/ 196849 w 1852612"/>
                <a:gd name="connsiteY127" fmla="*/ 969362 h 1861538"/>
                <a:gd name="connsiteX128" fmla="*/ 204787 w 1852612"/>
                <a:gd name="connsiteY128" fmla="*/ 979945 h 1861538"/>
                <a:gd name="connsiteX129" fmla="*/ 194204 w 1852612"/>
                <a:gd name="connsiteY129" fmla="*/ 985237 h 1861538"/>
                <a:gd name="connsiteX130" fmla="*/ 196849 w 1852612"/>
                <a:gd name="connsiteY130" fmla="*/ 969362 h 1861538"/>
                <a:gd name="connsiteX131" fmla="*/ 422347 w 1852612"/>
                <a:gd name="connsiteY131" fmla="*/ 929736 h 1861538"/>
                <a:gd name="connsiteX132" fmla="*/ 430934 w 1852612"/>
                <a:gd name="connsiteY132" fmla="*/ 943840 h 1861538"/>
                <a:gd name="connsiteX133" fmla="*/ 406400 w 1852612"/>
                <a:gd name="connsiteY133" fmla="*/ 938712 h 1861538"/>
                <a:gd name="connsiteX134" fmla="*/ 422347 w 1852612"/>
                <a:gd name="connsiteY134" fmla="*/ 929736 h 1861538"/>
                <a:gd name="connsiteX135" fmla="*/ 506865 w 1852612"/>
                <a:gd name="connsiteY135" fmla="*/ 929675 h 1861538"/>
                <a:gd name="connsiteX136" fmla="*/ 496887 w 1852612"/>
                <a:gd name="connsiteY136" fmla="*/ 934966 h 1861538"/>
                <a:gd name="connsiteX137" fmla="*/ 506865 w 1852612"/>
                <a:gd name="connsiteY137" fmla="*/ 929675 h 1861538"/>
                <a:gd name="connsiteX138" fmla="*/ 395485 w 1852612"/>
                <a:gd name="connsiteY138" fmla="*/ 912262 h 1861538"/>
                <a:gd name="connsiteX139" fmla="*/ 406399 w 1852612"/>
                <a:gd name="connsiteY139" fmla="*/ 916776 h 1861538"/>
                <a:gd name="connsiteX140" fmla="*/ 387878 w 1852612"/>
                <a:gd name="connsiteY140" fmla="*/ 927095 h 1861538"/>
                <a:gd name="connsiteX141" fmla="*/ 382587 w 1852612"/>
                <a:gd name="connsiteY141" fmla="*/ 919356 h 1861538"/>
                <a:gd name="connsiteX142" fmla="*/ 395485 w 1852612"/>
                <a:gd name="connsiteY142" fmla="*/ 912262 h 1861538"/>
                <a:gd name="connsiteX143" fmla="*/ 337690 w 1852612"/>
                <a:gd name="connsiteY143" fmla="*/ 883307 h 1861538"/>
                <a:gd name="connsiteX144" fmla="*/ 346074 w 1852612"/>
                <a:gd name="connsiteY144" fmla="*/ 896867 h 1861538"/>
                <a:gd name="connsiteX145" fmla="*/ 325437 w 1852612"/>
                <a:gd name="connsiteY145" fmla="*/ 883637 h 1861538"/>
                <a:gd name="connsiteX146" fmla="*/ 337690 w 1852612"/>
                <a:gd name="connsiteY146" fmla="*/ 883307 h 1861538"/>
                <a:gd name="connsiteX147" fmla="*/ 521702 w 1852612"/>
                <a:gd name="connsiteY147" fmla="*/ 878875 h 1861538"/>
                <a:gd name="connsiteX148" fmla="*/ 568324 w 1852612"/>
                <a:gd name="connsiteY148" fmla="*/ 914435 h 1861538"/>
                <a:gd name="connsiteX149" fmla="*/ 555373 w 1852612"/>
                <a:gd name="connsiteY149" fmla="*/ 927135 h 1861538"/>
                <a:gd name="connsiteX150" fmla="*/ 521702 w 1852612"/>
                <a:gd name="connsiteY150" fmla="*/ 878875 h 1861538"/>
                <a:gd name="connsiteX151" fmla="*/ 1596760 w 1852612"/>
                <a:gd name="connsiteY151" fmla="*/ 863000 h 1861538"/>
                <a:gd name="connsiteX152" fmla="*/ 1601787 w 1852612"/>
                <a:gd name="connsiteY152" fmla="*/ 875822 h 1861538"/>
                <a:gd name="connsiteX153" fmla="*/ 1579166 w 1852612"/>
                <a:gd name="connsiteY153" fmla="*/ 865564 h 1861538"/>
                <a:gd name="connsiteX154" fmla="*/ 1596760 w 1852612"/>
                <a:gd name="connsiteY154" fmla="*/ 863000 h 1861538"/>
                <a:gd name="connsiteX155" fmla="*/ 471179 w 1852612"/>
                <a:gd name="connsiteY155" fmla="*/ 862475 h 1861538"/>
                <a:gd name="connsiteX156" fmla="*/ 454025 w 1852612"/>
                <a:gd name="connsiteY156" fmla="*/ 870262 h 1861538"/>
                <a:gd name="connsiteX157" fmla="*/ 471179 w 1852612"/>
                <a:gd name="connsiteY157" fmla="*/ 862475 h 1861538"/>
                <a:gd name="connsiteX158" fmla="*/ 1497608 w 1852612"/>
                <a:gd name="connsiteY158" fmla="*/ 857195 h 1861538"/>
                <a:gd name="connsiteX159" fmla="*/ 1506537 w 1852612"/>
                <a:gd name="connsiteY159" fmla="*/ 862999 h 1861538"/>
                <a:gd name="connsiteX160" fmla="*/ 1497608 w 1852612"/>
                <a:gd name="connsiteY160" fmla="*/ 857195 h 1861538"/>
                <a:gd name="connsiteX161" fmla="*/ 431271 w 1852612"/>
                <a:gd name="connsiteY161" fmla="*/ 842362 h 1861538"/>
                <a:gd name="connsiteX162" fmla="*/ 412750 w 1852612"/>
                <a:gd name="connsiteY162" fmla="*/ 850299 h 1861538"/>
                <a:gd name="connsiteX163" fmla="*/ 431271 w 1852612"/>
                <a:gd name="connsiteY163" fmla="*/ 842362 h 1861538"/>
                <a:gd name="connsiteX164" fmla="*/ 1457324 w 1852612"/>
                <a:gd name="connsiteY164" fmla="*/ 821725 h 1861538"/>
                <a:gd name="connsiteX165" fmla="*/ 1405255 w 1852612"/>
                <a:gd name="connsiteY165" fmla="*/ 899513 h 1861538"/>
                <a:gd name="connsiteX166" fmla="*/ 1392237 w 1852612"/>
                <a:gd name="connsiteY166" fmla="*/ 883955 h 1861538"/>
                <a:gd name="connsiteX167" fmla="*/ 1457324 w 1852612"/>
                <a:gd name="connsiteY167" fmla="*/ 821725 h 1861538"/>
                <a:gd name="connsiteX168" fmla="*/ 287111 w 1852612"/>
                <a:gd name="connsiteY168" fmla="*/ 803203 h 1861538"/>
                <a:gd name="connsiteX169" fmla="*/ 295275 w 1852612"/>
                <a:gd name="connsiteY169" fmla="*/ 808495 h 1861538"/>
                <a:gd name="connsiteX170" fmla="*/ 287111 w 1852612"/>
                <a:gd name="connsiteY170" fmla="*/ 813787 h 1861538"/>
                <a:gd name="connsiteX171" fmla="*/ 287111 w 1852612"/>
                <a:gd name="connsiteY171" fmla="*/ 803203 h 1861538"/>
                <a:gd name="connsiteX172" fmla="*/ 842169 w 1852612"/>
                <a:gd name="connsiteY172" fmla="*/ 801994 h 1861538"/>
                <a:gd name="connsiteX173" fmla="*/ 849312 w 1852612"/>
                <a:gd name="connsiteY173" fmla="*/ 811519 h 1861538"/>
                <a:gd name="connsiteX174" fmla="*/ 835025 w 1852612"/>
                <a:gd name="connsiteY174" fmla="*/ 808797 h 1861538"/>
                <a:gd name="connsiteX175" fmla="*/ 842169 w 1852612"/>
                <a:gd name="connsiteY175" fmla="*/ 801994 h 1861538"/>
                <a:gd name="connsiteX176" fmla="*/ 217300 w 1852612"/>
                <a:gd name="connsiteY176" fmla="*/ 787135 h 1861538"/>
                <a:gd name="connsiteX177" fmla="*/ 227759 w 1852612"/>
                <a:gd name="connsiteY177" fmla="*/ 787776 h 1861538"/>
                <a:gd name="connsiteX178" fmla="*/ 206841 w 1852612"/>
                <a:gd name="connsiteY178" fmla="*/ 790341 h 1861538"/>
                <a:gd name="connsiteX179" fmla="*/ 217300 w 1852612"/>
                <a:gd name="connsiteY179" fmla="*/ 787135 h 1861538"/>
                <a:gd name="connsiteX180" fmla="*/ 958118 w 1852612"/>
                <a:gd name="connsiteY180" fmla="*/ 776909 h 1861538"/>
                <a:gd name="connsiteX181" fmla="*/ 982236 w 1852612"/>
                <a:gd name="connsiteY181" fmla="*/ 803270 h 1861538"/>
                <a:gd name="connsiteX182" fmla="*/ 971859 w 1852612"/>
                <a:gd name="connsiteY182" fmla="*/ 867762 h 1861538"/>
                <a:gd name="connsiteX183" fmla="*/ 909598 w 1852612"/>
                <a:gd name="connsiteY183" fmla="*/ 834226 h 1861538"/>
                <a:gd name="connsiteX184" fmla="*/ 958118 w 1852612"/>
                <a:gd name="connsiteY184" fmla="*/ 776909 h 1861538"/>
                <a:gd name="connsiteX185" fmla="*/ 382361 w 1852612"/>
                <a:gd name="connsiteY185" fmla="*/ 764575 h 1861538"/>
                <a:gd name="connsiteX186" fmla="*/ 387803 w 1852612"/>
                <a:gd name="connsiteY186" fmla="*/ 785213 h 1861538"/>
                <a:gd name="connsiteX187" fmla="*/ 382361 w 1852612"/>
                <a:gd name="connsiteY187" fmla="*/ 764575 h 1861538"/>
                <a:gd name="connsiteX188" fmla="*/ 1554043 w 1852612"/>
                <a:gd name="connsiteY188" fmla="*/ 761003 h 1861538"/>
                <a:gd name="connsiteX189" fmla="*/ 1560512 w 1852612"/>
                <a:gd name="connsiteY189" fmla="*/ 765210 h 1861538"/>
                <a:gd name="connsiteX190" fmla="*/ 1540192 w 1852612"/>
                <a:gd name="connsiteY190" fmla="*/ 780450 h 1861538"/>
                <a:gd name="connsiteX191" fmla="*/ 1535112 w 1852612"/>
                <a:gd name="connsiteY191" fmla="*/ 770290 h 1861538"/>
                <a:gd name="connsiteX192" fmla="*/ 1554043 w 1852612"/>
                <a:gd name="connsiteY192" fmla="*/ 761003 h 1861538"/>
                <a:gd name="connsiteX193" fmla="*/ 653216 w 1852612"/>
                <a:gd name="connsiteY193" fmla="*/ 755142 h 1861538"/>
                <a:gd name="connsiteX194" fmla="*/ 671862 w 1852612"/>
                <a:gd name="connsiteY194" fmla="*/ 762059 h 1861538"/>
                <a:gd name="connsiteX195" fmla="*/ 702859 w 1852612"/>
                <a:gd name="connsiteY195" fmla="*/ 798303 h 1861538"/>
                <a:gd name="connsiteX196" fmla="*/ 674445 w 1852612"/>
                <a:gd name="connsiteY196" fmla="*/ 896679 h 1861538"/>
                <a:gd name="connsiteX197" fmla="*/ 599537 w 1852612"/>
                <a:gd name="connsiteY197" fmla="*/ 901856 h 1861538"/>
                <a:gd name="connsiteX198" fmla="*/ 565957 w 1852612"/>
                <a:gd name="connsiteY198" fmla="*/ 870790 h 1861538"/>
                <a:gd name="connsiteX199" fmla="*/ 555625 w 1852612"/>
                <a:gd name="connsiteY199" fmla="*/ 816424 h 1861538"/>
                <a:gd name="connsiteX200" fmla="*/ 594371 w 1852612"/>
                <a:gd name="connsiteY200" fmla="*/ 762059 h 1861538"/>
                <a:gd name="connsiteX201" fmla="*/ 653216 w 1852612"/>
                <a:gd name="connsiteY201" fmla="*/ 755142 h 1861538"/>
                <a:gd name="connsiteX202" fmla="*/ 633557 w 1852612"/>
                <a:gd name="connsiteY202" fmla="*/ 720918 h 1861538"/>
                <a:gd name="connsiteX203" fmla="*/ 620568 w 1852612"/>
                <a:gd name="connsiteY203" fmla="*/ 732825 h 1861538"/>
                <a:gd name="connsiteX204" fmla="*/ 633557 w 1852612"/>
                <a:gd name="connsiteY204" fmla="*/ 720918 h 1861538"/>
                <a:gd name="connsiteX205" fmla="*/ 519509 w 1852612"/>
                <a:gd name="connsiteY205" fmla="*/ 694725 h 1861538"/>
                <a:gd name="connsiteX206" fmla="*/ 532407 w 1852612"/>
                <a:gd name="connsiteY206" fmla="*/ 736690 h 1861538"/>
                <a:gd name="connsiteX207" fmla="*/ 519509 w 1852612"/>
                <a:gd name="connsiteY207" fmla="*/ 694725 h 1861538"/>
                <a:gd name="connsiteX208" fmla="*/ 648229 w 1852612"/>
                <a:gd name="connsiteY208" fmla="*/ 674087 h 1861538"/>
                <a:gd name="connsiteX209" fmla="*/ 666750 w 1852612"/>
                <a:gd name="connsiteY209" fmla="*/ 723300 h 1861538"/>
                <a:gd name="connsiteX210" fmla="*/ 648229 w 1852612"/>
                <a:gd name="connsiteY210" fmla="*/ 674087 h 1861538"/>
                <a:gd name="connsiteX211" fmla="*/ 747395 w 1852612"/>
                <a:gd name="connsiteY211" fmla="*/ 666150 h 1861538"/>
                <a:gd name="connsiteX212" fmla="*/ 770255 w 1852612"/>
                <a:gd name="connsiteY212" fmla="*/ 720125 h 1861538"/>
                <a:gd name="connsiteX213" fmla="*/ 747395 w 1852612"/>
                <a:gd name="connsiteY213" fmla="*/ 666150 h 1861538"/>
                <a:gd name="connsiteX214" fmla="*/ 338454 w 1852612"/>
                <a:gd name="connsiteY214" fmla="*/ 661387 h 1861538"/>
                <a:gd name="connsiteX215" fmla="*/ 330358 w 1852612"/>
                <a:gd name="connsiteY215" fmla="*/ 694725 h 1861538"/>
                <a:gd name="connsiteX216" fmla="*/ 338454 w 1852612"/>
                <a:gd name="connsiteY216" fmla="*/ 661387 h 1861538"/>
                <a:gd name="connsiteX217" fmla="*/ 305026 w 1852612"/>
                <a:gd name="connsiteY217" fmla="*/ 658212 h 1861538"/>
                <a:gd name="connsiteX218" fmla="*/ 299583 w 1852612"/>
                <a:gd name="connsiteY218" fmla="*/ 676270 h 1861538"/>
                <a:gd name="connsiteX219" fmla="*/ 305026 w 1852612"/>
                <a:gd name="connsiteY219" fmla="*/ 658212 h 1861538"/>
                <a:gd name="connsiteX220" fmla="*/ 948090 w 1852612"/>
                <a:gd name="connsiteY220" fmla="*/ 621700 h 1861538"/>
                <a:gd name="connsiteX221" fmla="*/ 957968 w 1852612"/>
                <a:gd name="connsiteY221" fmla="*/ 629796 h 1861538"/>
                <a:gd name="connsiteX222" fmla="*/ 948090 w 1852612"/>
                <a:gd name="connsiteY222" fmla="*/ 648688 h 1861538"/>
                <a:gd name="connsiteX223" fmla="*/ 948090 w 1852612"/>
                <a:gd name="connsiteY223" fmla="*/ 621700 h 1861538"/>
                <a:gd name="connsiteX224" fmla="*/ 377056 w 1852612"/>
                <a:gd name="connsiteY224" fmla="*/ 524837 h 1861538"/>
                <a:gd name="connsiteX225" fmla="*/ 407987 w 1852612"/>
                <a:gd name="connsiteY225" fmla="*/ 551850 h 1861538"/>
                <a:gd name="connsiteX226" fmla="*/ 361950 w 1852612"/>
                <a:gd name="connsiteY226" fmla="*/ 526903 h 1861538"/>
                <a:gd name="connsiteX227" fmla="*/ 377056 w 1852612"/>
                <a:gd name="connsiteY227" fmla="*/ 524837 h 1861538"/>
                <a:gd name="connsiteX228" fmla="*/ 1816497 w 1852612"/>
                <a:gd name="connsiteY228" fmla="*/ 513189 h 1861538"/>
                <a:gd name="connsiteX229" fmla="*/ 1790700 w 1852612"/>
                <a:gd name="connsiteY229" fmla="*/ 523648 h 1861538"/>
                <a:gd name="connsiteX230" fmla="*/ 1816497 w 1852612"/>
                <a:gd name="connsiteY230" fmla="*/ 513189 h 1861538"/>
                <a:gd name="connsiteX231" fmla="*/ 1488632 w 1852612"/>
                <a:gd name="connsiteY231" fmla="*/ 508231 h 1861538"/>
                <a:gd name="connsiteX232" fmla="*/ 1511885 w 1852612"/>
                <a:gd name="connsiteY232" fmla="*/ 515997 h 1861538"/>
                <a:gd name="connsiteX233" fmla="*/ 1594563 w 1852612"/>
                <a:gd name="connsiteY233" fmla="*/ 534120 h 1861538"/>
                <a:gd name="connsiteX234" fmla="*/ 1620400 w 1852612"/>
                <a:gd name="connsiteY234" fmla="*/ 562598 h 1861538"/>
                <a:gd name="connsiteX235" fmla="*/ 1628151 w 1852612"/>
                <a:gd name="connsiteY235" fmla="*/ 640267 h 1861538"/>
                <a:gd name="connsiteX236" fmla="*/ 1646237 w 1852612"/>
                <a:gd name="connsiteY236" fmla="*/ 660978 h 1861538"/>
                <a:gd name="connsiteX237" fmla="*/ 1620400 w 1852612"/>
                <a:gd name="connsiteY237" fmla="*/ 660978 h 1861538"/>
                <a:gd name="connsiteX238" fmla="*/ 1615233 w 1852612"/>
                <a:gd name="connsiteY238" fmla="*/ 689457 h 1861538"/>
                <a:gd name="connsiteX239" fmla="*/ 1597147 w 1852612"/>
                <a:gd name="connsiteY239" fmla="*/ 689457 h 1861538"/>
                <a:gd name="connsiteX240" fmla="*/ 1571310 w 1852612"/>
                <a:gd name="connsiteY240" fmla="*/ 710168 h 1861538"/>
                <a:gd name="connsiteX241" fmla="*/ 1568726 w 1852612"/>
                <a:gd name="connsiteY241" fmla="*/ 730880 h 1861538"/>
                <a:gd name="connsiteX242" fmla="*/ 1532555 w 1852612"/>
                <a:gd name="connsiteY242" fmla="*/ 720524 h 1861538"/>
                <a:gd name="connsiteX243" fmla="*/ 1496383 w 1852612"/>
                <a:gd name="connsiteY243" fmla="*/ 749002 h 1861538"/>
                <a:gd name="connsiteX244" fmla="*/ 1496383 w 1852612"/>
                <a:gd name="connsiteY244" fmla="*/ 712757 h 1861538"/>
                <a:gd name="connsiteX245" fmla="*/ 1473130 w 1852612"/>
                <a:gd name="connsiteY245" fmla="*/ 733469 h 1861538"/>
                <a:gd name="connsiteX246" fmla="*/ 1467962 w 1852612"/>
                <a:gd name="connsiteY246" fmla="*/ 697224 h 1861538"/>
                <a:gd name="connsiteX247" fmla="*/ 1460211 w 1852612"/>
                <a:gd name="connsiteY247" fmla="*/ 697224 h 1861538"/>
                <a:gd name="connsiteX248" fmla="*/ 1462795 w 1852612"/>
                <a:gd name="connsiteY248" fmla="*/ 759358 h 1861538"/>
                <a:gd name="connsiteX249" fmla="*/ 1439542 w 1852612"/>
                <a:gd name="connsiteY249" fmla="*/ 774892 h 1861538"/>
                <a:gd name="connsiteX250" fmla="*/ 1434374 w 1852612"/>
                <a:gd name="connsiteY250" fmla="*/ 803370 h 1861538"/>
                <a:gd name="connsiteX251" fmla="*/ 1395619 w 1852612"/>
                <a:gd name="connsiteY251" fmla="*/ 829260 h 1861538"/>
                <a:gd name="connsiteX252" fmla="*/ 1372366 w 1852612"/>
                <a:gd name="connsiteY252" fmla="*/ 826671 h 1861538"/>
                <a:gd name="connsiteX253" fmla="*/ 1362031 w 1852612"/>
                <a:gd name="connsiteY253" fmla="*/ 855149 h 1861538"/>
                <a:gd name="connsiteX254" fmla="*/ 1312941 w 1852612"/>
                <a:gd name="connsiteY254" fmla="*/ 839616 h 1861538"/>
                <a:gd name="connsiteX255" fmla="*/ 1289688 w 1852612"/>
                <a:gd name="connsiteY255" fmla="*/ 824082 h 1861538"/>
                <a:gd name="connsiteX256" fmla="*/ 1297439 w 1852612"/>
                <a:gd name="connsiteY256" fmla="*/ 857738 h 1861538"/>
                <a:gd name="connsiteX257" fmla="*/ 1281937 w 1852612"/>
                <a:gd name="connsiteY257" fmla="*/ 904339 h 1861538"/>
                <a:gd name="connsiteX258" fmla="*/ 1323276 w 1852612"/>
                <a:gd name="connsiteY258" fmla="*/ 906928 h 1861538"/>
                <a:gd name="connsiteX259" fmla="*/ 1333610 w 1852612"/>
                <a:gd name="connsiteY259" fmla="*/ 937995 h 1861538"/>
                <a:gd name="connsiteX260" fmla="*/ 1369782 w 1852612"/>
                <a:gd name="connsiteY260" fmla="*/ 945762 h 1861538"/>
                <a:gd name="connsiteX261" fmla="*/ 1405954 w 1852612"/>
                <a:gd name="connsiteY261" fmla="*/ 901750 h 1861538"/>
                <a:gd name="connsiteX262" fmla="*/ 1382701 w 1852612"/>
                <a:gd name="connsiteY262" fmla="*/ 979419 h 1861538"/>
                <a:gd name="connsiteX263" fmla="*/ 1413705 w 1852612"/>
                <a:gd name="connsiteY263" fmla="*/ 992363 h 1861538"/>
                <a:gd name="connsiteX264" fmla="*/ 1413705 w 1852612"/>
                <a:gd name="connsiteY264" fmla="*/ 1018253 h 1861538"/>
                <a:gd name="connsiteX265" fmla="*/ 1444709 w 1852612"/>
                <a:gd name="connsiteY265" fmla="*/ 1041553 h 1861538"/>
                <a:gd name="connsiteX266" fmla="*/ 1460211 w 1852612"/>
                <a:gd name="connsiteY266" fmla="*/ 1090743 h 1861538"/>
                <a:gd name="connsiteX267" fmla="*/ 1511885 w 1852612"/>
                <a:gd name="connsiteY267" fmla="*/ 1090743 h 1861538"/>
                <a:gd name="connsiteX268" fmla="*/ 1542890 w 1852612"/>
                <a:gd name="connsiteY268" fmla="*/ 1165823 h 1861538"/>
                <a:gd name="connsiteX269" fmla="*/ 1486048 w 1852612"/>
                <a:gd name="connsiteY269" fmla="*/ 1194301 h 1861538"/>
                <a:gd name="connsiteX270" fmla="*/ 1483465 w 1852612"/>
                <a:gd name="connsiteY270" fmla="*/ 1227957 h 1861538"/>
                <a:gd name="connsiteX271" fmla="*/ 1467962 w 1852612"/>
                <a:gd name="connsiteY271" fmla="*/ 1240902 h 1861538"/>
                <a:gd name="connsiteX272" fmla="*/ 1478297 w 1852612"/>
                <a:gd name="connsiteY272" fmla="*/ 1259025 h 1861538"/>
                <a:gd name="connsiteX273" fmla="*/ 1460211 w 1852612"/>
                <a:gd name="connsiteY273" fmla="*/ 1282325 h 1861538"/>
                <a:gd name="connsiteX274" fmla="*/ 1475714 w 1852612"/>
                <a:gd name="connsiteY274" fmla="*/ 1305626 h 1861538"/>
                <a:gd name="connsiteX275" fmla="*/ 1452460 w 1852612"/>
                <a:gd name="connsiteY275" fmla="*/ 1310804 h 1861538"/>
                <a:gd name="connsiteX276" fmla="*/ 1475714 w 1852612"/>
                <a:gd name="connsiteY276" fmla="*/ 1341871 h 1861538"/>
                <a:gd name="connsiteX277" fmla="*/ 1447293 w 1852612"/>
                <a:gd name="connsiteY277" fmla="*/ 1352227 h 1861538"/>
                <a:gd name="connsiteX278" fmla="*/ 1452460 w 1852612"/>
                <a:gd name="connsiteY278" fmla="*/ 1375527 h 1861538"/>
                <a:gd name="connsiteX279" fmla="*/ 1400786 w 1852612"/>
                <a:gd name="connsiteY279" fmla="*/ 1359994 h 1861538"/>
                <a:gd name="connsiteX280" fmla="*/ 1382701 w 1852612"/>
                <a:gd name="connsiteY280" fmla="*/ 1391061 h 1861538"/>
                <a:gd name="connsiteX281" fmla="*/ 1405954 w 1852612"/>
                <a:gd name="connsiteY281" fmla="*/ 1409184 h 1861538"/>
                <a:gd name="connsiteX282" fmla="*/ 1372366 w 1852612"/>
                <a:gd name="connsiteY282" fmla="*/ 1429895 h 1861538"/>
                <a:gd name="connsiteX283" fmla="*/ 1351696 w 1852612"/>
                <a:gd name="connsiteY283" fmla="*/ 1406595 h 1861538"/>
                <a:gd name="connsiteX284" fmla="*/ 1320692 w 1852612"/>
                <a:gd name="connsiteY284" fmla="*/ 1414361 h 1861538"/>
                <a:gd name="connsiteX285" fmla="*/ 1310357 w 1852612"/>
                <a:gd name="connsiteY285" fmla="*/ 1437662 h 1861538"/>
                <a:gd name="connsiteX286" fmla="*/ 1243181 w 1852612"/>
                <a:gd name="connsiteY286" fmla="*/ 1445429 h 1861538"/>
                <a:gd name="connsiteX287" fmla="*/ 1137250 w 1852612"/>
                <a:gd name="connsiteY287" fmla="*/ 1429895 h 1861538"/>
                <a:gd name="connsiteX288" fmla="*/ 1129499 w 1852612"/>
                <a:gd name="connsiteY288" fmla="*/ 1404006 h 1861538"/>
                <a:gd name="connsiteX289" fmla="*/ 1095911 w 1852612"/>
                <a:gd name="connsiteY289" fmla="*/ 1416950 h 1861538"/>
                <a:gd name="connsiteX290" fmla="*/ 1082992 w 1852612"/>
                <a:gd name="connsiteY290" fmla="*/ 1396239 h 1861538"/>
                <a:gd name="connsiteX291" fmla="*/ 1067490 w 1852612"/>
                <a:gd name="connsiteY291" fmla="*/ 1409184 h 1861538"/>
                <a:gd name="connsiteX292" fmla="*/ 1077825 w 1852612"/>
                <a:gd name="connsiteY292" fmla="*/ 1429895 h 1861538"/>
                <a:gd name="connsiteX293" fmla="*/ 1057156 w 1852612"/>
                <a:gd name="connsiteY293" fmla="*/ 1414361 h 1861538"/>
                <a:gd name="connsiteX294" fmla="*/ 1028735 w 1852612"/>
                <a:gd name="connsiteY294" fmla="*/ 1424717 h 1861538"/>
                <a:gd name="connsiteX295" fmla="*/ 1113997 w 1852612"/>
                <a:gd name="connsiteY295" fmla="*/ 1468729 h 1861538"/>
                <a:gd name="connsiteX296" fmla="*/ 1129499 w 1852612"/>
                <a:gd name="connsiteY296" fmla="*/ 1476496 h 1861538"/>
                <a:gd name="connsiteX297" fmla="*/ 1075241 w 1852612"/>
                <a:gd name="connsiteY297" fmla="*/ 1479085 h 1861538"/>
                <a:gd name="connsiteX298" fmla="*/ 1067490 w 1852612"/>
                <a:gd name="connsiteY298" fmla="*/ 1510152 h 1861538"/>
                <a:gd name="connsiteX299" fmla="*/ 1018400 w 1852612"/>
                <a:gd name="connsiteY299" fmla="*/ 1476496 h 1861538"/>
                <a:gd name="connsiteX300" fmla="*/ 1013233 w 1852612"/>
                <a:gd name="connsiteY300" fmla="*/ 1510152 h 1861538"/>
                <a:gd name="connsiteX301" fmla="*/ 1005482 w 1852612"/>
                <a:gd name="connsiteY301" fmla="*/ 1543809 h 1861538"/>
                <a:gd name="connsiteX302" fmla="*/ 1082992 w 1852612"/>
                <a:gd name="connsiteY302" fmla="*/ 1616299 h 1861538"/>
                <a:gd name="connsiteX303" fmla="*/ 1080409 w 1852612"/>
                <a:gd name="connsiteY303" fmla="*/ 1649955 h 1861538"/>
                <a:gd name="connsiteX304" fmla="*/ 1059739 w 1852612"/>
                <a:gd name="connsiteY304" fmla="*/ 1639600 h 1861538"/>
                <a:gd name="connsiteX305" fmla="*/ 1072658 w 1852612"/>
                <a:gd name="connsiteY305" fmla="*/ 1624066 h 1861538"/>
                <a:gd name="connsiteX306" fmla="*/ 1002898 w 1852612"/>
                <a:gd name="connsiteY306" fmla="*/ 1546398 h 1861538"/>
                <a:gd name="connsiteX307" fmla="*/ 984812 w 1852612"/>
                <a:gd name="connsiteY307" fmla="*/ 1543809 h 1861538"/>
                <a:gd name="connsiteX308" fmla="*/ 964143 w 1852612"/>
                <a:gd name="connsiteY308" fmla="*/ 1608532 h 1861538"/>
                <a:gd name="connsiteX309" fmla="*/ 1054572 w 1852612"/>
                <a:gd name="connsiteY309" fmla="*/ 1750924 h 1861538"/>
                <a:gd name="connsiteX310" fmla="*/ 1046821 w 1852612"/>
                <a:gd name="connsiteY310" fmla="*/ 1756102 h 1861538"/>
                <a:gd name="connsiteX311" fmla="*/ 1028735 w 1852612"/>
                <a:gd name="connsiteY311" fmla="*/ 1743157 h 1861538"/>
                <a:gd name="connsiteX312" fmla="*/ 1010649 w 1852612"/>
                <a:gd name="connsiteY312" fmla="*/ 1691379 h 1861538"/>
                <a:gd name="connsiteX313" fmla="*/ 1008065 w 1852612"/>
                <a:gd name="connsiteY313" fmla="*/ 1681023 h 1861538"/>
                <a:gd name="connsiteX314" fmla="*/ 940889 w 1852612"/>
                <a:gd name="connsiteY314" fmla="*/ 1626655 h 1861538"/>
                <a:gd name="connsiteX315" fmla="*/ 930555 w 1852612"/>
                <a:gd name="connsiteY315" fmla="*/ 1655133 h 1861538"/>
                <a:gd name="connsiteX316" fmla="*/ 904718 w 1852612"/>
                <a:gd name="connsiteY316" fmla="*/ 1696556 h 1861538"/>
                <a:gd name="connsiteX317" fmla="*/ 873713 w 1852612"/>
                <a:gd name="connsiteY317" fmla="*/ 1688790 h 1861538"/>
                <a:gd name="connsiteX318" fmla="*/ 739361 w 1852612"/>
                <a:gd name="connsiteY318" fmla="*/ 1600765 h 1861538"/>
                <a:gd name="connsiteX319" fmla="*/ 734194 w 1852612"/>
                <a:gd name="connsiteY319" fmla="*/ 1631833 h 1861538"/>
                <a:gd name="connsiteX320" fmla="*/ 692855 w 1852612"/>
                <a:gd name="connsiteY320" fmla="*/ 1665489 h 1861538"/>
                <a:gd name="connsiteX321" fmla="*/ 716108 w 1852612"/>
                <a:gd name="connsiteY321" fmla="*/ 1592999 h 1861538"/>
                <a:gd name="connsiteX322" fmla="*/ 690271 w 1852612"/>
                <a:gd name="connsiteY322" fmla="*/ 1561931 h 1861538"/>
                <a:gd name="connsiteX323" fmla="*/ 550751 w 1852612"/>
                <a:gd name="connsiteY323" fmla="*/ 1582643 h 1861538"/>
                <a:gd name="connsiteX324" fmla="*/ 532666 w 1852612"/>
                <a:gd name="connsiteY324" fmla="*/ 1600765 h 1861538"/>
                <a:gd name="connsiteX325" fmla="*/ 527498 w 1852612"/>
                <a:gd name="connsiteY325" fmla="*/ 1567109 h 1861538"/>
                <a:gd name="connsiteX326" fmla="*/ 468073 w 1852612"/>
                <a:gd name="connsiteY326" fmla="*/ 1510152 h 1861538"/>
                <a:gd name="connsiteX327" fmla="*/ 439653 w 1852612"/>
                <a:gd name="connsiteY327" fmla="*/ 1468729 h 1861538"/>
                <a:gd name="connsiteX328" fmla="*/ 424151 w 1852612"/>
                <a:gd name="connsiteY328" fmla="*/ 1476496 h 1861538"/>
                <a:gd name="connsiteX329" fmla="*/ 439653 w 1852612"/>
                <a:gd name="connsiteY329" fmla="*/ 1450607 h 1861538"/>
                <a:gd name="connsiteX330" fmla="*/ 421567 w 1852612"/>
                <a:gd name="connsiteY330" fmla="*/ 1437662 h 1861538"/>
                <a:gd name="connsiteX331" fmla="*/ 400897 w 1852612"/>
                <a:gd name="connsiteY331" fmla="*/ 1450607 h 1861538"/>
                <a:gd name="connsiteX332" fmla="*/ 369893 w 1852612"/>
                <a:gd name="connsiteY332" fmla="*/ 1422128 h 1861538"/>
                <a:gd name="connsiteX333" fmla="*/ 356975 w 1852612"/>
                <a:gd name="connsiteY333" fmla="*/ 1440251 h 1861538"/>
                <a:gd name="connsiteX334" fmla="*/ 320803 w 1852612"/>
                <a:gd name="connsiteY334" fmla="*/ 1398828 h 1861538"/>
                <a:gd name="connsiteX335" fmla="*/ 292382 w 1852612"/>
                <a:gd name="connsiteY335" fmla="*/ 1352227 h 1861538"/>
                <a:gd name="connsiteX336" fmla="*/ 279464 w 1852612"/>
                <a:gd name="connsiteY336" fmla="*/ 1300448 h 1861538"/>
                <a:gd name="connsiteX337" fmla="*/ 248460 w 1852612"/>
                <a:gd name="connsiteY337" fmla="*/ 1305626 h 1861538"/>
                <a:gd name="connsiteX338" fmla="*/ 279464 w 1852612"/>
                <a:gd name="connsiteY338" fmla="*/ 1259025 h 1861538"/>
                <a:gd name="connsiteX339" fmla="*/ 274297 w 1852612"/>
                <a:gd name="connsiteY339" fmla="*/ 1225368 h 1861538"/>
                <a:gd name="connsiteX340" fmla="*/ 287215 w 1852612"/>
                <a:gd name="connsiteY340" fmla="*/ 1199479 h 1861538"/>
                <a:gd name="connsiteX341" fmla="*/ 274297 w 1852612"/>
                <a:gd name="connsiteY341" fmla="*/ 1181356 h 1861538"/>
                <a:gd name="connsiteX342" fmla="*/ 300133 w 1852612"/>
                <a:gd name="connsiteY342" fmla="*/ 1158056 h 1861538"/>
                <a:gd name="connsiteX343" fmla="*/ 284631 w 1852612"/>
                <a:gd name="connsiteY343" fmla="*/ 1147700 h 1861538"/>
                <a:gd name="connsiteX344" fmla="*/ 313052 w 1852612"/>
                <a:gd name="connsiteY344" fmla="*/ 1119222 h 1861538"/>
                <a:gd name="connsiteX345" fmla="*/ 336305 w 1852612"/>
                <a:gd name="connsiteY345" fmla="*/ 1129577 h 1861538"/>
                <a:gd name="connsiteX346" fmla="*/ 328554 w 1852612"/>
                <a:gd name="connsiteY346" fmla="*/ 1111455 h 1861538"/>
                <a:gd name="connsiteX347" fmla="*/ 354391 w 1852612"/>
                <a:gd name="connsiteY347" fmla="*/ 1085565 h 1861538"/>
                <a:gd name="connsiteX348" fmla="*/ 377644 w 1852612"/>
                <a:gd name="connsiteY348" fmla="*/ 1106277 h 1861538"/>
                <a:gd name="connsiteX349" fmla="*/ 400897 w 1852612"/>
                <a:gd name="connsiteY349" fmla="*/ 1095921 h 1861538"/>
                <a:gd name="connsiteX350" fmla="*/ 413816 w 1852612"/>
                <a:gd name="connsiteY350" fmla="*/ 1059676 h 1861538"/>
                <a:gd name="connsiteX351" fmla="*/ 403481 w 1852612"/>
                <a:gd name="connsiteY351" fmla="*/ 1036375 h 1861538"/>
                <a:gd name="connsiteX352" fmla="*/ 434485 w 1852612"/>
                <a:gd name="connsiteY352" fmla="*/ 1007897 h 1861538"/>
                <a:gd name="connsiteX353" fmla="*/ 431902 w 1852612"/>
                <a:gd name="connsiteY353" fmla="*/ 979419 h 1861538"/>
                <a:gd name="connsiteX354" fmla="*/ 465490 w 1852612"/>
                <a:gd name="connsiteY354" fmla="*/ 966474 h 1861538"/>
                <a:gd name="connsiteX355" fmla="*/ 522331 w 1852612"/>
                <a:gd name="connsiteY355" fmla="*/ 950940 h 1861538"/>
                <a:gd name="connsiteX356" fmla="*/ 543000 w 1852612"/>
                <a:gd name="connsiteY356" fmla="*/ 963885 h 1861538"/>
                <a:gd name="connsiteX357" fmla="*/ 553335 w 1852612"/>
                <a:gd name="connsiteY357" fmla="*/ 943173 h 1861538"/>
                <a:gd name="connsiteX358" fmla="*/ 574005 w 1852612"/>
                <a:gd name="connsiteY358" fmla="*/ 953529 h 1861538"/>
                <a:gd name="connsiteX359" fmla="*/ 597258 w 1852612"/>
                <a:gd name="connsiteY359" fmla="*/ 912106 h 1861538"/>
                <a:gd name="connsiteX360" fmla="*/ 615344 w 1852612"/>
                <a:gd name="connsiteY360" fmla="*/ 925051 h 1861538"/>
                <a:gd name="connsiteX361" fmla="*/ 718691 w 1852612"/>
                <a:gd name="connsiteY361" fmla="*/ 922462 h 1861538"/>
                <a:gd name="connsiteX362" fmla="*/ 718691 w 1852612"/>
                <a:gd name="connsiteY362" fmla="*/ 899161 h 1861538"/>
                <a:gd name="connsiteX363" fmla="*/ 739361 w 1852612"/>
                <a:gd name="connsiteY363" fmla="*/ 919873 h 1861538"/>
                <a:gd name="connsiteX364" fmla="*/ 752279 w 1852612"/>
                <a:gd name="connsiteY364" fmla="*/ 842204 h 1861538"/>
                <a:gd name="connsiteX365" fmla="*/ 780700 w 1852612"/>
                <a:gd name="connsiteY365" fmla="*/ 886217 h 1861538"/>
                <a:gd name="connsiteX366" fmla="*/ 855628 w 1852612"/>
                <a:gd name="connsiteY366" fmla="*/ 883628 h 1861538"/>
                <a:gd name="connsiteX367" fmla="*/ 868546 w 1852612"/>
                <a:gd name="connsiteY367" fmla="*/ 837027 h 1861538"/>
                <a:gd name="connsiteX368" fmla="*/ 878881 w 1852612"/>
                <a:gd name="connsiteY368" fmla="*/ 873272 h 1861538"/>
                <a:gd name="connsiteX369" fmla="*/ 902134 w 1852612"/>
                <a:gd name="connsiteY369" fmla="*/ 878450 h 1861538"/>
                <a:gd name="connsiteX370" fmla="*/ 907301 w 1852612"/>
                <a:gd name="connsiteY370" fmla="*/ 862916 h 1861538"/>
                <a:gd name="connsiteX371" fmla="*/ 925387 w 1852612"/>
                <a:gd name="connsiteY371" fmla="*/ 881039 h 1861538"/>
                <a:gd name="connsiteX372" fmla="*/ 907301 w 1852612"/>
                <a:gd name="connsiteY372" fmla="*/ 896572 h 1861538"/>
                <a:gd name="connsiteX373" fmla="*/ 951224 w 1852612"/>
                <a:gd name="connsiteY373" fmla="*/ 927640 h 1861538"/>
                <a:gd name="connsiteX374" fmla="*/ 1020984 w 1852612"/>
                <a:gd name="connsiteY374" fmla="*/ 937995 h 1861538"/>
                <a:gd name="connsiteX375" fmla="*/ 1023568 w 1852612"/>
                <a:gd name="connsiteY375" fmla="*/ 896572 h 1861538"/>
                <a:gd name="connsiteX376" fmla="*/ 1080409 w 1852612"/>
                <a:gd name="connsiteY376" fmla="*/ 904339 h 1861538"/>
                <a:gd name="connsiteX377" fmla="*/ 1085576 w 1852612"/>
                <a:gd name="connsiteY377" fmla="*/ 860327 h 1861538"/>
                <a:gd name="connsiteX378" fmla="*/ 1119164 w 1852612"/>
                <a:gd name="connsiteY378" fmla="*/ 888805 h 1861538"/>
                <a:gd name="connsiteX379" fmla="*/ 1150168 w 1852612"/>
                <a:gd name="connsiteY379" fmla="*/ 881039 h 1861538"/>
                <a:gd name="connsiteX380" fmla="*/ 1152752 w 1852612"/>
                <a:gd name="connsiteY380" fmla="*/ 865505 h 1861538"/>
                <a:gd name="connsiteX381" fmla="*/ 1183756 w 1852612"/>
                <a:gd name="connsiteY381" fmla="*/ 870683 h 1861538"/>
                <a:gd name="connsiteX382" fmla="*/ 1256100 w 1852612"/>
                <a:gd name="connsiteY382" fmla="*/ 798192 h 1861538"/>
                <a:gd name="connsiteX383" fmla="*/ 1253516 w 1852612"/>
                <a:gd name="connsiteY383" fmla="*/ 787837 h 1861538"/>
                <a:gd name="connsiteX384" fmla="*/ 1232847 w 1852612"/>
                <a:gd name="connsiteY384" fmla="*/ 777481 h 1861538"/>
                <a:gd name="connsiteX385" fmla="*/ 1235430 w 1852612"/>
                <a:gd name="connsiteY385" fmla="*/ 759358 h 1861538"/>
                <a:gd name="connsiteX386" fmla="*/ 1217344 w 1852612"/>
                <a:gd name="connsiteY386" fmla="*/ 759358 h 1861538"/>
                <a:gd name="connsiteX387" fmla="*/ 1219928 w 1852612"/>
                <a:gd name="connsiteY387" fmla="*/ 699812 h 1861538"/>
                <a:gd name="connsiteX388" fmla="*/ 1227679 w 1852612"/>
                <a:gd name="connsiteY388" fmla="*/ 653211 h 1861538"/>
                <a:gd name="connsiteX389" fmla="*/ 1289688 w 1852612"/>
                <a:gd name="connsiteY389" fmla="*/ 604022 h 1861538"/>
                <a:gd name="connsiteX390" fmla="*/ 1336194 w 1852612"/>
                <a:gd name="connsiteY390" fmla="*/ 596255 h 1861538"/>
                <a:gd name="connsiteX391" fmla="*/ 1400786 w 1852612"/>
                <a:gd name="connsiteY391" fmla="*/ 629911 h 1861538"/>
                <a:gd name="connsiteX392" fmla="*/ 1426623 w 1852612"/>
                <a:gd name="connsiteY392" fmla="*/ 604022 h 1861538"/>
                <a:gd name="connsiteX393" fmla="*/ 1457628 w 1852612"/>
                <a:gd name="connsiteY393" fmla="*/ 523764 h 1861538"/>
                <a:gd name="connsiteX394" fmla="*/ 1475714 w 1852612"/>
                <a:gd name="connsiteY394" fmla="*/ 531531 h 1861538"/>
                <a:gd name="connsiteX395" fmla="*/ 1488632 w 1852612"/>
                <a:gd name="connsiteY395" fmla="*/ 508231 h 1861538"/>
                <a:gd name="connsiteX396" fmla="*/ 698382 w 1852612"/>
                <a:gd name="connsiteY396" fmla="*/ 505812 h 1861538"/>
                <a:gd name="connsiteX397" fmla="*/ 719078 w 1852612"/>
                <a:gd name="connsiteY397" fmla="*/ 544507 h 1861538"/>
                <a:gd name="connsiteX398" fmla="*/ 739775 w 1852612"/>
                <a:gd name="connsiteY398" fmla="*/ 557406 h 1861538"/>
                <a:gd name="connsiteX399" fmla="*/ 669925 w 1852612"/>
                <a:gd name="connsiteY399" fmla="*/ 554826 h 1861538"/>
                <a:gd name="connsiteX400" fmla="*/ 703556 w 1852612"/>
                <a:gd name="connsiteY400" fmla="*/ 541928 h 1861538"/>
                <a:gd name="connsiteX401" fmla="*/ 698382 w 1852612"/>
                <a:gd name="connsiteY401" fmla="*/ 505812 h 1861538"/>
                <a:gd name="connsiteX402" fmla="*/ 1203111 w 1852612"/>
                <a:gd name="connsiteY402" fmla="*/ 473376 h 1861538"/>
                <a:gd name="connsiteX403" fmla="*/ 1245804 w 1852612"/>
                <a:gd name="connsiteY403" fmla="*/ 528903 h 1861538"/>
                <a:gd name="connsiteX404" fmla="*/ 1176337 w 1852612"/>
                <a:gd name="connsiteY404" fmla="*/ 482144 h 1861538"/>
                <a:gd name="connsiteX405" fmla="*/ 1178910 w 1852612"/>
                <a:gd name="connsiteY405" fmla="*/ 476948 h 1861538"/>
                <a:gd name="connsiteX406" fmla="*/ 1203111 w 1852612"/>
                <a:gd name="connsiteY406" fmla="*/ 473376 h 1861538"/>
                <a:gd name="connsiteX407" fmla="*/ 858242 w 1852612"/>
                <a:gd name="connsiteY407" fmla="*/ 464537 h 1861538"/>
                <a:gd name="connsiteX408" fmla="*/ 873721 w 1852612"/>
                <a:gd name="connsiteY408" fmla="*/ 500520 h 1861538"/>
                <a:gd name="connsiteX409" fmla="*/ 858242 w 1852612"/>
                <a:gd name="connsiteY409" fmla="*/ 464537 h 1861538"/>
                <a:gd name="connsiteX410" fmla="*/ 534865 w 1852612"/>
                <a:gd name="connsiteY410" fmla="*/ 446497 h 1861538"/>
                <a:gd name="connsiteX411" fmla="*/ 514350 w 1852612"/>
                <a:gd name="connsiteY411" fmla="*/ 454291 h 1861538"/>
                <a:gd name="connsiteX412" fmla="*/ 534865 w 1852612"/>
                <a:gd name="connsiteY412" fmla="*/ 446497 h 1861538"/>
                <a:gd name="connsiteX413" fmla="*/ 1291998 w 1852612"/>
                <a:gd name="connsiteY413" fmla="*/ 418500 h 1861538"/>
                <a:gd name="connsiteX414" fmla="*/ 1291998 w 1852612"/>
                <a:gd name="connsiteY414" fmla="*/ 435963 h 1861538"/>
                <a:gd name="connsiteX415" fmla="*/ 1291998 w 1852612"/>
                <a:gd name="connsiteY415" fmla="*/ 418500 h 1861538"/>
                <a:gd name="connsiteX416" fmla="*/ 496032 w 1852612"/>
                <a:gd name="connsiteY416" fmla="*/ 404212 h 1861538"/>
                <a:gd name="connsiteX417" fmla="*/ 503725 w 1852612"/>
                <a:gd name="connsiteY417" fmla="*/ 404212 h 1861538"/>
                <a:gd name="connsiteX418" fmla="*/ 490904 w 1852612"/>
                <a:gd name="connsiteY418" fmla="*/ 440883 h 1861538"/>
                <a:gd name="connsiteX419" fmla="*/ 496032 w 1852612"/>
                <a:gd name="connsiteY419" fmla="*/ 404212 h 1861538"/>
                <a:gd name="connsiteX420" fmla="*/ 857250 w 1852612"/>
                <a:gd name="connsiteY420" fmla="*/ 383575 h 1861538"/>
                <a:gd name="connsiteX421" fmla="*/ 865187 w 1852612"/>
                <a:gd name="connsiteY421" fmla="*/ 432788 h 1861538"/>
                <a:gd name="connsiteX422" fmla="*/ 857250 w 1852612"/>
                <a:gd name="connsiteY422" fmla="*/ 383575 h 1861538"/>
                <a:gd name="connsiteX423" fmla="*/ 1617244 w 1852612"/>
                <a:gd name="connsiteY423" fmla="*/ 288325 h 1861538"/>
                <a:gd name="connsiteX424" fmla="*/ 1573212 w 1852612"/>
                <a:gd name="connsiteY424" fmla="*/ 324587 h 1861538"/>
                <a:gd name="connsiteX425" fmla="*/ 1617244 w 1852612"/>
                <a:gd name="connsiteY425" fmla="*/ 288325 h 1861538"/>
                <a:gd name="connsiteX426" fmla="*/ 1110384 w 1852612"/>
                <a:gd name="connsiteY426" fmla="*/ 234350 h 1861538"/>
                <a:gd name="connsiteX427" fmla="*/ 1120775 w 1852612"/>
                <a:gd name="connsiteY427" fmla="*/ 241891 h 1861538"/>
                <a:gd name="connsiteX428" fmla="*/ 1097396 w 1852612"/>
                <a:gd name="connsiteY428" fmla="*/ 251945 h 1861538"/>
                <a:gd name="connsiteX429" fmla="*/ 1110384 w 1852612"/>
                <a:gd name="connsiteY429" fmla="*/ 234350 h 1861538"/>
                <a:gd name="connsiteX430" fmla="*/ 847725 w 1852612"/>
                <a:gd name="connsiteY430" fmla="*/ 161325 h 1861538"/>
                <a:gd name="connsiteX431" fmla="*/ 822325 w 1852612"/>
                <a:gd name="connsiteY431" fmla="*/ 198044 h 1861538"/>
                <a:gd name="connsiteX432" fmla="*/ 847725 w 1852612"/>
                <a:gd name="connsiteY432" fmla="*/ 161325 h 1861538"/>
                <a:gd name="connsiteX433" fmla="*/ 1131252 w 1852612"/>
                <a:gd name="connsiteY433" fmla="*/ 533 h 1861538"/>
                <a:gd name="connsiteX434" fmla="*/ 1121092 w 1852612"/>
                <a:gd name="connsiteY434" fmla="*/ 14140 h 1861538"/>
                <a:gd name="connsiteX435" fmla="*/ 1131252 w 1852612"/>
                <a:gd name="connsiteY435" fmla="*/ 533 h 1861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</a:cxnLst>
              <a:rect l="l" t="t" r="r" b="b"/>
              <a:pathLst>
                <a:path w="1852612" h="1861538">
                  <a:moveTo>
                    <a:pt x="761405" y="1846382"/>
                  </a:moveTo>
                  <a:cubicBezTo>
                    <a:pt x="763786" y="1847995"/>
                    <a:pt x="765572" y="1851219"/>
                    <a:pt x="766762" y="1853799"/>
                  </a:cubicBezTo>
                  <a:cubicBezTo>
                    <a:pt x="764381" y="1856379"/>
                    <a:pt x="764381" y="1858958"/>
                    <a:pt x="759619" y="1861538"/>
                  </a:cubicBezTo>
                  <a:cubicBezTo>
                    <a:pt x="757238" y="1856379"/>
                    <a:pt x="754856" y="1851219"/>
                    <a:pt x="752475" y="1848639"/>
                  </a:cubicBezTo>
                  <a:cubicBezTo>
                    <a:pt x="756047" y="1844770"/>
                    <a:pt x="759024" y="1844770"/>
                    <a:pt x="761405" y="1846382"/>
                  </a:cubicBezTo>
                  <a:close/>
                  <a:moveTo>
                    <a:pt x="263298" y="1753587"/>
                  </a:moveTo>
                  <a:cubicBezTo>
                    <a:pt x="263298" y="1758576"/>
                    <a:pt x="265792" y="1761071"/>
                    <a:pt x="268287" y="1766060"/>
                  </a:cubicBezTo>
                  <a:cubicBezTo>
                    <a:pt x="265792" y="1768555"/>
                    <a:pt x="260803" y="1768555"/>
                    <a:pt x="258309" y="1771050"/>
                  </a:cubicBezTo>
                  <a:cubicBezTo>
                    <a:pt x="255814" y="1768555"/>
                    <a:pt x="250825" y="1766060"/>
                    <a:pt x="250825" y="1758576"/>
                  </a:cubicBezTo>
                  <a:cubicBezTo>
                    <a:pt x="255814" y="1753587"/>
                    <a:pt x="253319" y="1756081"/>
                    <a:pt x="263298" y="1753587"/>
                  </a:cubicBezTo>
                  <a:close/>
                  <a:moveTo>
                    <a:pt x="929822" y="1748825"/>
                  </a:moveTo>
                  <a:cubicBezTo>
                    <a:pt x="935265" y="1759144"/>
                    <a:pt x="946150" y="1761724"/>
                    <a:pt x="937986" y="1769463"/>
                  </a:cubicBezTo>
                  <a:cubicBezTo>
                    <a:pt x="932543" y="1766883"/>
                    <a:pt x="927100" y="1753984"/>
                    <a:pt x="929822" y="1748825"/>
                  </a:cubicBezTo>
                  <a:close/>
                  <a:moveTo>
                    <a:pt x="754917" y="1649833"/>
                  </a:moveTo>
                  <a:cubicBezTo>
                    <a:pt x="765174" y="1668089"/>
                    <a:pt x="739530" y="1683738"/>
                    <a:pt x="731837" y="1665481"/>
                  </a:cubicBezTo>
                  <a:cubicBezTo>
                    <a:pt x="736966" y="1657657"/>
                    <a:pt x="742094" y="1647225"/>
                    <a:pt x="754917" y="1649833"/>
                  </a:cubicBezTo>
                  <a:close/>
                  <a:moveTo>
                    <a:pt x="481171" y="1621825"/>
                  </a:moveTo>
                  <a:cubicBezTo>
                    <a:pt x="496887" y="1658338"/>
                    <a:pt x="444500" y="1621825"/>
                    <a:pt x="481171" y="1621825"/>
                  </a:cubicBezTo>
                  <a:close/>
                  <a:moveTo>
                    <a:pt x="542395" y="1610712"/>
                  </a:moveTo>
                  <a:cubicBezTo>
                    <a:pt x="552978" y="1613358"/>
                    <a:pt x="555624" y="1631879"/>
                    <a:pt x="555624" y="1642462"/>
                  </a:cubicBezTo>
                  <a:cubicBezTo>
                    <a:pt x="550332" y="1642462"/>
                    <a:pt x="552978" y="1647754"/>
                    <a:pt x="547686" y="1650400"/>
                  </a:cubicBezTo>
                  <a:cubicBezTo>
                    <a:pt x="539749" y="1634525"/>
                    <a:pt x="531812" y="1618649"/>
                    <a:pt x="542395" y="1610712"/>
                  </a:cubicBezTo>
                  <a:close/>
                  <a:moveTo>
                    <a:pt x="1149577" y="1609125"/>
                  </a:moveTo>
                  <a:cubicBezTo>
                    <a:pt x="1155019" y="1611594"/>
                    <a:pt x="1157741" y="1616533"/>
                    <a:pt x="1160462" y="1621472"/>
                  </a:cubicBezTo>
                  <a:cubicBezTo>
                    <a:pt x="1157741" y="1626411"/>
                    <a:pt x="1152298" y="1628880"/>
                    <a:pt x="1146855" y="1631350"/>
                  </a:cubicBezTo>
                  <a:cubicBezTo>
                    <a:pt x="1141412" y="1621472"/>
                    <a:pt x="1144134" y="1614064"/>
                    <a:pt x="1149577" y="1609125"/>
                  </a:cubicBezTo>
                  <a:close/>
                  <a:moveTo>
                    <a:pt x="266813" y="1574596"/>
                  </a:moveTo>
                  <a:cubicBezTo>
                    <a:pt x="269421" y="1579756"/>
                    <a:pt x="272029" y="1584915"/>
                    <a:pt x="274637" y="1590074"/>
                  </a:cubicBezTo>
                  <a:cubicBezTo>
                    <a:pt x="272029" y="1608132"/>
                    <a:pt x="245949" y="1610712"/>
                    <a:pt x="238125" y="1587495"/>
                  </a:cubicBezTo>
                  <a:cubicBezTo>
                    <a:pt x="240733" y="1577176"/>
                    <a:pt x="258989" y="1569437"/>
                    <a:pt x="266813" y="1574596"/>
                  </a:cubicBezTo>
                  <a:close/>
                  <a:moveTo>
                    <a:pt x="92982" y="1574200"/>
                  </a:moveTo>
                  <a:cubicBezTo>
                    <a:pt x="98425" y="1582364"/>
                    <a:pt x="95703" y="1590528"/>
                    <a:pt x="87539" y="1593250"/>
                  </a:cubicBezTo>
                  <a:cubicBezTo>
                    <a:pt x="82096" y="1593250"/>
                    <a:pt x="79375" y="1582364"/>
                    <a:pt x="82096" y="1576921"/>
                  </a:cubicBezTo>
                  <a:cubicBezTo>
                    <a:pt x="84818" y="1574200"/>
                    <a:pt x="87539" y="1576921"/>
                    <a:pt x="92982" y="1574200"/>
                  </a:cubicBezTo>
                  <a:close/>
                  <a:moveTo>
                    <a:pt x="1079323" y="1520225"/>
                  </a:moveTo>
                  <a:cubicBezTo>
                    <a:pt x="1097433" y="1538528"/>
                    <a:pt x="1125890" y="1530684"/>
                    <a:pt x="1141412" y="1554216"/>
                  </a:cubicBezTo>
                  <a:cubicBezTo>
                    <a:pt x="1123303" y="1564675"/>
                    <a:pt x="1071562" y="1543757"/>
                    <a:pt x="1079323" y="1520225"/>
                  </a:cubicBezTo>
                  <a:close/>
                  <a:moveTo>
                    <a:pt x="269345" y="1515462"/>
                  </a:moveTo>
                  <a:cubicBezTo>
                    <a:pt x="274637" y="1533057"/>
                    <a:pt x="232304" y="1545625"/>
                    <a:pt x="219075" y="1540598"/>
                  </a:cubicBezTo>
                  <a:cubicBezTo>
                    <a:pt x="232304" y="1533057"/>
                    <a:pt x="253470" y="1515462"/>
                    <a:pt x="269345" y="1515462"/>
                  </a:cubicBezTo>
                  <a:close/>
                  <a:moveTo>
                    <a:pt x="1206500" y="1507525"/>
                  </a:moveTo>
                  <a:cubicBezTo>
                    <a:pt x="1211262" y="1515145"/>
                    <a:pt x="1211262" y="1517685"/>
                    <a:pt x="1206500" y="1520225"/>
                  </a:cubicBezTo>
                  <a:cubicBezTo>
                    <a:pt x="1204118" y="1517685"/>
                    <a:pt x="1201737" y="1517685"/>
                    <a:pt x="1201737" y="1512605"/>
                  </a:cubicBezTo>
                  <a:cubicBezTo>
                    <a:pt x="1201737" y="1510065"/>
                    <a:pt x="1204118" y="1510065"/>
                    <a:pt x="1206500" y="1507525"/>
                  </a:cubicBezTo>
                  <a:close/>
                  <a:moveTo>
                    <a:pt x="1235075" y="1494825"/>
                  </a:moveTo>
                  <a:cubicBezTo>
                    <a:pt x="1237721" y="1507525"/>
                    <a:pt x="1240367" y="1520225"/>
                    <a:pt x="1248304" y="1535465"/>
                  </a:cubicBezTo>
                  <a:cubicBezTo>
                    <a:pt x="1245659" y="1538005"/>
                    <a:pt x="1250950" y="1545625"/>
                    <a:pt x="1243013" y="1545625"/>
                  </a:cubicBezTo>
                  <a:cubicBezTo>
                    <a:pt x="1229784" y="1540545"/>
                    <a:pt x="1219200" y="1504985"/>
                    <a:pt x="1235075" y="1494825"/>
                  </a:cubicBezTo>
                  <a:close/>
                  <a:moveTo>
                    <a:pt x="340591" y="1453550"/>
                  </a:moveTo>
                  <a:cubicBezTo>
                    <a:pt x="348384" y="1453550"/>
                    <a:pt x="353579" y="1453550"/>
                    <a:pt x="358775" y="1460958"/>
                  </a:cubicBezTo>
                  <a:cubicBezTo>
                    <a:pt x="358775" y="1468366"/>
                    <a:pt x="353579" y="1473305"/>
                    <a:pt x="343189" y="1475775"/>
                  </a:cubicBezTo>
                  <a:cubicBezTo>
                    <a:pt x="335395" y="1473305"/>
                    <a:pt x="330200" y="1456019"/>
                    <a:pt x="340591" y="1453550"/>
                  </a:cubicBezTo>
                  <a:close/>
                  <a:moveTo>
                    <a:pt x="67355" y="1388462"/>
                  </a:moveTo>
                  <a:cubicBezTo>
                    <a:pt x="72571" y="1388462"/>
                    <a:pt x="75179" y="1393591"/>
                    <a:pt x="77787" y="1398720"/>
                  </a:cubicBezTo>
                  <a:cubicBezTo>
                    <a:pt x="59531" y="1401284"/>
                    <a:pt x="77787" y="1416671"/>
                    <a:pt x="62139" y="1421800"/>
                  </a:cubicBezTo>
                  <a:cubicBezTo>
                    <a:pt x="54315" y="1421800"/>
                    <a:pt x="46491" y="1421800"/>
                    <a:pt x="41275" y="1414106"/>
                  </a:cubicBezTo>
                  <a:cubicBezTo>
                    <a:pt x="51707" y="1406413"/>
                    <a:pt x="59531" y="1396155"/>
                    <a:pt x="67355" y="1388462"/>
                  </a:cubicBezTo>
                  <a:close/>
                  <a:moveTo>
                    <a:pt x="1504553" y="1363235"/>
                  </a:moveTo>
                  <a:cubicBezTo>
                    <a:pt x="1509018" y="1362591"/>
                    <a:pt x="1515136" y="1366138"/>
                    <a:pt x="1522412" y="1377746"/>
                  </a:cubicBezTo>
                  <a:cubicBezTo>
                    <a:pt x="1492647" y="1404833"/>
                    <a:pt x="1491159" y="1365170"/>
                    <a:pt x="1504553" y="1363235"/>
                  </a:cubicBezTo>
                  <a:close/>
                  <a:moveTo>
                    <a:pt x="285607" y="1360660"/>
                  </a:moveTo>
                  <a:cubicBezTo>
                    <a:pt x="287536" y="1361206"/>
                    <a:pt x="288925" y="1362609"/>
                    <a:pt x="288925" y="1365104"/>
                  </a:cubicBezTo>
                  <a:cubicBezTo>
                    <a:pt x="286455" y="1367598"/>
                    <a:pt x="281517" y="1370093"/>
                    <a:pt x="276578" y="1372588"/>
                  </a:cubicBezTo>
                  <a:cubicBezTo>
                    <a:pt x="271639" y="1367598"/>
                    <a:pt x="274726" y="1363233"/>
                    <a:pt x="279047" y="1361362"/>
                  </a:cubicBezTo>
                  <a:cubicBezTo>
                    <a:pt x="281208" y="1360426"/>
                    <a:pt x="283677" y="1360114"/>
                    <a:pt x="285607" y="1360660"/>
                  </a:cubicBezTo>
                  <a:close/>
                  <a:moveTo>
                    <a:pt x="1751154" y="1349681"/>
                  </a:moveTo>
                  <a:cubicBezTo>
                    <a:pt x="1753960" y="1350305"/>
                    <a:pt x="1756455" y="1352176"/>
                    <a:pt x="1758949" y="1354671"/>
                  </a:cubicBezTo>
                  <a:cubicBezTo>
                    <a:pt x="1753960" y="1357166"/>
                    <a:pt x="1758949" y="1362155"/>
                    <a:pt x="1751466" y="1364650"/>
                  </a:cubicBezTo>
                  <a:cubicBezTo>
                    <a:pt x="1746476" y="1362155"/>
                    <a:pt x="1743982" y="1359660"/>
                    <a:pt x="1741487" y="1352176"/>
                  </a:cubicBezTo>
                  <a:cubicBezTo>
                    <a:pt x="1745229" y="1349682"/>
                    <a:pt x="1748347" y="1349058"/>
                    <a:pt x="1751154" y="1349681"/>
                  </a:cubicBezTo>
                  <a:close/>
                  <a:moveTo>
                    <a:pt x="9723" y="1329203"/>
                  </a:moveTo>
                  <a:cubicBezTo>
                    <a:pt x="14684" y="1327591"/>
                    <a:pt x="20637" y="1329526"/>
                    <a:pt x="20637" y="1337265"/>
                  </a:cubicBezTo>
                  <a:cubicBezTo>
                    <a:pt x="15345" y="1339845"/>
                    <a:pt x="10054" y="1342425"/>
                    <a:pt x="4762" y="1342425"/>
                  </a:cubicBezTo>
                  <a:cubicBezTo>
                    <a:pt x="794" y="1335975"/>
                    <a:pt x="4762" y="1330816"/>
                    <a:pt x="9723" y="1329203"/>
                  </a:cubicBezTo>
                  <a:close/>
                  <a:moveTo>
                    <a:pt x="11540" y="1287295"/>
                  </a:moveTo>
                  <a:cubicBezTo>
                    <a:pt x="17951" y="1285347"/>
                    <a:pt x="25644" y="1285996"/>
                    <a:pt x="30772" y="1289893"/>
                  </a:cubicBezTo>
                  <a:cubicBezTo>
                    <a:pt x="33337" y="1302882"/>
                    <a:pt x="7693" y="1310675"/>
                    <a:pt x="0" y="1300284"/>
                  </a:cubicBezTo>
                  <a:cubicBezTo>
                    <a:pt x="0" y="1293789"/>
                    <a:pt x="5129" y="1289243"/>
                    <a:pt x="11540" y="1287295"/>
                  </a:cubicBezTo>
                  <a:close/>
                  <a:moveTo>
                    <a:pt x="239956" y="1244000"/>
                  </a:moveTo>
                  <a:cubicBezTo>
                    <a:pt x="247649" y="1264461"/>
                    <a:pt x="237391" y="1277249"/>
                    <a:pt x="227134" y="1290038"/>
                  </a:cubicBezTo>
                  <a:cubicBezTo>
                    <a:pt x="214312" y="1277249"/>
                    <a:pt x="227134" y="1256788"/>
                    <a:pt x="239956" y="1244000"/>
                  </a:cubicBezTo>
                  <a:close/>
                  <a:moveTo>
                    <a:pt x="263525" y="1223362"/>
                  </a:moveTo>
                  <a:cubicBezTo>
                    <a:pt x="263525" y="1233240"/>
                    <a:pt x="263525" y="1240648"/>
                    <a:pt x="258329" y="1245587"/>
                  </a:cubicBezTo>
                  <a:cubicBezTo>
                    <a:pt x="250536" y="1240648"/>
                    <a:pt x="242743" y="1233240"/>
                    <a:pt x="234950" y="1228301"/>
                  </a:cubicBezTo>
                  <a:cubicBezTo>
                    <a:pt x="245341" y="1228301"/>
                    <a:pt x="250536" y="1233240"/>
                    <a:pt x="263525" y="1223362"/>
                  </a:cubicBezTo>
                  <a:close/>
                  <a:moveTo>
                    <a:pt x="1770905" y="1191295"/>
                  </a:moveTo>
                  <a:cubicBezTo>
                    <a:pt x="1774130" y="1193200"/>
                    <a:pt x="1776710" y="1197010"/>
                    <a:pt x="1777999" y="1202090"/>
                  </a:cubicBezTo>
                  <a:cubicBezTo>
                    <a:pt x="1775420" y="1204630"/>
                    <a:pt x="1775420" y="1209710"/>
                    <a:pt x="1770260" y="1212250"/>
                  </a:cubicBezTo>
                  <a:cubicBezTo>
                    <a:pt x="1765101" y="1212250"/>
                    <a:pt x="1757362" y="1202090"/>
                    <a:pt x="1759942" y="1191930"/>
                  </a:cubicBezTo>
                  <a:cubicBezTo>
                    <a:pt x="1763811" y="1189390"/>
                    <a:pt x="1767681" y="1189390"/>
                    <a:pt x="1770905" y="1191295"/>
                  </a:cubicBezTo>
                  <a:close/>
                  <a:moveTo>
                    <a:pt x="266104" y="1184141"/>
                  </a:moveTo>
                  <a:cubicBezTo>
                    <a:pt x="284162" y="1210288"/>
                    <a:pt x="253206" y="1223362"/>
                    <a:pt x="242887" y="1194600"/>
                  </a:cubicBezTo>
                  <a:cubicBezTo>
                    <a:pt x="242887" y="1186756"/>
                    <a:pt x="258365" y="1178912"/>
                    <a:pt x="266104" y="1184141"/>
                  </a:cubicBezTo>
                  <a:close/>
                  <a:moveTo>
                    <a:pt x="243422" y="1123731"/>
                  </a:moveTo>
                  <a:cubicBezTo>
                    <a:pt x="254766" y="1125975"/>
                    <a:pt x="263842" y="1132386"/>
                    <a:pt x="266434" y="1142644"/>
                  </a:cubicBezTo>
                  <a:cubicBezTo>
                    <a:pt x="279399" y="1181110"/>
                    <a:pt x="201612" y="1183675"/>
                    <a:pt x="206798" y="1129822"/>
                  </a:cubicBezTo>
                  <a:cubicBezTo>
                    <a:pt x="218466" y="1123411"/>
                    <a:pt x="232079" y="1121488"/>
                    <a:pt x="243422" y="1123731"/>
                  </a:cubicBezTo>
                  <a:close/>
                  <a:moveTo>
                    <a:pt x="198834" y="1102787"/>
                  </a:moveTo>
                  <a:cubicBezTo>
                    <a:pt x="201480" y="1104399"/>
                    <a:pt x="203464" y="1108269"/>
                    <a:pt x="204787" y="1113428"/>
                  </a:cubicBezTo>
                  <a:cubicBezTo>
                    <a:pt x="202141" y="1116008"/>
                    <a:pt x="196849" y="1116008"/>
                    <a:pt x="194204" y="1118588"/>
                  </a:cubicBezTo>
                  <a:cubicBezTo>
                    <a:pt x="191558" y="1113428"/>
                    <a:pt x="188912" y="1110849"/>
                    <a:pt x="188912" y="1105689"/>
                  </a:cubicBezTo>
                  <a:cubicBezTo>
                    <a:pt x="192881" y="1101819"/>
                    <a:pt x="196188" y="1101174"/>
                    <a:pt x="198834" y="1102787"/>
                  </a:cubicBezTo>
                  <a:close/>
                  <a:moveTo>
                    <a:pt x="51521" y="1097950"/>
                  </a:moveTo>
                  <a:cubicBezTo>
                    <a:pt x="56716" y="1103242"/>
                    <a:pt x="61912" y="1111179"/>
                    <a:pt x="59314" y="1116471"/>
                  </a:cubicBezTo>
                  <a:cubicBezTo>
                    <a:pt x="48923" y="1121763"/>
                    <a:pt x="38532" y="1119117"/>
                    <a:pt x="33337" y="1108533"/>
                  </a:cubicBezTo>
                  <a:cubicBezTo>
                    <a:pt x="35935" y="1100596"/>
                    <a:pt x="46326" y="1097950"/>
                    <a:pt x="51521" y="1097950"/>
                  </a:cubicBezTo>
                  <a:close/>
                  <a:moveTo>
                    <a:pt x="1749425" y="1075725"/>
                  </a:moveTo>
                  <a:cubicBezTo>
                    <a:pt x="1765300" y="1095480"/>
                    <a:pt x="1738842" y="1095480"/>
                    <a:pt x="1725613" y="1097950"/>
                  </a:cubicBezTo>
                  <a:cubicBezTo>
                    <a:pt x="1720321" y="1093011"/>
                    <a:pt x="1720321" y="1093011"/>
                    <a:pt x="1717675" y="1083133"/>
                  </a:cubicBezTo>
                  <a:cubicBezTo>
                    <a:pt x="1728259" y="1075725"/>
                    <a:pt x="1736196" y="1075725"/>
                    <a:pt x="1749425" y="1075725"/>
                  </a:cubicBezTo>
                  <a:close/>
                  <a:moveTo>
                    <a:pt x="384628" y="1067787"/>
                  </a:moveTo>
                  <a:cubicBezTo>
                    <a:pt x="392112" y="1077947"/>
                    <a:pt x="387123" y="1077947"/>
                    <a:pt x="379639" y="1080487"/>
                  </a:cubicBezTo>
                  <a:cubicBezTo>
                    <a:pt x="374650" y="1072867"/>
                    <a:pt x="379639" y="1070327"/>
                    <a:pt x="384628" y="1067787"/>
                  </a:cubicBezTo>
                  <a:close/>
                  <a:moveTo>
                    <a:pt x="359641" y="1042387"/>
                  </a:moveTo>
                  <a:cubicBezTo>
                    <a:pt x="364836" y="1042387"/>
                    <a:pt x="377825" y="1057203"/>
                    <a:pt x="364836" y="1062142"/>
                  </a:cubicBezTo>
                  <a:cubicBezTo>
                    <a:pt x="357043" y="1064612"/>
                    <a:pt x="349250" y="1044856"/>
                    <a:pt x="359641" y="1042387"/>
                  </a:cubicBezTo>
                  <a:close/>
                  <a:moveTo>
                    <a:pt x="214312" y="1020162"/>
                  </a:moveTo>
                  <a:cubicBezTo>
                    <a:pt x="224895" y="1020162"/>
                    <a:pt x="246062" y="1022808"/>
                    <a:pt x="243416" y="1038683"/>
                  </a:cubicBezTo>
                  <a:cubicBezTo>
                    <a:pt x="240770" y="1041329"/>
                    <a:pt x="238124" y="1041329"/>
                    <a:pt x="235479" y="1043975"/>
                  </a:cubicBezTo>
                  <a:cubicBezTo>
                    <a:pt x="230187" y="1033391"/>
                    <a:pt x="222249" y="1028099"/>
                    <a:pt x="214312" y="1020162"/>
                  </a:cubicBezTo>
                  <a:close/>
                  <a:moveTo>
                    <a:pt x="1847321" y="1016281"/>
                  </a:moveTo>
                  <a:cubicBezTo>
                    <a:pt x="1849966" y="1021220"/>
                    <a:pt x="1849966" y="1023690"/>
                    <a:pt x="1852612" y="1026159"/>
                  </a:cubicBezTo>
                  <a:cubicBezTo>
                    <a:pt x="1847321" y="1033567"/>
                    <a:pt x="1842029" y="1036037"/>
                    <a:pt x="1834092" y="1033567"/>
                  </a:cubicBezTo>
                  <a:cubicBezTo>
                    <a:pt x="1828800" y="1023690"/>
                    <a:pt x="1839383" y="1013812"/>
                    <a:pt x="1847321" y="1016281"/>
                  </a:cubicBezTo>
                  <a:close/>
                  <a:moveTo>
                    <a:pt x="1545590" y="969362"/>
                  </a:moveTo>
                  <a:cubicBezTo>
                    <a:pt x="1550987" y="979522"/>
                    <a:pt x="1529398" y="994762"/>
                    <a:pt x="1524000" y="982062"/>
                  </a:cubicBezTo>
                  <a:cubicBezTo>
                    <a:pt x="1524000" y="971902"/>
                    <a:pt x="1534795" y="974442"/>
                    <a:pt x="1545590" y="969362"/>
                  </a:cubicBezTo>
                  <a:close/>
                  <a:moveTo>
                    <a:pt x="196849" y="969362"/>
                  </a:moveTo>
                  <a:cubicBezTo>
                    <a:pt x="199495" y="972008"/>
                    <a:pt x="202141" y="972008"/>
                    <a:pt x="204787" y="979945"/>
                  </a:cubicBezTo>
                  <a:cubicBezTo>
                    <a:pt x="202141" y="979945"/>
                    <a:pt x="196849" y="982591"/>
                    <a:pt x="194204" y="985237"/>
                  </a:cubicBezTo>
                  <a:cubicBezTo>
                    <a:pt x="188912" y="977299"/>
                    <a:pt x="188912" y="972008"/>
                    <a:pt x="196849" y="969362"/>
                  </a:cubicBezTo>
                  <a:close/>
                  <a:moveTo>
                    <a:pt x="422347" y="929736"/>
                  </a:moveTo>
                  <a:cubicBezTo>
                    <a:pt x="427867" y="931018"/>
                    <a:pt x="432160" y="936147"/>
                    <a:pt x="430934" y="943840"/>
                  </a:cubicBezTo>
                  <a:cubicBezTo>
                    <a:pt x="426027" y="956663"/>
                    <a:pt x="408853" y="956663"/>
                    <a:pt x="406400" y="938712"/>
                  </a:cubicBezTo>
                  <a:cubicBezTo>
                    <a:pt x="410080" y="931018"/>
                    <a:pt x="416827" y="928454"/>
                    <a:pt x="422347" y="929736"/>
                  </a:cubicBezTo>
                  <a:close/>
                  <a:moveTo>
                    <a:pt x="506865" y="929675"/>
                  </a:moveTo>
                  <a:cubicBezTo>
                    <a:pt x="514349" y="937612"/>
                    <a:pt x="499381" y="945550"/>
                    <a:pt x="496887" y="934966"/>
                  </a:cubicBezTo>
                  <a:cubicBezTo>
                    <a:pt x="501876" y="932321"/>
                    <a:pt x="504370" y="932321"/>
                    <a:pt x="506865" y="929675"/>
                  </a:cubicBezTo>
                  <a:close/>
                  <a:moveTo>
                    <a:pt x="395485" y="912262"/>
                  </a:moveTo>
                  <a:cubicBezTo>
                    <a:pt x="399784" y="911617"/>
                    <a:pt x="403753" y="912906"/>
                    <a:pt x="406399" y="916776"/>
                  </a:cubicBezTo>
                  <a:cubicBezTo>
                    <a:pt x="403753" y="924515"/>
                    <a:pt x="393170" y="929675"/>
                    <a:pt x="387878" y="927095"/>
                  </a:cubicBezTo>
                  <a:cubicBezTo>
                    <a:pt x="385233" y="924515"/>
                    <a:pt x="385233" y="921936"/>
                    <a:pt x="382587" y="919356"/>
                  </a:cubicBezTo>
                  <a:cubicBezTo>
                    <a:pt x="386556" y="915486"/>
                    <a:pt x="391186" y="912907"/>
                    <a:pt x="395485" y="912262"/>
                  </a:cubicBezTo>
                  <a:close/>
                  <a:moveTo>
                    <a:pt x="337690" y="883307"/>
                  </a:moveTo>
                  <a:cubicBezTo>
                    <a:pt x="340915" y="886283"/>
                    <a:pt x="343494" y="891575"/>
                    <a:pt x="346074" y="896867"/>
                  </a:cubicBezTo>
                  <a:cubicBezTo>
                    <a:pt x="338335" y="899513"/>
                    <a:pt x="330596" y="894221"/>
                    <a:pt x="325437" y="883637"/>
                  </a:cubicBezTo>
                  <a:cubicBezTo>
                    <a:pt x="330596" y="879669"/>
                    <a:pt x="334466" y="880330"/>
                    <a:pt x="337690" y="883307"/>
                  </a:cubicBezTo>
                  <a:close/>
                  <a:moveTo>
                    <a:pt x="521702" y="878875"/>
                  </a:moveTo>
                  <a:cubicBezTo>
                    <a:pt x="537242" y="886495"/>
                    <a:pt x="557963" y="891575"/>
                    <a:pt x="568324" y="914435"/>
                  </a:cubicBezTo>
                  <a:cubicBezTo>
                    <a:pt x="563144" y="919515"/>
                    <a:pt x="563144" y="929675"/>
                    <a:pt x="555373" y="927135"/>
                  </a:cubicBezTo>
                  <a:cubicBezTo>
                    <a:pt x="552783" y="904275"/>
                    <a:pt x="519112" y="899195"/>
                    <a:pt x="521702" y="878875"/>
                  </a:cubicBezTo>
                  <a:close/>
                  <a:moveTo>
                    <a:pt x="1596760" y="863000"/>
                  </a:moveTo>
                  <a:cubicBezTo>
                    <a:pt x="1599274" y="868129"/>
                    <a:pt x="1601787" y="870693"/>
                    <a:pt x="1601787" y="875822"/>
                  </a:cubicBezTo>
                  <a:cubicBezTo>
                    <a:pt x="1596760" y="896338"/>
                    <a:pt x="1571625" y="883515"/>
                    <a:pt x="1579166" y="865564"/>
                  </a:cubicBezTo>
                  <a:cubicBezTo>
                    <a:pt x="1586706" y="863000"/>
                    <a:pt x="1591733" y="863000"/>
                    <a:pt x="1596760" y="863000"/>
                  </a:cubicBezTo>
                  <a:close/>
                  <a:moveTo>
                    <a:pt x="471179" y="862475"/>
                  </a:moveTo>
                  <a:cubicBezTo>
                    <a:pt x="501758" y="858599"/>
                    <a:pt x="469936" y="943085"/>
                    <a:pt x="454025" y="870262"/>
                  </a:cubicBezTo>
                  <a:cubicBezTo>
                    <a:pt x="461169" y="865385"/>
                    <a:pt x="466811" y="863028"/>
                    <a:pt x="471179" y="862475"/>
                  </a:cubicBezTo>
                  <a:close/>
                  <a:moveTo>
                    <a:pt x="1497608" y="857195"/>
                  </a:moveTo>
                  <a:cubicBezTo>
                    <a:pt x="1499592" y="856550"/>
                    <a:pt x="1502568" y="857840"/>
                    <a:pt x="1506537" y="862999"/>
                  </a:cubicBezTo>
                  <a:cubicBezTo>
                    <a:pt x="1494631" y="878477"/>
                    <a:pt x="1491654" y="859130"/>
                    <a:pt x="1497608" y="857195"/>
                  </a:cubicBezTo>
                  <a:close/>
                  <a:moveTo>
                    <a:pt x="431271" y="842362"/>
                  </a:moveTo>
                  <a:cubicBezTo>
                    <a:pt x="444500" y="858237"/>
                    <a:pt x="418042" y="874112"/>
                    <a:pt x="412750" y="850299"/>
                  </a:cubicBezTo>
                  <a:cubicBezTo>
                    <a:pt x="415396" y="842362"/>
                    <a:pt x="423333" y="842362"/>
                    <a:pt x="431271" y="842362"/>
                  </a:cubicBezTo>
                  <a:close/>
                  <a:moveTo>
                    <a:pt x="1457324" y="821725"/>
                  </a:moveTo>
                  <a:cubicBezTo>
                    <a:pt x="1457324" y="852840"/>
                    <a:pt x="1426082" y="873583"/>
                    <a:pt x="1405255" y="899513"/>
                  </a:cubicBezTo>
                  <a:cubicBezTo>
                    <a:pt x="1400048" y="894327"/>
                    <a:pt x="1394841" y="891734"/>
                    <a:pt x="1392237" y="883955"/>
                  </a:cubicBezTo>
                  <a:cubicBezTo>
                    <a:pt x="1418272" y="863212"/>
                    <a:pt x="1433893" y="837282"/>
                    <a:pt x="1457324" y="821725"/>
                  </a:cubicBezTo>
                  <a:close/>
                  <a:moveTo>
                    <a:pt x="287111" y="803203"/>
                  </a:moveTo>
                  <a:cubicBezTo>
                    <a:pt x="290512" y="801881"/>
                    <a:pt x="295275" y="803204"/>
                    <a:pt x="295275" y="808495"/>
                  </a:cubicBezTo>
                  <a:cubicBezTo>
                    <a:pt x="292553" y="808495"/>
                    <a:pt x="289832" y="811141"/>
                    <a:pt x="287111" y="813787"/>
                  </a:cubicBezTo>
                  <a:cubicBezTo>
                    <a:pt x="281668" y="808495"/>
                    <a:pt x="283709" y="804526"/>
                    <a:pt x="287111" y="803203"/>
                  </a:cubicBezTo>
                  <a:close/>
                  <a:moveTo>
                    <a:pt x="842169" y="801994"/>
                  </a:moveTo>
                  <a:cubicBezTo>
                    <a:pt x="845145" y="802674"/>
                    <a:pt x="848122" y="806076"/>
                    <a:pt x="849312" y="811519"/>
                  </a:cubicBezTo>
                  <a:cubicBezTo>
                    <a:pt x="842169" y="816962"/>
                    <a:pt x="837406" y="816962"/>
                    <a:pt x="835025" y="808797"/>
                  </a:cubicBezTo>
                  <a:cubicBezTo>
                    <a:pt x="836216" y="803355"/>
                    <a:pt x="839192" y="801314"/>
                    <a:pt x="842169" y="801994"/>
                  </a:cubicBezTo>
                  <a:close/>
                  <a:moveTo>
                    <a:pt x="217300" y="787135"/>
                  </a:moveTo>
                  <a:cubicBezTo>
                    <a:pt x="220569" y="787135"/>
                    <a:pt x="223837" y="787776"/>
                    <a:pt x="227759" y="787776"/>
                  </a:cubicBezTo>
                  <a:cubicBezTo>
                    <a:pt x="246062" y="813421"/>
                    <a:pt x="201612" y="818550"/>
                    <a:pt x="206841" y="790341"/>
                  </a:cubicBezTo>
                  <a:cubicBezTo>
                    <a:pt x="210763" y="787776"/>
                    <a:pt x="214032" y="787135"/>
                    <a:pt x="217300" y="787135"/>
                  </a:cubicBezTo>
                  <a:close/>
                  <a:moveTo>
                    <a:pt x="958118" y="776909"/>
                  </a:moveTo>
                  <a:cubicBezTo>
                    <a:pt x="968130" y="780214"/>
                    <a:pt x="977047" y="788437"/>
                    <a:pt x="982236" y="803270"/>
                  </a:cubicBezTo>
                  <a:cubicBezTo>
                    <a:pt x="987424" y="823907"/>
                    <a:pt x="974453" y="841965"/>
                    <a:pt x="971859" y="867762"/>
                  </a:cubicBezTo>
                  <a:cubicBezTo>
                    <a:pt x="953700" y="844545"/>
                    <a:pt x="922569" y="857443"/>
                    <a:pt x="909598" y="834226"/>
                  </a:cubicBezTo>
                  <a:cubicBezTo>
                    <a:pt x="888196" y="801335"/>
                    <a:pt x="928082" y="766993"/>
                    <a:pt x="958118" y="776909"/>
                  </a:cubicBezTo>
                  <a:close/>
                  <a:moveTo>
                    <a:pt x="382361" y="764575"/>
                  </a:moveTo>
                  <a:cubicBezTo>
                    <a:pt x="387803" y="764575"/>
                    <a:pt x="390525" y="782633"/>
                    <a:pt x="387803" y="785213"/>
                  </a:cubicBezTo>
                  <a:cubicBezTo>
                    <a:pt x="385082" y="785213"/>
                    <a:pt x="371475" y="767155"/>
                    <a:pt x="382361" y="764575"/>
                  </a:cubicBezTo>
                  <a:close/>
                  <a:moveTo>
                    <a:pt x="1554043" y="761003"/>
                  </a:moveTo>
                  <a:cubicBezTo>
                    <a:pt x="1555909" y="761400"/>
                    <a:pt x="1557972" y="762670"/>
                    <a:pt x="1560512" y="765210"/>
                  </a:cubicBezTo>
                  <a:cubicBezTo>
                    <a:pt x="1560512" y="772830"/>
                    <a:pt x="1550352" y="777910"/>
                    <a:pt x="1540192" y="780450"/>
                  </a:cubicBezTo>
                  <a:cubicBezTo>
                    <a:pt x="1537652" y="777910"/>
                    <a:pt x="1535112" y="775370"/>
                    <a:pt x="1535112" y="770290"/>
                  </a:cubicBezTo>
                  <a:cubicBezTo>
                    <a:pt x="1544637" y="766480"/>
                    <a:pt x="1548447" y="759812"/>
                    <a:pt x="1554043" y="761003"/>
                  </a:cubicBezTo>
                  <a:close/>
                  <a:moveTo>
                    <a:pt x="653216" y="755142"/>
                  </a:moveTo>
                  <a:cubicBezTo>
                    <a:pt x="659754" y="755587"/>
                    <a:pt x="666050" y="757528"/>
                    <a:pt x="671862" y="762059"/>
                  </a:cubicBezTo>
                  <a:cubicBezTo>
                    <a:pt x="679611" y="785358"/>
                    <a:pt x="692526" y="785358"/>
                    <a:pt x="702859" y="798303"/>
                  </a:cubicBezTo>
                  <a:cubicBezTo>
                    <a:pt x="708025" y="831958"/>
                    <a:pt x="705442" y="875968"/>
                    <a:pt x="674445" y="896679"/>
                  </a:cubicBezTo>
                  <a:cubicBezTo>
                    <a:pt x="648615" y="912212"/>
                    <a:pt x="625367" y="899268"/>
                    <a:pt x="599537" y="901856"/>
                  </a:cubicBezTo>
                  <a:cubicBezTo>
                    <a:pt x="591787" y="878557"/>
                    <a:pt x="578872" y="878557"/>
                    <a:pt x="565957" y="870790"/>
                  </a:cubicBezTo>
                  <a:cubicBezTo>
                    <a:pt x="568540" y="855257"/>
                    <a:pt x="558208" y="834546"/>
                    <a:pt x="555625" y="816424"/>
                  </a:cubicBezTo>
                  <a:cubicBezTo>
                    <a:pt x="571123" y="798303"/>
                    <a:pt x="578872" y="780181"/>
                    <a:pt x="594371" y="762059"/>
                  </a:cubicBezTo>
                  <a:cubicBezTo>
                    <a:pt x="611806" y="765942"/>
                    <a:pt x="633601" y="753807"/>
                    <a:pt x="653216" y="755142"/>
                  </a:cubicBezTo>
                  <a:close/>
                  <a:moveTo>
                    <a:pt x="633557" y="720918"/>
                  </a:moveTo>
                  <a:cubicBezTo>
                    <a:pt x="641350" y="728062"/>
                    <a:pt x="625763" y="732825"/>
                    <a:pt x="620568" y="732825"/>
                  </a:cubicBezTo>
                  <a:cubicBezTo>
                    <a:pt x="612775" y="723299"/>
                    <a:pt x="628361" y="718537"/>
                    <a:pt x="633557" y="720918"/>
                  </a:cubicBezTo>
                  <a:close/>
                  <a:moveTo>
                    <a:pt x="519509" y="694725"/>
                  </a:moveTo>
                  <a:cubicBezTo>
                    <a:pt x="534987" y="699970"/>
                    <a:pt x="534987" y="726199"/>
                    <a:pt x="532407" y="736690"/>
                  </a:cubicBezTo>
                  <a:cubicBezTo>
                    <a:pt x="501451" y="755050"/>
                    <a:pt x="493712" y="705216"/>
                    <a:pt x="519509" y="694725"/>
                  </a:cubicBezTo>
                  <a:close/>
                  <a:moveTo>
                    <a:pt x="648229" y="674087"/>
                  </a:moveTo>
                  <a:cubicBezTo>
                    <a:pt x="656166" y="687038"/>
                    <a:pt x="682625" y="710349"/>
                    <a:pt x="666750" y="723300"/>
                  </a:cubicBezTo>
                  <a:cubicBezTo>
                    <a:pt x="658812" y="712939"/>
                    <a:pt x="635000" y="681857"/>
                    <a:pt x="648229" y="674087"/>
                  </a:cubicBezTo>
                  <a:close/>
                  <a:moveTo>
                    <a:pt x="747395" y="666150"/>
                  </a:moveTo>
                  <a:cubicBezTo>
                    <a:pt x="760095" y="684141"/>
                    <a:pt x="803275" y="699563"/>
                    <a:pt x="770255" y="720125"/>
                  </a:cubicBezTo>
                  <a:cubicBezTo>
                    <a:pt x="765175" y="699563"/>
                    <a:pt x="739775" y="684141"/>
                    <a:pt x="747395" y="666150"/>
                  </a:cubicBezTo>
                  <a:close/>
                  <a:moveTo>
                    <a:pt x="338454" y="661387"/>
                  </a:moveTo>
                  <a:cubicBezTo>
                    <a:pt x="349249" y="676774"/>
                    <a:pt x="338454" y="684467"/>
                    <a:pt x="330358" y="694725"/>
                  </a:cubicBezTo>
                  <a:cubicBezTo>
                    <a:pt x="324961" y="687031"/>
                    <a:pt x="322262" y="666516"/>
                    <a:pt x="338454" y="661387"/>
                  </a:cubicBezTo>
                  <a:close/>
                  <a:moveTo>
                    <a:pt x="305026" y="658212"/>
                  </a:moveTo>
                  <a:cubicBezTo>
                    <a:pt x="315912" y="663371"/>
                    <a:pt x="315912" y="678850"/>
                    <a:pt x="299583" y="676270"/>
                  </a:cubicBezTo>
                  <a:cubicBezTo>
                    <a:pt x="296862" y="668531"/>
                    <a:pt x="296862" y="660792"/>
                    <a:pt x="305026" y="658212"/>
                  </a:cubicBezTo>
                  <a:close/>
                  <a:moveTo>
                    <a:pt x="948090" y="621700"/>
                  </a:moveTo>
                  <a:cubicBezTo>
                    <a:pt x="953029" y="624399"/>
                    <a:pt x="955498" y="627097"/>
                    <a:pt x="957968" y="629796"/>
                  </a:cubicBezTo>
                  <a:cubicBezTo>
                    <a:pt x="955498" y="635194"/>
                    <a:pt x="960437" y="645989"/>
                    <a:pt x="948090" y="648688"/>
                  </a:cubicBezTo>
                  <a:cubicBezTo>
                    <a:pt x="940682" y="643290"/>
                    <a:pt x="938212" y="627097"/>
                    <a:pt x="948090" y="621700"/>
                  </a:cubicBezTo>
                  <a:close/>
                  <a:moveTo>
                    <a:pt x="377056" y="524837"/>
                  </a:moveTo>
                  <a:cubicBezTo>
                    <a:pt x="391682" y="527527"/>
                    <a:pt x="404150" y="542495"/>
                    <a:pt x="407987" y="551850"/>
                  </a:cubicBezTo>
                  <a:cubicBezTo>
                    <a:pt x="392641" y="546860"/>
                    <a:pt x="374738" y="544366"/>
                    <a:pt x="361950" y="526903"/>
                  </a:cubicBezTo>
                  <a:cubicBezTo>
                    <a:pt x="367065" y="524409"/>
                    <a:pt x="372180" y="523941"/>
                    <a:pt x="377056" y="524837"/>
                  </a:cubicBezTo>
                  <a:close/>
                  <a:moveTo>
                    <a:pt x="1816497" y="513189"/>
                  </a:moveTo>
                  <a:cubicBezTo>
                    <a:pt x="1831975" y="531492"/>
                    <a:pt x="1798439" y="555025"/>
                    <a:pt x="1790700" y="523648"/>
                  </a:cubicBezTo>
                  <a:cubicBezTo>
                    <a:pt x="1803599" y="521034"/>
                    <a:pt x="1806178" y="510575"/>
                    <a:pt x="1816497" y="513189"/>
                  </a:cubicBezTo>
                  <a:close/>
                  <a:moveTo>
                    <a:pt x="1488632" y="508231"/>
                  </a:moveTo>
                  <a:cubicBezTo>
                    <a:pt x="1496383" y="510819"/>
                    <a:pt x="1501550" y="521175"/>
                    <a:pt x="1511885" y="515997"/>
                  </a:cubicBezTo>
                  <a:cubicBezTo>
                    <a:pt x="1548057" y="497875"/>
                    <a:pt x="1566143" y="528942"/>
                    <a:pt x="1594563" y="534120"/>
                  </a:cubicBezTo>
                  <a:cubicBezTo>
                    <a:pt x="1594563" y="557420"/>
                    <a:pt x="1610066" y="554832"/>
                    <a:pt x="1620400" y="562598"/>
                  </a:cubicBezTo>
                  <a:cubicBezTo>
                    <a:pt x="1620400" y="588488"/>
                    <a:pt x="1638486" y="619555"/>
                    <a:pt x="1628151" y="640267"/>
                  </a:cubicBezTo>
                  <a:cubicBezTo>
                    <a:pt x="1633319" y="653211"/>
                    <a:pt x="1643653" y="645445"/>
                    <a:pt x="1646237" y="660978"/>
                  </a:cubicBezTo>
                  <a:cubicBezTo>
                    <a:pt x="1633319" y="671334"/>
                    <a:pt x="1633319" y="653211"/>
                    <a:pt x="1620400" y="660978"/>
                  </a:cubicBezTo>
                  <a:cubicBezTo>
                    <a:pt x="1610066" y="666156"/>
                    <a:pt x="1617817" y="679101"/>
                    <a:pt x="1615233" y="689457"/>
                  </a:cubicBezTo>
                  <a:cubicBezTo>
                    <a:pt x="1607482" y="697224"/>
                    <a:pt x="1604898" y="684279"/>
                    <a:pt x="1597147" y="689457"/>
                  </a:cubicBezTo>
                  <a:cubicBezTo>
                    <a:pt x="1594563" y="697224"/>
                    <a:pt x="1584229" y="710168"/>
                    <a:pt x="1571310" y="710168"/>
                  </a:cubicBezTo>
                  <a:cubicBezTo>
                    <a:pt x="1566143" y="715346"/>
                    <a:pt x="1576478" y="728291"/>
                    <a:pt x="1568726" y="730880"/>
                  </a:cubicBezTo>
                  <a:cubicBezTo>
                    <a:pt x="1555808" y="725702"/>
                    <a:pt x="1545473" y="717935"/>
                    <a:pt x="1532555" y="720524"/>
                  </a:cubicBezTo>
                  <a:cubicBezTo>
                    <a:pt x="1524804" y="730880"/>
                    <a:pt x="1511885" y="746414"/>
                    <a:pt x="1496383" y="749002"/>
                  </a:cubicBezTo>
                  <a:cubicBezTo>
                    <a:pt x="1486048" y="733469"/>
                    <a:pt x="1506718" y="728291"/>
                    <a:pt x="1496383" y="712757"/>
                  </a:cubicBezTo>
                  <a:cubicBezTo>
                    <a:pt x="1478297" y="707579"/>
                    <a:pt x="1486048" y="728291"/>
                    <a:pt x="1473130" y="733469"/>
                  </a:cubicBezTo>
                  <a:cubicBezTo>
                    <a:pt x="1457628" y="723113"/>
                    <a:pt x="1486048" y="712757"/>
                    <a:pt x="1467962" y="697224"/>
                  </a:cubicBezTo>
                  <a:cubicBezTo>
                    <a:pt x="1465379" y="697224"/>
                    <a:pt x="1462795" y="697224"/>
                    <a:pt x="1460211" y="697224"/>
                  </a:cubicBezTo>
                  <a:cubicBezTo>
                    <a:pt x="1442126" y="710168"/>
                    <a:pt x="1444709" y="746414"/>
                    <a:pt x="1462795" y="759358"/>
                  </a:cubicBezTo>
                  <a:cubicBezTo>
                    <a:pt x="1460211" y="767125"/>
                    <a:pt x="1447293" y="769714"/>
                    <a:pt x="1439542" y="774892"/>
                  </a:cubicBezTo>
                  <a:cubicBezTo>
                    <a:pt x="1439542" y="785248"/>
                    <a:pt x="1439542" y="795603"/>
                    <a:pt x="1434374" y="803370"/>
                  </a:cubicBezTo>
                  <a:cubicBezTo>
                    <a:pt x="1413705" y="800781"/>
                    <a:pt x="1405954" y="818904"/>
                    <a:pt x="1395619" y="829260"/>
                  </a:cubicBezTo>
                  <a:cubicBezTo>
                    <a:pt x="1387868" y="829260"/>
                    <a:pt x="1380117" y="824082"/>
                    <a:pt x="1372366" y="826671"/>
                  </a:cubicBezTo>
                  <a:cubicBezTo>
                    <a:pt x="1364615" y="834438"/>
                    <a:pt x="1374950" y="849971"/>
                    <a:pt x="1362031" y="855149"/>
                  </a:cubicBezTo>
                  <a:cubicBezTo>
                    <a:pt x="1351696" y="834438"/>
                    <a:pt x="1336194" y="826671"/>
                    <a:pt x="1312941" y="839616"/>
                  </a:cubicBezTo>
                  <a:cubicBezTo>
                    <a:pt x="1302606" y="839616"/>
                    <a:pt x="1300022" y="818904"/>
                    <a:pt x="1289688" y="824082"/>
                  </a:cubicBezTo>
                  <a:cubicBezTo>
                    <a:pt x="1279353" y="831849"/>
                    <a:pt x="1292271" y="844793"/>
                    <a:pt x="1297439" y="857738"/>
                  </a:cubicBezTo>
                  <a:cubicBezTo>
                    <a:pt x="1287104" y="873272"/>
                    <a:pt x="1279353" y="886217"/>
                    <a:pt x="1281937" y="904339"/>
                  </a:cubicBezTo>
                  <a:cubicBezTo>
                    <a:pt x="1294855" y="904339"/>
                    <a:pt x="1310357" y="904339"/>
                    <a:pt x="1323276" y="906928"/>
                  </a:cubicBezTo>
                  <a:cubicBezTo>
                    <a:pt x="1328443" y="917284"/>
                    <a:pt x="1325859" y="925051"/>
                    <a:pt x="1333610" y="937995"/>
                  </a:cubicBezTo>
                  <a:cubicBezTo>
                    <a:pt x="1343945" y="943173"/>
                    <a:pt x="1356864" y="945762"/>
                    <a:pt x="1369782" y="945762"/>
                  </a:cubicBezTo>
                  <a:cubicBezTo>
                    <a:pt x="1380117" y="930229"/>
                    <a:pt x="1393035" y="914695"/>
                    <a:pt x="1405954" y="901750"/>
                  </a:cubicBezTo>
                  <a:cubicBezTo>
                    <a:pt x="1411121" y="932818"/>
                    <a:pt x="1372366" y="948351"/>
                    <a:pt x="1382701" y="979419"/>
                  </a:cubicBezTo>
                  <a:cubicBezTo>
                    <a:pt x="1390452" y="989774"/>
                    <a:pt x="1405954" y="979419"/>
                    <a:pt x="1413705" y="992363"/>
                  </a:cubicBezTo>
                  <a:cubicBezTo>
                    <a:pt x="1418872" y="1002719"/>
                    <a:pt x="1408538" y="1007897"/>
                    <a:pt x="1413705" y="1018253"/>
                  </a:cubicBezTo>
                  <a:cubicBezTo>
                    <a:pt x="1421456" y="1031197"/>
                    <a:pt x="1434374" y="1031197"/>
                    <a:pt x="1444709" y="1041553"/>
                  </a:cubicBezTo>
                  <a:cubicBezTo>
                    <a:pt x="1444709" y="1057087"/>
                    <a:pt x="1449877" y="1072621"/>
                    <a:pt x="1460211" y="1090743"/>
                  </a:cubicBezTo>
                  <a:cubicBezTo>
                    <a:pt x="1475714" y="1095921"/>
                    <a:pt x="1491216" y="1098510"/>
                    <a:pt x="1511885" y="1090743"/>
                  </a:cubicBezTo>
                  <a:cubicBezTo>
                    <a:pt x="1540306" y="1101099"/>
                    <a:pt x="1550641" y="1139933"/>
                    <a:pt x="1542890" y="1165823"/>
                  </a:cubicBezTo>
                  <a:cubicBezTo>
                    <a:pt x="1529971" y="1178767"/>
                    <a:pt x="1504134" y="1189123"/>
                    <a:pt x="1486048" y="1194301"/>
                  </a:cubicBezTo>
                  <a:cubicBezTo>
                    <a:pt x="1483465" y="1204657"/>
                    <a:pt x="1488632" y="1217602"/>
                    <a:pt x="1483465" y="1227957"/>
                  </a:cubicBezTo>
                  <a:cubicBezTo>
                    <a:pt x="1473130" y="1227957"/>
                    <a:pt x="1467962" y="1233135"/>
                    <a:pt x="1467962" y="1240902"/>
                  </a:cubicBezTo>
                  <a:cubicBezTo>
                    <a:pt x="1475714" y="1248669"/>
                    <a:pt x="1473130" y="1251258"/>
                    <a:pt x="1478297" y="1259025"/>
                  </a:cubicBezTo>
                  <a:cubicBezTo>
                    <a:pt x="1470546" y="1266792"/>
                    <a:pt x="1457628" y="1271969"/>
                    <a:pt x="1460211" y="1282325"/>
                  </a:cubicBezTo>
                  <a:cubicBezTo>
                    <a:pt x="1462795" y="1292681"/>
                    <a:pt x="1478297" y="1295270"/>
                    <a:pt x="1475714" y="1305626"/>
                  </a:cubicBezTo>
                  <a:cubicBezTo>
                    <a:pt x="1470546" y="1318570"/>
                    <a:pt x="1462795" y="1303037"/>
                    <a:pt x="1452460" y="1310804"/>
                  </a:cubicBezTo>
                  <a:cubicBezTo>
                    <a:pt x="1449877" y="1328926"/>
                    <a:pt x="1470546" y="1326337"/>
                    <a:pt x="1475714" y="1341871"/>
                  </a:cubicBezTo>
                  <a:cubicBezTo>
                    <a:pt x="1470546" y="1354816"/>
                    <a:pt x="1457628" y="1344460"/>
                    <a:pt x="1447293" y="1352227"/>
                  </a:cubicBezTo>
                  <a:cubicBezTo>
                    <a:pt x="1444709" y="1362582"/>
                    <a:pt x="1457628" y="1365171"/>
                    <a:pt x="1452460" y="1375527"/>
                  </a:cubicBezTo>
                  <a:cubicBezTo>
                    <a:pt x="1429207" y="1385883"/>
                    <a:pt x="1418872" y="1357405"/>
                    <a:pt x="1400786" y="1359994"/>
                  </a:cubicBezTo>
                  <a:cubicBezTo>
                    <a:pt x="1393035" y="1370349"/>
                    <a:pt x="1382701" y="1378116"/>
                    <a:pt x="1382701" y="1391061"/>
                  </a:cubicBezTo>
                  <a:cubicBezTo>
                    <a:pt x="1393035" y="1388472"/>
                    <a:pt x="1405954" y="1391061"/>
                    <a:pt x="1405954" y="1409184"/>
                  </a:cubicBezTo>
                  <a:cubicBezTo>
                    <a:pt x="1385284" y="1406595"/>
                    <a:pt x="1387868" y="1419539"/>
                    <a:pt x="1372366" y="1429895"/>
                  </a:cubicBezTo>
                  <a:cubicBezTo>
                    <a:pt x="1362031" y="1432484"/>
                    <a:pt x="1359447" y="1409184"/>
                    <a:pt x="1351696" y="1406595"/>
                  </a:cubicBezTo>
                  <a:cubicBezTo>
                    <a:pt x="1343945" y="1409184"/>
                    <a:pt x="1333610" y="1416950"/>
                    <a:pt x="1320692" y="1414361"/>
                  </a:cubicBezTo>
                  <a:cubicBezTo>
                    <a:pt x="1318108" y="1422128"/>
                    <a:pt x="1315525" y="1429895"/>
                    <a:pt x="1310357" y="1437662"/>
                  </a:cubicBezTo>
                  <a:cubicBezTo>
                    <a:pt x="1289688" y="1437662"/>
                    <a:pt x="1263851" y="1422128"/>
                    <a:pt x="1243181" y="1445429"/>
                  </a:cubicBezTo>
                  <a:cubicBezTo>
                    <a:pt x="1204426" y="1450607"/>
                    <a:pt x="1173422" y="1409184"/>
                    <a:pt x="1137250" y="1429895"/>
                  </a:cubicBezTo>
                  <a:cubicBezTo>
                    <a:pt x="1129499" y="1419539"/>
                    <a:pt x="1134666" y="1414361"/>
                    <a:pt x="1129499" y="1404006"/>
                  </a:cubicBezTo>
                  <a:cubicBezTo>
                    <a:pt x="1116580" y="1398828"/>
                    <a:pt x="1111413" y="1409184"/>
                    <a:pt x="1095911" y="1416950"/>
                  </a:cubicBezTo>
                  <a:cubicBezTo>
                    <a:pt x="1085576" y="1411772"/>
                    <a:pt x="1090743" y="1398828"/>
                    <a:pt x="1082992" y="1396239"/>
                  </a:cubicBezTo>
                  <a:cubicBezTo>
                    <a:pt x="1080409" y="1401417"/>
                    <a:pt x="1067490" y="1404006"/>
                    <a:pt x="1067490" y="1409184"/>
                  </a:cubicBezTo>
                  <a:cubicBezTo>
                    <a:pt x="1072658" y="1411772"/>
                    <a:pt x="1080409" y="1424717"/>
                    <a:pt x="1077825" y="1429895"/>
                  </a:cubicBezTo>
                  <a:cubicBezTo>
                    <a:pt x="1064907" y="1437662"/>
                    <a:pt x="1062323" y="1416950"/>
                    <a:pt x="1057156" y="1414361"/>
                  </a:cubicBezTo>
                  <a:cubicBezTo>
                    <a:pt x="1049404" y="1422128"/>
                    <a:pt x="1033902" y="1414361"/>
                    <a:pt x="1028735" y="1424717"/>
                  </a:cubicBezTo>
                  <a:cubicBezTo>
                    <a:pt x="1054572" y="1455785"/>
                    <a:pt x="1101078" y="1419539"/>
                    <a:pt x="1113997" y="1468729"/>
                  </a:cubicBezTo>
                  <a:cubicBezTo>
                    <a:pt x="1119164" y="1473907"/>
                    <a:pt x="1126915" y="1466140"/>
                    <a:pt x="1129499" y="1476496"/>
                  </a:cubicBezTo>
                  <a:cubicBezTo>
                    <a:pt x="1113997" y="1497208"/>
                    <a:pt x="1095911" y="1468729"/>
                    <a:pt x="1075241" y="1479085"/>
                  </a:cubicBezTo>
                  <a:cubicBezTo>
                    <a:pt x="1072658" y="1489441"/>
                    <a:pt x="1072658" y="1499797"/>
                    <a:pt x="1067490" y="1510152"/>
                  </a:cubicBezTo>
                  <a:cubicBezTo>
                    <a:pt x="1044237" y="1523097"/>
                    <a:pt x="1036486" y="1484263"/>
                    <a:pt x="1018400" y="1476496"/>
                  </a:cubicBezTo>
                  <a:cubicBezTo>
                    <a:pt x="997731" y="1484263"/>
                    <a:pt x="1010649" y="1497208"/>
                    <a:pt x="1013233" y="1510152"/>
                  </a:cubicBezTo>
                  <a:cubicBezTo>
                    <a:pt x="1002898" y="1517919"/>
                    <a:pt x="995147" y="1528275"/>
                    <a:pt x="1005482" y="1543809"/>
                  </a:cubicBezTo>
                  <a:cubicBezTo>
                    <a:pt x="1033902" y="1554164"/>
                    <a:pt x="1057156" y="1585232"/>
                    <a:pt x="1082992" y="1616299"/>
                  </a:cubicBezTo>
                  <a:cubicBezTo>
                    <a:pt x="1077825" y="1624066"/>
                    <a:pt x="1077825" y="1637011"/>
                    <a:pt x="1080409" y="1649955"/>
                  </a:cubicBezTo>
                  <a:cubicBezTo>
                    <a:pt x="1072658" y="1652544"/>
                    <a:pt x="1064907" y="1649955"/>
                    <a:pt x="1059739" y="1639600"/>
                  </a:cubicBezTo>
                  <a:cubicBezTo>
                    <a:pt x="1059739" y="1631833"/>
                    <a:pt x="1077825" y="1631833"/>
                    <a:pt x="1072658" y="1624066"/>
                  </a:cubicBezTo>
                  <a:cubicBezTo>
                    <a:pt x="1051988" y="1592999"/>
                    <a:pt x="1020984" y="1585232"/>
                    <a:pt x="1002898" y="1546398"/>
                  </a:cubicBezTo>
                  <a:cubicBezTo>
                    <a:pt x="995147" y="1546398"/>
                    <a:pt x="992563" y="1538631"/>
                    <a:pt x="984812" y="1543809"/>
                  </a:cubicBezTo>
                  <a:cubicBezTo>
                    <a:pt x="989980" y="1569698"/>
                    <a:pt x="966726" y="1585232"/>
                    <a:pt x="964143" y="1608532"/>
                  </a:cubicBezTo>
                  <a:cubicBezTo>
                    <a:pt x="1002898" y="1639600"/>
                    <a:pt x="1039070" y="1704323"/>
                    <a:pt x="1054572" y="1750924"/>
                  </a:cubicBezTo>
                  <a:cubicBezTo>
                    <a:pt x="1051988" y="1753513"/>
                    <a:pt x="1049404" y="1753513"/>
                    <a:pt x="1046821" y="1756102"/>
                  </a:cubicBezTo>
                  <a:cubicBezTo>
                    <a:pt x="1041653" y="1750924"/>
                    <a:pt x="1036486" y="1740569"/>
                    <a:pt x="1028735" y="1743157"/>
                  </a:cubicBezTo>
                  <a:cubicBezTo>
                    <a:pt x="995147" y="1774225"/>
                    <a:pt x="961559" y="1693968"/>
                    <a:pt x="1010649" y="1691379"/>
                  </a:cubicBezTo>
                  <a:cubicBezTo>
                    <a:pt x="1008065" y="1686201"/>
                    <a:pt x="1008065" y="1683612"/>
                    <a:pt x="1008065" y="1681023"/>
                  </a:cubicBezTo>
                  <a:cubicBezTo>
                    <a:pt x="982228" y="1665489"/>
                    <a:pt x="966726" y="1616299"/>
                    <a:pt x="940889" y="1626655"/>
                  </a:cubicBezTo>
                  <a:cubicBezTo>
                    <a:pt x="922804" y="1634422"/>
                    <a:pt x="930555" y="1644778"/>
                    <a:pt x="930555" y="1655133"/>
                  </a:cubicBezTo>
                  <a:cubicBezTo>
                    <a:pt x="927971" y="1673256"/>
                    <a:pt x="907301" y="1678434"/>
                    <a:pt x="904718" y="1696556"/>
                  </a:cubicBezTo>
                  <a:cubicBezTo>
                    <a:pt x="894383" y="1693968"/>
                    <a:pt x="886632" y="1686201"/>
                    <a:pt x="873713" y="1688790"/>
                  </a:cubicBezTo>
                  <a:cubicBezTo>
                    <a:pt x="811705" y="1740569"/>
                    <a:pt x="775533" y="1652544"/>
                    <a:pt x="739361" y="1600765"/>
                  </a:cubicBezTo>
                  <a:cubicBezTo>
                    <a:pt x="723859" y="1605943"/>
                    <a:pt x="731610" y="1618888"/>
                    <a:pt x="734194" y="1631833"/>
                  </a:cubicBezTo>
                  <a:cubicBezTo>
                    <a:pt x="708357" y="1639600"/>
                    <a:pt x="703189" y="1652544"/>
                    <a:pt x="692855" y="1665489"/>
                  </a:cubicBezTo>
                  <a:cubicBezTo>
                    <a:pt x="682520" y="1642189"/>
                    <a:pt x="703189" y="1613710"/>
                    <a:pt x="716108" y="1592999"/>
                  </a:cubicBezTo>
                  <a:cubicBezTo>
                    <a:pt x="708357" y="1582643"/>
                    <a:pt x="700606" y="1567109"/>
                    <a:pt x="690271" y="1561931"/>
                  </a:cubicBezTo>
                  <a:cubicBezTo>
                    <a:pt x="641181" y="1580054"/>
                    <a:pt x="594674" y="1587821"/>
                    <a:pt x="550751" y="1582643"/>
                  </a:cubicBezTo>
                  <a:cubicBezTo>
                    <a:pt x="543000" y="1587821"/>
                    <a:pt x="540417" y="1603354"/>
                    <a:pt x="532666" y="1600765"/>
                  </a:cubicBezTo>
                  <a:cubicBezTo>
                    <a:pt x="514580" y="1592999"/>
                    <a:pt x="535249" y="1580054"/>
                    <a:pt x="527498" y="1567109"/>
                  </a:cubicBezTo>
                  <a:cubicBezTo>
                    <a:pt x="511996" y="1543809"/>
                    <a:pt x="483576" y="1536042"/>
                    <a:pt x="468073" y="1510152"/>
                  </a:cubicBezTo>
                  <a:cubicBezTo>
                    <a:pt x="457739" y="1492030"/>
                    <a:pt x="457739" y="1471318"/>
                    <a:pt x="439653" y="1468729"/>
                  </a:cubicBezTo>
                  <a:cubicBezTo>
                    <a:pt x="434485" y="1471318"/>
                    <a:pt x="429318" y="1473907"/>
                    <a:pt x="424151" y="1476496"/>
                  </a:cubicBezTo>
                  <a:cubicBezTo>
                    <a:pt x="413816" y="1455785"/>
                    <a:pt x="439653" y="1458373"/>
                    <a:pt x="439653" y="1450607"/>
                  </a:cubicBezTo>
                  <a:cubicBezTo>
                    <a:pt x="434485" y="1442840"/>
                    <a:pt x="429318" y="1437662"/>
                    <a:pt x="421567" y="1437662"/>
                  </a:cubicBezTo>
                  <a:cubicBezTo>
                    <a:pt x="411232" y="1440251"/>
                    <a:pt x="408649" y="1445429"/>
                    <a:pt x="400897" y="1450607"/>
                  </a:cubicBezTo>
                  <a:cubicBezTo>
                    <a:pt x="393146" y="1437662"/>
                    <a:pt x="390563" y="1424717"/>
                    <a:pt x="369893" y="1422128"/>
                  </a:cubicBezTo>
                  <a:cubicBezTo>
                    <a:pt x="364726" y="1427306"/>
                    <a:pt x="369893" y="1437662"/>
                    <a:pt x="356975" y="1440251"/>
                  </a:cubicBezTo>
                  <a:cubicBezTo>
                    <a:pt x="359558" y="1419539"/>
                    <a:pt x="349224" y="1388472"/>
                    <a:pt x="320803" y="1398828"/>
                  </a:cubicBezTo>
                  <a:cubicBezTo>
                    <a:pt x="328554" y="1380705"/>
                    <a:pt x="318219" y="1347049"/>
                    <a:pt x="292382" y="1352227"/>
                  </a:cubicBezTo>
                  <a:cubicBezTo>
                    <a:pt x="279464" y="1328926"/>
                    <a:pt x="282048" y="1315981"/>
                    <a:pt x="279464" y="1300448"/>
                  </a:cubicBezTo>
                  <a:cubicBezTo>
                    <a:pt x="274297" y="1292681"/>
                    <a:pt x="258794" y="1308215"/>
                    <a:pt x="248460" y="1305626"/>
                  </a:cubicBezTo>
                  <a:cubicBezTo>
                    <a:pt x="238125" y="1282325"/>
                    <a:pt x="282048" y="1279736"/>
                    <a:pt x="279464" y="1259025"/>
                  </a:cubicBezTo>
                  <a:cubicBezTo>
                    <a:pt x="279464" y="1248669"/>
                    <a:pt x="276880" y="1238313"/>
                    <a:pt x="274297" y="1225368"/>
                  </a:cubicBezTo>
                  <a:cubicBezTo>
                    <a:pt x="279464" y="1217602"/>
                    <a:pt x="294966" y="1212424"/>
                    <a:pt x="287215" y="1199479"/>
                  </a:cubicBezTo>
                  <a:cubicBezTo>
                    <a:pt x="282048" y="1194301"/>
                    <a:pt x="276880" y="1189123"/>
                    <a:pt x="274297" y="1181356"/>
                  </a:cubicBezTo>
                  <a:cubicBezTo>
                    <a:pt x="276880" y="1160645"/>
                    <a:pt x="297550" y="1165823"/>
                    <a:pt x="300133" y="1158056"/>
                  </a:cubicBezTo>
                  <a:cubicBezTo>
                    <a:pt x="297550" y="1147700"/>
                    <a:pt x="287215" y="1160645"/>
                    <a:pt x="284631" y="1147700"/>
                  </a:cubicBezTo>
                  <a:cubicBezTo>
                    <a:pt x="287215" y="1134755"/>
                    <a:pt x="292382" y="1119222"/>
                    <a:pt x="313052" y="1119222"/>
                  </a:cubicBezTo>
                  <a:cubicBezTo>
                    <a:pt x="318219" y="1126988"/>
                    <a:pt x="315636" y="1142522"/>
                    <a:pt x="336305" y="1129577"/>
                  </a:cubicBezTo>
                  <a:cubicBezTo>
                    <a:pt x="338889" y="1121811"/>
                    <a:pt x="331138" y="1119222"/>
                    <a:pt x="328554" y="1111455"/>
                  </a:cubicBezTo>
                  <a:cubicBezTo>
                    <a:pt x="336305" y="1103688"/>
                    <a:pt x="341473" y="1093332"/>
                    <a:pt x="354391" y="1085565"/>
                  </a:cubicBezTo>
                  <a:cubicBezTo>
                    <a:pt x="364726" y="1090743"/>
                    <a:pt x="367309" y="1111455"/>
                    <a:pt x="377644" y="1106277"/>
                  </a:cubicBezTo>
                  <a:cubicBezTo>
                    <a:pt x="382812" y="1093332"/>
                    <a:pt x="387979" y="1103688"/>
                    <a:pt x="400897" y="1095921"/>
                  </a:cubicBezTo>
                  <a:cubicBezTo>
                    <a:pt x="398314" y="1080387"/>
                    <a:pt x="403481" y="1070032"/>
                    <a:pt x="413816" y="1059676"/>
                  </a:cubicBezTo>
                  <a:cubicBezTo>
                    <a:pt x="411232" y="1051909"/>
                    <a:pt x="406065" y="1044142"/>
                    <a:pt x="403481" y="1036375"/>
                  </a:cubicBezTo>
                  <a:cubicBezTo>
                    <a:pt x="408649" y="1020842"/>
                    <a:pt x="421567" y="1010486"/>
                    <a:pt x="434485" y="1007897"/>
                  </a:cubicBezTo>
                  <a:cubicBezTo>
                    <a:pt x="429318" y="997541"/>
                    <a:pt x="426734" y="987185"/>
                    <a:pt x="431902" y="979419"/>
                  </a:cubicBezTo>
                  <a:cubicBezTo>
                    <a:pt x="444820" y="989774"/>
                    <a:pt x="457739" y="979419"/>
                    <a:pt x="465490" y="966474"/>
                  </a:cubicBezTo>
                  <a:cubicBezTo>
                    <a:pt x="483576" y="969063"/>
                    <a:pt x="506829" y="963885"/>
                    <a:pt x="522331" y="950940"/>
                  </a:cubicBezTo>
                  <a:cubicBezTo>
                    <a:pt x="530082" y="958707"/>
                    <a:pt x="532666" y="969063"/>
                    <a:pt x="543000" y="963885"/>
                  </a:cubicBezTo>
                  <a:cubicBezTo>
                    <a:pt x="545584" y="956118"/>
                    <a:pt x="537833" y="945762"/>
                    <a:pt x="553335" y="943173"/>
                  </a:cubicBezTo>
                  <a:cubicBezTo>
                    <a:pt x="563670" y="940584"/>
                    <a:pt x="566254" y="956118"/>
                    <a:pt x="574005" y="953529"/>
                  </a:cubicBezTo>
                  <a:cubicBezTo>
                    <a:pt x="599842" y="945762"/>
                    <a:pt x="584339" y="922462"/>
                    <a:pt x="597258" y="912106"/>
                  </a:cubicBezTo>
                  <a:cubicBezTo>
                    <a:pt x="602425" y="922462"/>
                    <a:pt x="607593" y="927640"/>
                    <a:pt x="615344" y="925051"/>
                  </a:cubicBezTo>
                  <a:cubicBezTo>
                    <a:pt x="648932" y="896572"/>
                    <a:pt x="677352" y="948351"/>
                    <a:pt x="718691" y="922462"/>
                  </a:cubicBezTo>
                  <a:cubicBezTo>
                    <a:pt x="716108" y="914695"/>
                    <a:pt x="713524" y="904339"/>
                    <a:pt x="718691" y="899161"/>
                  </a:cubicBezTo>
                  <a:cubicBezTo>
                    <a:pt x="726443" y="906928"/>
                    <a:pt x="729026" y="919873"/>
                    <a:pt x="739361" y="919873"/>
                  </a:cubicBezTo>
                  <a:cubicBezTo>
                    <a:pt x="783284" y="904339"/>
                    <a:pt x="749696" y="870683"/>
                    <a:pt x="752279" y="842204"/>
                  </a:cubicBezTo>
                  <a:cubicBezTo>
                    <a:pt x="762615" y="852560"/>
                    <a:pt x="770366" y="873272"/>
                    <a:pt x="780700" y="886217"/>
                  </a:cubicBezTo>
                  <a:cubicBezTo>
                    <a:pt x="809121" y="878450"/>
                    <a:pt x="832374" y="881039"/>
                    <a:pt x="855628" y="883628"/>
                  </a:cubicBezTo>
                  <a:cubicBezTo>
                    <a:pt x="860795" y="868094"/>
                    <a:pt x="850460" y="847382"/>
                    <a:pt x="868546" y="837027"/>
                  </a:cubicBezTo>
                  <a:cubicBezTo>
                    <a:pt x="889216" y="842204"/>
                    <a:pt x="876297" y="860327"/>
                    <a:pt x="878881" y="873272"/>
                  </a:cubicBezTo>
                  <a:cubicBezTo>
                    <a:pt x="884048" y="878450"/>
                    <a:pt x="891799" y="886217"/>
                    <a:pt x="902134" y="878450"/>
                  </a:cubicBezTo>
                  <a:cubicBezTo>
                    <a:pt x="907301" y="873272"/>
                    <a:pt x="896967" y="865505"/>
                    <a:pt x="907301" y="862916"/>
                  </a:cubicBezTo>
                  <a:cubicBezTo>
                    <a:pt x="915052" y="860327"/>
                    <a:pt x="920220" y="868094"/>
                    <a:pt x="925387" y="881039"/>
                  </a:cubicBezTo>
                  <a:cubicBezTo>
                    <a:pt x="922804" y="886217"/>
                    <a:pt x="909885" y="891394"/>
                    <a:pt x="907301" y="896572"/>
                  </a:cubicBezTo>
                  <a:cubicBezTo>
                    <a:pt x="925387" y="899161"/>
                    <a:pt x="930555" y="927640"/>
                    <a:pt x="951224" y="927640"/>
                  </a:cubicBezTo>
                  <a:cubicBezTo>
                    <a:pt x="977061" y="904339"/>
                    <a:pt x="997731" y="940584"/>
                    <a:pt x="1020984" y="937995"/>
                  </a:cubicBezTo>
                  <a:cubicBezTo>
                    <a:pt x="1031319" y="927640"/>
                    <a:pt x="1028735" y="912106"/>
                    <a:pt x="1023568" y="896572"/>
                  </a:cubicBezTo>
                  <a:cubicBezTo>
                    <a:pt x="1044237" y="888805"/>
                    <a:pt x="1057156" y="912106"/>
                    <a:pt x="1080409" y="904339"/>
                  </a:cubicBezTo>
                  <a:cubicBezTo>
                    <a:pt x="1090743" y="891394"/>
                    <a:pt x="1075241" y="873272"/>
                    <a:pt x="1085576" y="860327"/>
                  </a:cubicBezTo>
                  <a:cubicBezTo>
                    <a:pt x="1101078" y="857738"/>
                    <a:pt x="1111413" y="868094"/>
                    <a:pt x="1119164" y="888805"/>
                  </a:cubicBezTo>
                  <a:cubicBezTo>
                    <a:pt x="1126915" y="891394"/>
                    <a:pt x="1137250" y="888805"/>
                    <a:pt x="1150168" y="881039"/>
                  </a:cubicBezTo>
                  <a:cubicBezTo>
                    <a:pt x="1155336" y="878450"/>
                    <a:pt x="1147585" y="868094"/>
                    <a:pt x="1152752" y="865505"/>
                  </a:cubicBezTo>
                  <a:cubicBezTo>
                    <a:pt x="1163087" y="870683"/>
                    <a:pt x="1173422" y="873272"/>
                    <a:pt x="1183756" y="870683"/>
                  </a:cubicBezTo>
                  <a:cubicBezTo>
                    <a:pt x="1176005" y="831849"/>
                    <a:pt x="1209593" y="793015"/>
                    <a:pt x="1256100" y="798192"/>
                  </a:cubicBezTo>
                  <a:cubicBezTo>
                    <a:pt x="1253516" y="795603"/>
                    <a:pt x="1253516" y="793015"/>
                    <a:pt x="1253516" y="787837"/>
                  </a:cubicBezTo>
                  <a:cubicBezTo>
                    <a:pt x="1248349" y="777481"/>
                    <a:pt x="1238014" y="785248"/>
                    <a:pt x="1232847" y="777481"/>
                  </a:cubicBezTo>
                  <a:cubicBezTo>
                    <a:pt x="1230263" y="769714"/>
                    <a:pt x="1243181" y="767125"/>
                    <a:pt x="1235430" y="759358"/>
                  </a:cubicBezTo>
                  <a:cubicBezTo>
                    <a:pt x="1230263" y="759358"/>
                    <a:pt x="1225095" y="759358"/>
                    <a:pt x="1217344" y="759358"/>
                  </a:cubicBezTo>
                  <a:cubicBezTo>
                    <a:pt x="1214761" y="738647"/>
                    <a:pt x="1243181" y="720524"/>
                    <a:pt x="1219928" y="699812"/>
                  </a:cubicBezTo>
                  <a:cubicBezTo>
                    <a:pt x="1230263" y="686868"/>
                    <a:pt x="1238014" y="673923"/>
                    <a:pt x="1227679" y="653211"/>
                  </a:cubicBezTo>
                  <a:cubicBezTo>
                    <a:pt x="1253516" y="645445"/>
                    <a:pt x="1276769" y="622144"/>
                    <a:pt x="1289688" y="604022"/>
                  </a:cubicBezTo>
                  <a:cubicBezTo>
                    <a:pt x="1305190" y="606610"/>
                    <a:pt x="1318108" y="614377"/>
                    <a:pt x="1336194" y="596255"/>
                  </a:cubicBezTo>
                  <a:cubicBezTo>
                    <a:pt x="1356864" y="606610"/>
                    <a:pt x="1385284" y="604022"/>
                    <a:pt x="1400786" y="629911"/>
                  </a:cubicBezTo>
                  <a:cubicBezTo>
                    <a:pt x="1413705" y="622144"/>
                    <a:pt x="1416289" y="611788"/>
                    <a:pt x="1426623" y="604022"/>
                  </a:cubicBezTo>
                  <a:cubicBezTo>
                    <a:pt x="1418872" y="572954"/>
                    <a:pt x="1444709" y="549654"/>
                    <a:pt x="1457628" y="523764"/>
                  </a:cubicBezTo>
                  <a:cubicBezTo>
                    <a:pt x="1462795" y="526353"/>
                    <a:pt x="1467962" y="534120"/>
                    <a:pt x="1475714" y="531531"/>
                  </a:cubicBezTo>
                  <a:cubicBezTo>
                    <a:pt x="1480881" y="523764"/>
                    <a:pt x="1478297" y="513408"/>
                    <a:pt x="1488632" y="508231"/>
                  </a:cubicBezTo>
                  <a:close/>
                  <a:moveTo>
                    <a:pt x="698382" y="505812"/>
                  </a:moveTo>
                  <a:cubicBezTo>
                    <a:pt x="713904" y="510971"/>
                    <a:pt x="711317" y="529029"/>
                    <a:pt x="719078" y="544507"/>
                  </a:cubicBezTo>
                  <a:cubicBezTo>
                    <a:pt x="726840" y="547087"/>
                    <a:pt x="734601" y="544507"/>
                    <a:pt x="739775" y="557406"/>
                  </a:cubicBezTo>
                  <a:cubicBezTo>
                    <a:pt x="711317" y="567725"/>
                    <a:pt x="688034" y="565145"/>
                    <a:pt x="669925" y="554826"/>
                  </a:cubicBezTo>
                  <a:cubicBezTo>
                    <a:pt x="675099" y="539348"/>
                    <a:pt x="690621" y="544507"/>
                    <a:pt x="703556" y="541928"/>
                  </a:cubicBezTo>
                  <a:cubicBezTo>
                    <a:pt x="698382" y="529029"/>
                    <a:pt x="685447" y="513551"/>
                    <a:pt x="698382" y="505812"/>
                  </a:cubicBezTo>
                  <a:close/>
                  <a:moveTo>
                    <a:pt x="1203111" y="473376"/>
                  </a:moveTo>
                  <a:cubicBezTo>
                    <a:pt x="1227472" y="477273"/>
                    <a:pt x="1249663" y="501626"/>
                    <a:pt x="1245804" y="528903"/>
                  </a:cubicBezTo>
                  <a:cubicBezTo>
                    <a:pt x="1212357" y="547087"/>
                    <a:pt x="1176337" y="518512"/>
                    <a:pt x="1176337" y="482144"/>
                  </a:cubicBezTo>
                  <a:cubicBezTo>
                    <a:pt x="1176337" y="479546"/>
                    <a:pt x="1181483" y="479546"/>
                    <a:pt x="1178910" y="476948"/>
                  </a:cubicBezTo>
                  <a:cubicBezTo>
                    <a:pt x="1186629" y="473052"/>
                    <a:pt x="1194990" y="472077"/>
                    <a:pt x="1203111" y="473376"/>
                  </a:cubicBezTo>
                  <a:close/>
                  <a:moveTo>
                    <a:pt x="858242" y="464537"/>
                  </a:moveTo>
                  <a:cubicBezTo>
                    <a:pt x="871141" y="469677"/>
                    <a:pt x="876300" y="490239"/>
                    <a:pt x="873721" y="500520"/>
                  </a:cubicBezTo>
                  <a:cubicBezTo>
                    <a:pt x="845344" y="518512"/>
                    <a:pt x="835025" y="472247"/>
                    <a:pt x="858242" y="464537"/>
                  </a:cubicBezTo>
                  <a:close/>
                  <a:moveTo>
                    <a:pt x="534865" y="446497"/>
                  </a:moveTo>
                  <a:cubicBezTo>
                    <a:pt x="547687" y="467279"/>
                    <a:pt x="522043" y="472475"/>
                    <a:pt x="514350" y="454291"/>
                  </a:cubicBezTo>
                  <a:cubicBezTo>
                    <a:pt x="516914" y="449095"/>
                    <a:pt x="529736" y="443900"/>
                    <a:pt x="534865" y="446497"/>
                  </a:cubicBezTo>
                  <a:close/>
                  <a:moveTo>
                    <a:pt x="1291998" y="418500"/>
                  </a:moveTo>
                  <a:cubicBezTo>
                    <a:pt x="1297441" y="425984"/>
                    <a:pt x="1300162" y="433468"/>
                    <a:pt x="1291998" y="435963"/>
                  </a:cubicBezTo>
                  <a:cubicBezTo>
                    <a:pt x="1283834" y="433468"/>
                    <a:pt x="1281112" y="420994"/>
                    <a:pt x="1291998" y="418500"/>
                  </a:cubicBezTo>
                  <a:close/>
                  <a:moveTo>
                    <a:pt x="496032" y="404212"/>
                  </a:moveTo>
                  <a:cubicBezTo>
                    <a:pt x="498597" y="406831"/>
                    <a:pt x="501161" y="406831"/>
                    <a:pt x="503725" y="404212"/>
                  </a:cubicBezTo>
                  <a:cubicBezTo>
                    <a:pt x="519112" y="414689"/>
                    <a:pt x="508854" y="456600"/>
                    <a:pt x="490904" y="440883"/>
                  </a:cubicBezTo>
                  <a:cubicBezTo>
                    <a:pt x="485775" y="425167"/>
                    <a:pt x="485775" y="412070"/>
                    <a:pt x="496032" y="404212"/>
                  </a:cubicBezTo>
                  <a:close/>
                  <a:moveTo>
                    <a:pt x="857250" y="383575"/>
                  </a:moveTo>
                  <a:cubicBezTo>
                    <a:pt x="870478" y="396526"/>
                    <a:pt x="873124" y="422427"/>
                    <a:pt x="865187" y="432788"/>
                  </a:cubicBezTo>
                  <a:cubicBezTo>
                    <a:pt x="849312" y="419837"/>
                    <a:pt x="851958" y="396526"/>
                    <a:pt x="857250" y="383575"/>
                  </a:cubicBezTo>
                  <a:close/>
                  <a:moveTo>
                    <a:pt x="1617244" y="288325"/>
                  </a:moveTo>
                  <a:cubicBezTo>
                    <a:pt x="1622424" y="303866"/>
                    <a:pt x="1593933" y="337538"/>
                    <a:pt x="1573212" y="324587"/>
                  </a:cubicBezTo>
                  <a:cubicBezTo>
                    <a:pt x="1591343" y="314226"/>
                    <a:pt x="1596523" y="296095"/>
                    <a:pt x="1617244" y="288325"/>
                  </a:cubicBezTo>
                  <a:close/>
                  <a:moveTo>
                    <a:pt x="1110384" y="234350"/>
                  </a:moveTo>
                  <a:cubicBezTo>
                    <a:pt x="1112982" y="236863"/>
                    <a:pt x="1118178" y="239377"/>
                    <a:pt x="1120775" y="241891"/>
                  </a:cubicBezTo>
                  <a:cubicBezTo>
                    <a:pt x="1120775" y="249431"/>
                    <a:pt x="1105189" y="264513"/>
                    <a:pt x="1097396" y="251945"/>
                  </a:cubicBezTo>
                  <a:cubicBezTo>
                    <a:pt x="1092200" y="241891"/>
                    <a:pt x="1099993" y="236863"/>
                    <a:pt x="1110384" y="234350"/>
                  </a:cubicBezTo>
                  <a:close/>
                  <a:moveTo>
                    <a:pt x="847725" y="161325"/>
                  </a:moveTo>
                  <a:cubicBezTo>
                    <a:pt x="860425" y="182307"/>
                    <a:pt x="842645" y="221650"/>
                    <a:pt x="822325" y="198044"/>
                  </a:cubicBezTo>
                  <a:cubicBezTo>
                    <a:pt x="827405" y="184930"/>
                    <a:pt x="827405" y="161325"/>
                    <a:pt x="847725" y="161325"/>
                  </a:cubicBezTo>
                  <a:close/>
                  <a:moveTo>
                    <a:pt x="1131252" y="533"/>
                  </a:moveTo>
                  <a:cubicBezTo>
                    <a:pt x="1141412" y="8698"/>
                    <a:pt x="1128712" y="16862"/>
                    <a:pt x="1121092" y="14140"/>
                  </a:cubicBezTo>
                  <a:cubicBezTo>
                    <a:pt x="1116012" y="5976"/>
                    <a:pt x="1123632" y="-2188"/>
                    <a:pt x="1131252" y="533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alpha val="90000"/>
                  </a:schemeClr>
                </a:gs>
                <a:gs pos="85000">
                  <a:schemeClr val="accent5">
                    <a:lumMod val="60000"/>
                    <a:lumOff val="40000"/>
                    <a:alpha val="80000"/>
                  </a:schemeClr>
                </a:gs>
              </a:gsLst>
              <a:lin ang="1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Freeform 4988"/>
            <p:cNvSpPr>
              <a:spLocks/>
            </p:cNvSpPr>
            <p:nvPr/>
          </p:nvSpPr>
          <p:spPr bwMode="auto">
            <a:xfrm>
              <a:off x="9695474" y="157795"/>
              <a:ext cx="2163560" cy="3807652"/>
            </a:xfrm>
            <a:custGeom>
              <a:avLst/>
              <a:gdLst>
                <a:gd name="connsiteX0" fmla="*/ 1620945 w 2130216"/>
                <a:gd name="connsiteY0" fmla="*/ 2387657 h 3748969"/>
                <a:gd name="connsiteX1" fmla="*/ 1666665 w 2130216"/>
                <a:gd name="connsiteY1" fmla="*/ 2429099 h 3748969"/>
                <a:gd name="connsiteX2" fmla="*/ 1656505 w 2130216"/>
                <a:gd name="connsiteY2" fmla="*/ 2434279 h 3748969"/>
                <a:gd name="connsiteX3" fmla="*/ 1648885 w 2130216"/>
                <a:gd name="connsiteY3" fmla="*/ 2426509 h 3748969"/>
                <a:gd name="connsiteX4" fmla="*/ 1643805 w 2130216"/>
                <a:gd name="connsiteY4" fmla="*/ 2426509 h 3748969"/>
                <a:gd name="connsiteX5" fmla="*/ 1618405 w 2130216"/>
                <a:gd name="connsiteY5" fmla="*/ 2392837 h 3748969"/>
                <a:gd name="connsiteX6" fmla="*/ 1620945 w 2130216"/>
                <a:gd name="connsiteY6" fmla="*/ 2387657 h 3748969"/>
                <a:gd name="connsiteX7" fmla="*/ 1664356 w 2130216"/>
                <a:gd name="connsiteY7" fmla="*/ 2300345 h 3748969"/>
                <a:gd name="connsiteX8" fmla="*/ 1672149 w 2130216"/>
                <a:gd name="connsiteY8" fmla="*/ 2300345 h 3748969"/>
                <a:gd name="connsiteX9" fmla="*/ 1674747 w 2130216"/>
                <a:gd name="connsiteY9" fmla="*/ 2305425 h 3748969"/>
                <a:gd name="connsiteX10" fmla="*/ 1682540 w 2130216"/>
                <a:gd name="connsiteY10" fmla="*/ 2307965 h 3748969"/>
                <a:gd name="connsiteX11" fmla="*/ 1679942 w 2130216"/>
                <a:gd name="connsiteY11" fmla="*/ 2320665 h 3748969"/>
                <a:gd name="connsiteX12" fmla="*/ 1669551 w 2130216"/>
                <a:gd name="connsiteY12" fmla="*/ 2325745 h 3748969"/>
                <a:gd name="connsiteX13" fmla="*/ 1661758 w 2130216"/>
                <a:gd name="connsiteY13" fmla="*/ 2323205 h 3748969"/>
                <a:gd name="connsiteX14" fmla="*/ 1656563 w 2130216"/>
                <a:gd name="connsiteY14" fmla="*/ 2313045 h 3748969"/>
                <a:gd name="connsiteX15" fmla="*/ 1664356 w 2130216"/>
                <a:gd name="connsiteY15" fmla="*/ 2300345 h 3748969"/>
                <a:gd name="connsiteX16" fmla="*/ 1233278 w 2130216"/>
                <a:gd name="connsiteY16" fmla="*/ 2222557 h 3748969"/>
                <a:gd name="connsiteX17" fmla="*/ 1272244 w 2130216"/>
                <a:gd name="connsiteY17" fmla="*/ 2261150 h 3748969"/>
                <a:gd name="connsiteX18" fmla="*/ 1280037 w 2130216"/>
                <a:gd name="connsiteY18" fmla="*/ 2274014 h 3748969"/>
                <a:gd name="connsiteX19" fmla="*/ 1290428 w 2130216"/>
                <a:gd name="connsiteY19" fmla="*/ 2294596 h 3748969"/>
                <a:gd name="connsiteX20" fmla="*/ 1280037 w 2130216"/>
                <a:gd name="connsiteY20" fmla="*/ 2294596 h 3748969"/>
                <a:gd name="connsiteX21" fmla="*/ 1280037 w 2130216"/>
                <a:gd name="connsiteY21" fmla="*/ 2292023 h 3748969"/>
                <a:gd name="connsiteX22" fmla="*/ 1269646 w 2130216"/>
                <a:gd name="connsiteY22" fmla="*/ 2286878 h 3748969"/>
                <a:gd name="connsiteX23" fmla="*/ 1233278 w 2130216"/>
                <a:gd name="connsiteY23" fmla="*/ 2222557 h 3748969"/>
                <a:gd name="connsiteX24" fmla="*/ 838108 w 2130216"/>
                <a:gd name="connsiteY24" fmla="*/ 2114607 h 3748969"/>
                <a:gd name="connsiteX25" fmla="*/ 856217 w 2130216"/>
                <a:gd name="connsiteY25" fmla="*/ 2124849 h 3748969"/>
                <a:gd name="connsiteX26" fmla="*/ 863978 w 2130216"/>
                <a:gd name="connsiteY26" fmla="*/ 2160696 h 3748969"/>
                <a:gd name="connsiteX27" fmla="*/ 838108 w 2130216"/>
                <a:gd name="connsiteY27" fmla="*/ 2178619 h 3748969"/>
                <a:gd name="connsiteX28" fmla="*/ 827760 w 2130216"/>
                <a:gd name="connsiteY28" fmla="*/ 2176059 h 3748969"/>
                <a:gd name="connsiteX29" fmla="*/ 825173 w 2130216"/>
                <a:gd name="connsiteY29" fmla="*/ 2178619 h 3748969"/>
                <a:gd name="connsiteX30" fmla="*/ 825173 w 2130216"/>
                <a:gd name="connsiteY30" fmla="*/ 2193982 h 3748969"/>
                <a:gd name="connsiteX31" fmla="*/ 814824 w 2130216"/>
                <a:gd name="connsiteY31" fmla="*/ 2193982 h 3748969"/>
                <a:gd name="connsiteX32" fmla="*/ 814824 w 2130216"/>
                <a:gd name="connsiteY32" fmla="*/ 2181180 h 3748969"/>
                <a:gd name="connsiteX33" fmla="*/ 817411 w 2130216"/>
                <a:gd name="connsiteY33" fmla="*/ 2176059 h 3748969"/>
                <a:gd name="connsiteX34" fmla="*/ 804476 w 2130216"/>
                <a:gd name="connsiteY34" fmla="*/ 2137651 h 3748969"/>
                <a:gd name="connsiteX35" fmla="*/ 838108 w 2130216"/>
                <a:gd name="connsiteY35" fmla="*/ 2114607 h 3748969"/>
                <a:gd name="connsiteX36" fmla="*/ 1685980 w 2130216"/>
                <a:gd name="connsiteY36" fmla="*/ 1987257 h 3748969"/>
                <a:gd name="connsiteX37" fmla="*/ 1706353 w 2130216"/>
                <a:gd name="connsiteY37" fmla="*/ 1987888 h 3748969"/>
                <a:gd name="connsiteX38" fmla="*/ 1636503 w 2130216"/>
                <a:gd name="connsiteY38" fmla="*/ 2015622 h 3748969"/>
                <a:gd name="connsiteX39" fmla="*/ 1667548 w 2130216"/>
                <a:gd name="connsiteY39" fmla="*/ 1990409 h 3748969"/>
                <a:gd name="connsiteX40" fmla="*/ 1685980 w 2130216"/>
                <a:gd name="connsiteY40" fmla="*/ 1987257 h 3748969"/>
                <a:gd name="connsiteX41" fmla="*/ 1348605 w 2130216"/>
                <a:gd name="connsiteY41" fmla="*/ 1957445 h 3748969"/>
                <a:gd name="connsiteX42" fmla="*/ 1390440 w 2130216"/>
                <a:gd name="connsiteY42" fmla="*/ 1987607 h 3748969"/>
                <a:gd name="connsiteX43" fmla="*/ 1348605 w 2130216"/>
                <a:gd name="connsiteY43" fmla="*/ 1957445 h 3748969"/>
                <a:gd name="connsiteX44" fmla="*/ 839578 w 2130216"/>
                <a:gd name="connsiteY44" fmla="*/ 1954270 h 3748969"/>
                <a:gd name="connsiteX45" fmla="*/ 842224 w 2130216"/>
                <a:gd name="connsiteY45" fmla="*/ 1954270 h 3748969"/>
                <a:gd name="connsiteX46" fmla="*/ 863391 w 2130216"/>
                <a:gd name="connsiteY46" fmla="*/ 1997750 h 3748969"/>
                <a:gd name="connsiteX47" fmla="*/ 858099 w 2130216"/>
                <a:gd name="connsiteY47" fmla="*/ 1997750 h 3748969"/>
                <a:gd name="connsiteX48" fmla="*/ 858099 w 2130216"/>
                <a:gd name="connsiteY48" fmla="*/ 2000307 h 3748969"/>
                <a:gd name="connsiteX49" fmla="*/ 839578 w 2130216"/>
                <a:gd name="connsiteY49" fmla="*/ 1954270 h 3748969"/>
                <a:gd name="connsiteX50" fmla="*/ 827167 w 2130216"/>
                <a:gd name="connsiteY50" fmla="*/ 1954270 h 3748969"/>
                <a:gd name="connsiteX51" fmla="*/ 837558 w 2130216"/>
                <a:gd name="connsiteY51" fmla="*/ 2008123 h 3748969"/>
                <a:gd name="connsiteX52" fmla="*/ 842753 w 2130216"/>
                <a:gd name="connsiteY52" fmla="*/ 2015816 h 3748969"/>
                <a:gd name="connsiteX53" fmla="*/ 832362 w 2130216"/>
                <a:gd name="connsiteY53" fmla="*/ 2020945 h 3748969"/>
                <a:gd name="connsiteX54" fmla="*/ 827167 w 2130216"/>
                <a:gd name="connsiteY54" fmla="*/ 1954270 h 3748969"/>
                <a:gd name="connsiteX55" fmla="*/ 827671 w 2130216"/>
                <a:gd name="connsiteY55" fmla="*/ 1922520 h 3748969"/>
                <a:gd name="connsiteX56" fmla="*/ 830053 w 2130216"/>
                <a:gd name="connsiteY56" fmla="*/ 1941570 h 3748969"/>
                <a:gd name="connsiteX57" fmla="*/ 825290 w 2130216"/>
                <a:gd name="connsiteY57" fmla="*/ 1938849 h 3748969"/>
                <a:gd name="connsiteX58" fmla="*/ 827671 w 2130216"/>
                <a:gd name="connsiteY58" fmla="*/ 1922520 h 3748969"/>
                <a:gd name="connsiteX59" fmla="*/ 1046482 w 2130216"/>
                <a:gd name="connsiteY59" fmla="*/ 1908232 h 3748969"/>
                <a:gd name="connsiteX60" fmla="*/ 1057065 w 2130216"/>
                <a:gd name="connsiteY60" fmla="*/ 1910753 h 3748969"/>
                <a:gd name="connsiteX61" fmla="*/ 1065003 w 2130216"/>
                <a:gd name="connsiteY61" fmla="*/ 1925881 h 3748969"/>
                <a:gd name="connsiteX62" fmla="*/ 1080878 w 2130216"/>
                <a:gd name="connsiteY62" fmla="*/ 1951094 h 3748969"/>
                <a:gd name="connsiteX63" fmla="*/ 1072941 w 2130216"/>
                <a:gd name="connsiteY63" fmla="*/ 1948573 h 3748969"/>
                <a:gd name="connsiteX64" fmla="*/ 1067649 w 2130216"/>
                <a:gd name="connsiteY64" fmla="*/ 1943530 h 3748969"/>
                <a:gd name="connsiteX65" fmla="*/ 1046440 w 2130216"/>
                <a:gd name="connsiteY65" fmla="*/ 1916584 h 3748969"/>
                <a:gd name="connsiteX66" fmla="*/ 1044442 w 2130216"/>
                <a:gd name="connsiteY66" fmla="*/ 1910176 h 3748969"/>
                <a:gd name="connsiteX67" fmla="*/ 1043836 w 2130216"/>
                <a:gd name="connsiteY67" fmla="*/ 1908232 h 3748969"/>
                <a:gd name="connsiteX68" fmla="*/ 1044442 w 2130216"/>
                <a:gd name="connsiteY68" fmla="*/ 1910176 h 3748969"/>
                <a:gd name="connsiteX69" fmla="*/ 1043836 w 2130216"/>
                <a:gd name="connsiteY69" fmla="*/ 1910753 h 3748969"/>
                <a:gd name="connsiteX70" fmla="*/ 1043836 w 2130216"/>
                <a:gd name="connsiteY70" fmla="*/ 1908232 h 3748969"/>
                <a:gd name="connsiteX71" fmla="*/ 526419 w 2130216"/>
                <a:gd name="connsiteY71" fmla="*/ 1862542 h 3748969"/>
                <a:gd name="connsiteX72" fmla="*/ 543509 w 2130216"/>
                <a:gd name="connsiteY72" fmla="*/ 1865767 h 3748969"/>
                <a:gd name="connsiteX73" fmla="*/ 551248 w 2130216"/>
                <a:gd name="connsiteY73" fmla="*/ 1896723 h 3748969"/>
                <a:gd name="connsiteX74" fmla="*/ 548668 w 2130216"/>
                <a:gd name="connsiteY74" fmla="*/ 1896723 h 3748969"/>
                <a:gd name="connsiteX75" fmla="*/ 548668 w 2130216"/>
                <a:gd name="connsiteY75" fmla="*/ 1899302 h 3748969"/>
                <a:gd name="connsiteX76" fmla="*/ 530611 w 2130216"/>
                <a:gd name="connsiteY76" fmla="*/ 1899302 h 3748969"/>
                <a:gd name="connsiteX77" fmla="*/ 515133 w 2130216"/>
                <a:gd name="connsiteY77" fmla="*/ 1876085 h 3748969"/>
                <a:gd name="connsiteX78" fmla="*/ 515133 w 2130216"/>
                <a:gd name="connsiteY78" fmla="*/ 1870926 h 3748969"/>
                <a:gd name="connsiteX79" fmla="*/ 526419 w 2130216"/>
                <a:gd name="connsiteY79" fmla="*/ 1862542 h 3748969"/>
                <a:gd name="connsiteX80" fmla="*/ 713677 w 2130216"/>
                <a:gd name="connsiteY80" fmla="*/ 1859020 h 3748969"/>
                <a:gd name="connsiteX81" fmla="*/ 723935 w 2130216"/>
                <a:gd name="connsiteY81" fmla="*/ 1892269 h 3748969"/>
                <a:gd name="connsiteX82" fmla="*/ 708548 w 2130216"/>
                <a:gd name="connsiteY82" fmla="*/ 1902500 h 3748969"/>
                <a:gd name="connsiteX83" fmla="*/ 703419 w 2130216"/>
                <a:gd name="connsiteY83" fmla="*/ 1869251 h 3748969"/>
                <a:gd name="connsiteX84" fmla="*/ 713677 w 2130216"/>
                <a:gd name="connsiteY84" fmla="*/ 1859020 h 3748969"/>
                <a:gd name="connsiteX85" fmla="*/ 545890 w 2130216"/>
                <a:gd name="connsiteY85" fmla="*/ 1848701 h 3748969"/>
                <a:gd name="connsiteX86" fmla="*/ 540598 w 2130216"/>
                <a:gd name="connsiteY86" fmla="*/ 1860607 h 3748969"/>
                <a:gd name="connsiteX87" fmla="*/ 532661 w 2130216"/>
                <a:gd name="connsiteY87" fmla="*/ 1851082 h 3748969"/>
                <a:gd name="connsiteX88" fmla="*/ 545890 w 2130216"/>
                <a:gd name="connsiteY88" fmla="*/ 1848701 h 3748969"/>
                <a:gd name="connsiteX89" fmla="*/ 1319003 w 2130216"/>
                <a:gd name="connsiteY89" fmla="*/ 1834314 h 3748969"/>
                <a:gd name="connsiteX90" fmla="*/ 1328845 w 2130216"/>
                <a:gd name="connsiteY90" fmla="*/ 1834640 h 3748969"/>
                <a:gd name="connsiteX91" fmla="*/ 1361865 w 2130216"/>
                <a:gd name="connsiteY91" fmla="*/ 1858112 h 3748969"/>
                <a:gd name="connsiteX92" fmla="*/ 1331385 w 2130216"/>
                <a:gd name="connsiteY92" fmla="*/ 1860720 h 3748969"/>
                <a:gd name="connsiteX93" fmla="*/ 1313605 w 2130216"/>
                <a:gd name="connsiteY93" fmla="*/ 1847680 h 3748969"/>
                <a:gd name="connsiteX94" fmla="*/ 1311065 w 2130216"/>
                <a:gd name="connsiteY94" fmla="*/ 1839856 h 3748969"/>
                <a:gd name="connsiteX95" fmla="*/ 1319003 w 2130216"/>
                <a:gd name="connsiteY95" fmla="*/ 1834314 h 3748969"/>
                <a:gd name="connsiteX96" fmla="*/ 705435 w 2130216"/>
                <a:gd name="connsiteY96" fmla="*/ 1819332 h 3748969"/>
                <a:gd name="connsiteX97" fmla="*/ 707816 w 2130216"/>
                <a:gd name="connsiteY97" fmla="*/ 1829723 h 3748969"/>
                <a:gd name="connsiteX98" fmla="*/ 695909 w 2130216"/>
                <a:gd name="connsiteY98" fmla="*/ 1847907 h 3748969"/>
                <a:gd name="connsiteX99" fmla="*/ 693528 w 2130216"/>
                <a:gd name="connsiteY99" fmla="*/ 1840114 h 3748969"/>
                <a:gd name="connsiteX100" fmla="*/ 698291 w 2130216"/>
                <a:gd name="connsiteY100" fmla="*/ 1832321 h 3748969"/>
                <a:gd name="connsiteX101" fmla="*/ 698291 w 2130216"/>
                <a:gd name="connsiteY101" fmla="*/ 1824528 h 3748969"/>
                <a:gd name="connsiteX102" fmla="*/ 705435 w 2130216"/>
                <a:gd name="connsiteY102" fmla="*/ 1819332 h 3748969"/>
                <a:gd name="connsiteX103" fmla="*/ 811202 w 2130216"/>
                <a:gd name="connsiteY103" fmla="*/ 1817745 h 3748969"/>
                <a:gd name="connsiteX104" fmla="*/ 816361 w 2130216"/>
                <a:gd name="connsiteY104" fmla="*/ 1847681 h 3748969"/>
                <a:gd name="connsiteX105" fmla="*/ 808622 w 2130216"/>
                <a:gd name="connsiteY105" fmla="*/ 1852670 h 3748969"/>
                <a:gd name="connsiteX106" fmla="*/ 811202 w 2130216"/>
                <a:gd name="connsiteY106" fmla="*/ 1817745 h 3748969"/>
                <a:gd name="connsiteX107" fmla="*/ 739036 w 2130216"/>
                <a:gd name="connsiteY107" fmla="*/ 1817745 h 3748969"/>
                <a:gd name="connsiteX108" fmla="*/ 741682 w 2130216"/>
                <a:gd name="connsiteY108" fmla="*/ 1825286 h 3748969"/>
                <a:gd name="connsiteX109" fmla="*/ 736391 w 2130216"/>
                <a:gd name="connsiteY109" fmla="*/ 1832826 h 3748969"/>
                <a:gd name="connsiteX110" fmla="*/ 736391 w 2130216"/>
                <a:gd name="connsiteY110" fmla="*/ 1842880 h 3748969"/>
                <a:gd name="connsiteX111" fmla="*/ 728453 w 2130216"/>
                <a:gd name="connsiteY111" fmla="*/ 1845394 h 3748969"/>
                <a:gd name="connsiteX112" fmla="*/ 733745 w 2130216"/>
                <a:gd name="connsiteY112" fmla="*/ 1827799 h 3748969"/>
                <a:gd name="connsiteX113" fmla="*/ 739036 w 2130216"/>
                <a:gd name="connsiteY113" fmla="*/ 1817745 h 3748969"/>
                <a:gd name="connsiteX114" fmla="*/ 530737 w 2130216"/>
                <a:gd name="connsiteY114" fmla="*/ 1806632 h 3748969"/>
                <a:gd name="connsiteX115" fmla="*/ 538530 w 2130216"/>
                <a:gd name="connsiteY115" fmla="*/ 1806632 h 3748969"/>
                <a:gd name="connsiteX116" fmla="*/ 541128 w 2130216"/>
                <a:gd name="connsiteY116" fmla="*/ 1814569 h 3748969"/>
                <a:gd name="connsiteX117" fmla="*/ 512553 w 2130216"/>
                <a:gd name="connsiteY117" fmla="*/ 1825153 h 3748969"/>
                <a:gd name="connsiteX118" fmla="*/ 515151 w 2130216"/>
                <a:gd name="connsiteY118" fmla="*/ 1814569 h 3748969"/>
                <a:gd name="connsiteX119" fmla="*/ 530737 w 2130216"/>
                <a:gd name="connsiteY119" fmla="*/ 1806632 h 3748969"/>
                <a:gd name="connsiteX120" fmla="*/ 1639023 w 2130216"/>
                <a:gd name="connsiteY120" fmla="*/ 1791181 h 3748969"/>
                <a:gd name="connsiteX121" fmla="*/ 1654553 w 2130216"/>
                <a:gd name="connsiteY121" fmla="*/ 1809331 h 3748969"/>
                <a:gd name="connsiteX122" fmla="*/ 1657141 w 2130216"/>
                <a:gd name="connsiteY122" fmla="*/ 1830074 h 3748969"/>
                <a:gd name="connsiteX123" fmla="*/ 1618316 w 2130216"/>
                <a:gd name="connsiteY123" fmla="*/ 1856003 h 3748969"/>
                <a:gd name="connsiteX124" fmla="*/ 1610551 w 2130216"/>
                <a:gd name="connsiteY124" fmla="*/ 1850818 h 3748969"/>
                <a:gd name="connsiteX125" fmla="*/ 1610551 w 2130216"/>
                <a:gd name="connsiteY125" fmla="*/ 1858596 h 3748969"/>
                <a:gd name="connsiteX126" fmla="*/ 1584668 w 2130216"/>
                <a:gd name="connsiteY126" fmla="*/ 1858596 h 3748969"/>
                <a:gd name="connsiteX127" fmla="*/ 1566550 w 2130216"/>
                <a:gd name="connsiteY127" fmla="*/ 1848225 h 3748969"/>
                <a:gd name="connsiteX128" fmla="*/ 1556196 w 2130216"/>
                <a:gd name="connsiteY128" fmla="*/ 1843039 h 3748969"/>
                <a:gd name="connsiteX129" fmla="*/ 1556196 w 2130216"/>
                <a:gd name="connsiteY129" fmla="*/ 1845632 h 3748969"/>
                <a:gd name="connsiteX130" fmla="*/ 1551020 w 2130216"/>
                <a:gd name="connsiteY130" fmla="*/ 1843039 h 3748969"/>
                <a:gd name="connsiteX131" fmla="*/ 1548431 w 2130216"/>
                <a:gd name="connsiteY131" fmla="*/ 1843039 h 3748969"/>
                <a:gd name="connsiteX132" fmla="*/ 1538078 w 2130216"/>
                <a:gd name="connsiteY132" fmla="*/ 1837853 h 3748969"/>
                <a:gd name="connsiteX133" fmla="*/ 1597610 w 2130216"/>
                <a:gd name="connsiteY133" fmla="*/ 1840446 h 3748969"/>
                <a:gd name="connsiteX134" fmla="*/ 1600198 w 2130216"/>
                <a:gd name="connsiteY134" fmla="*/ 1843039 h 3748969"/>
                <a:gd name="connsiteX135" fmla="*/ 1595021 w 2130216"/>
                <a:gd name="connsiteY135" fmla="*/ 1809331 h 3748969"/>
                <a:gd name="connsiteX136" fmla="*/ 1639023 w 2130216"/>
                <a:gd name="connsiteY136" fmla="*/ 1791181 h 3748969"/>
                <a:gd name="connsiteX137" fmla="*/ 287616 w 2130216"/>
                <a:gd name="connsiteY137" fmla="*/ 1790757 h 3748969"/>
                <a:gd name="connsiteX138" fmla="*/ 297874 w 2130216"/>
                <a:gd name="connsiteY138" fmla="*/ 1817623 h 3748969"/>
                <a:gd name="connsiteX139" fmla="*/ 282487 w 2130216"/>
                <a:gd name="connsiteY139" fmla="*/ 1820309 h 3748969"/>
                <a:gd name="connsiteX140" fmla="*/ 272229 w 2130216"/>
                <a:gd name="connsiteY140" fmla="*/ 1804190 h 3748969"/>
                <a:gd name="connsiteX141" fmla="*/ 287616 w 2130216"/>
                <a:gd name="connsiteY141" fmla="*/ 1790757 h 3748969"/>
                <a:gd name="connsiteX142" fmla="*/ 972350 w 2130216"/>
                <a:gd name="connsiteY142" fmla="*/ 1724082 h 3748969"/>
                <a:gd name="connsiteX143" fmla="*/ 989525 w 2130216"/>
                <a:gd name="connsiteY143" fmla="*/ 1737311 h 3748969"/>
                <a:gd name="connsiteX144" fmla="*/ 974804 w 2130216"/>
                <a:gd name="connsiteY144" fmla="*/ 1747894 h 3748969"/>
                <a:gd name="connsiteX145" fmla="*/ 967444 w 2130216"/>
                <a:gd name="connsiteY145" fmla="*/ 1729374 h 3748969"/>
                <a:gd name="connsiteX146" fmla="*/ 972350 w 2130216"/>
                <a:gd name="connsiteY146" fmla="*/ 1724082 h 3748969"/>
                <a:gd name="connsiteX147" fmla="*/ 1204385 w 2130216"/>
                <a:gd name="connsiteY147" fmla="*/ 1693920 h 3748969"/>
                <a:gd name="connsiteX148" fmla="*/ 1207084 w 2130216"/>
                <a:gd name="connsiteY148" fmla="*/ 1709341 h 3748969"/>
                <a:gd name="connsiteX149" fmla="*/ 1215181 w 2130216"/>
                <a:gd name="connsiteY149" fmla="*/ 1737614 h 3748969"/>
                <a:gd name="connsiteX150" fmla="*/ 1198988 w 2130216"/>
                <a:gd name="connsiteY150" fmla="*/ 1745325 h 3748969"/>
                <a:gd name="connsiteX151" fmla="*/ 1196289 w 2130216"/>
                <a:gd name="connsiteY151" fmla="*/ 1727333 h 3748969"/>
                <a:gd name="connsiteX152" fmla="*/ 1201687 w 2130216"/>
                <a:gd name="connsiteY152" fmla="*/ 1717052 h 3748969"/>
                <a:gd name="connsiteX153" fmla="*/ 1204385 w 2130216"/>
                <a:gd name="connsiteY153" fmla="*/ 1693920 h 3748969"/>
                <a:gd name="connsiteX154" fmla="*/ 1152927 w 2130216"/>
                <a:gd name="connsiteY154" fmla="*/ 1690745 h 3748969"/>
                <a:gd name="connsiteX155" fmla="*/ 1155491 w 2130216"/>
                <a:gd name="connsiteY155" fmla="*/ 1693360 h 3748969"/>
                <a:gd name="connsiteX156" fmla="*/ 1147798 w 2130216"/>
                <a:gd name="connsiteY156" fmla="*/ 1703819 h 3748969"/>
                <a:gd name="connsiteX157" fmla="*/ 1142669 w 2130216"/>
                <a:gd name="connsiteY157" fmla="*/ 1722122 h 3748969"/>
                <a:gd name="connsiteX158" fmla="*/ 1129847 w 2130216"/>
                <a:gd name="connsiteY158" fmla="*/ 1732580 h 3748969"/>
                <a:gd name="connsiteX159" fmla="*/ 1124718 w 2130216"/>
                <a:gd name="connsiteY159" fmla="*/ 1716892 h 3748969"/>
                <a:gd name="connsiteX160" fmla="*/ 1152927 w 2130216"/>
                <a:gd name="connsiteY160" fmla="*/ 1690745 h 3748969"/>
                <a:gd name="connsiteX161" fmla="*/ 1049763 w 2130216"/>
                <a:gd name="connsiteY161" fmla="*/ 1625658 h 3748969"/>
                <a:gd name="connsiteX162" fmla="*/ 1057383 w 2130216"/>
                <a:gd name="connsiteY162" fmla="*/ 1625658 h 3748969"/>
                <a:gd name="connsiteX163" fmla="*/ 1062463 w 2130216"/>
                <a:gd name="connsiteY163" fmla="*/ 1644179 h 3748969"/>
                <a:gd name="connsiteX164" fmla="*/ 1054843 w 2130216"/>
                <a:gd name="connsiteY164" fmla="*/ 1649470 h 3748969"/>
                <a:gd name="connsiteX165" fmla="*/ 1047223 w 2130216"/>
                <a:gd name="connsiteY165" fmla="*/ 1646825 h 3748969"/>
                <a:gd name="connsiteX166" fmla="*/ 1042143 w 2130216"/>
                <a:gd name="connsiteY166" fmla="*/ 1633596 h 3748969"/>
                <a:gd name="connsiteX167" fmla="*/ 1049763 w 2130216"/>
                <a:gd name="connsiteY167" fmla="*/ 1625658 h 3748969"/>
                <a:gd name="connsiteX168" fmla="*/ 31541 w 2130216"/>
                <a:gd name="connsiteY168" fmla="*/ 1571684 h 3748969"/>
                <a:gd name="connsiteX169" fmla="*/ 33922 w 2130216"/>
                <a:gd name="connsiteY169" fmla="*/ 1574330 h 3748969"/>
                <a:gd name="connsiteX170" fmla="*/ 36303 w 2130216"/>
                <a:gd name="connsiteY170" fmla="*/ 1571684 h 3748969"/>
                <a:gd name="connsiteX171" fmla="*/ 41066 w 2130216"/>
                <a:gd name="connsiteY171" fmla="*/ 1584914 h 3748969"/>
                <a:gd name="connsiteX172" fmla="*/ 33922 w 2130216"/>
                <a:gd name="connsiteY172" fmla="*/ 1584914 h 3748969"/>
                <a:gd name="connsiteX173" fmla="*/ 26778 w 2130216"/>
                <a:gd name="connsiteY173" fmla="*/ 1579622 h 3748969"/>
                <a:gd name="connsiteX174" fmla="*/ 26778 w 2130216"/>
                <a:gd name="connsiteY174" fmla="*/ 1576976 h 3748969"/>
                <a:gd name="connsiteX175" fmla="*/ 31541 w 2130216"/>
                <a:gd name="connsiteY175" fmla="*/ 1571684 h 3748969"/>
                <a:gd name="connsiteX176" fmla="*/ 347453 w 2130216"/>
                <a:gd name="connsiteY176" fmla="*/ 1512947 h 3748969"/>
                <a:gd name="connsiteX177" fmla="*/ 351686 w 2130216"/>
                <a:gd name="connsiteY177" fmla="*/ 1514534 h 3748969"/>
                <a:gd name="connsiteX178" fmla="*/ 347453 w 2130216"/>
                <a:gd name="connsiteY178" fmla="*/ 1512947 h 3748969"/>
                <a:gd name="connsiteX179" fmla="*/ 1706353 w 2130216"/>
                <a:gd name="connsiteY179" fmla="*/ 1506597 h 3748969"/>
                <a:gd name="connsiteX180" fmla="*/ 1695770 w 2130216"/>
                <a:gd name="connsiteY180" fmla="*/ 1514931 h 3748969"/>
                <a:gd name="connsiteX181" fmla="*/ 1693124 w 2130216"/>
                <a:gd name="connsiteY181" fmla="*/ 1512153 h 3748969"/>
                <a:gd name="connsiteX182" fmla="*/ 1706353 w 2130216"/>
                <a:gd name="connsiteY182" fmla="*/ 1506597 h 3748969"/>
                <a:gd name="connsiteX183" fmla="*/ 232966 w 2130216"/>
                <a:gd name="connsiteY183" fmla="*/ 1480668 h 3748969"/>
                <a:gd name="connsiteX184" fmla="*/ 243425 w 2130216"/>
                <a:gd name="connsiteY184" fmla="*/ 1480668 h 3748969"/>
                <a:gd name="connsiteX185" fmla="*/ 261728 w 2130216"/>
                <a:gd name="connsiteY185" fmla="*/ 1496543 h 3748969"/>
                <a:gd name="connsiteX186" fmla="*/ 222507 w 2130216"/>
                <a:gd name="connsiteY186" fmla="*/ 1512418 h 3748969"/>
                <a:gd name="connsiteX187" fmla="*/ 217278 w 2130216"/>
                <a:gd name="connsiteY187" fmla="*/ 1493897 h 3748969"/>
                <a:gd name="connsiteX188" fmla="*/ 232966 w 2130216"/>
                <a:gd name="connsiteY188" fmla="*/ 1480668 h 3748969"/>
                <a:gd name="connsiteX189" fmla="*/ 237877 w 2130216"/>
                <a:gd name="connsiteY189" fmla="*/ 1382136 h 3748969"/>
                <a:gd name="connsiteX190" fmla="*/ 258553 w 2130216"/>
                <a:gd name="connsiteY190" fmla="*/ 1386118 h 3748969"/>
                <a:gd name="connsiteX191" fmla="*/ 291891 w 2130216"/>
                <a:gd name="connsiteY191" fmla="*/ 1414436 h 3748969"/>
                <a:gd name="connsiteX192" fmla="*/ 284198 w 2130216"/>
                <a:gd name="connsiteY192" fmla="*/ 1427308 h 3748969"/>
                <a:gd name="connsiteX193" fmla="*/ 284198 w 2130216"/>
                <a:gd name="connsiteY193" fmla="*/ 1435031 h 3748969"/>
                <a:gd name="connsiteX194" fmla="*/ 225216 w 2130216"/>
                <a:gd name="connsiteY194" fmla="*/ 1460774 h 3748969"/>
                <a:gd name="connsiteX195" fmla="*/ 204700 w 2130216"/>
                <a:gd name="connsiteY195" fmla="*/ 1409287 h 3748969"/>
                <a:gd name="connsiteX196" fmla="*/ 237877 w 2130216"/>
                <a:gd name="connsiteY196" fmla="*/ 1382136 h 3748969"/>
                <a:gd name="connsiteX197" fmla="*/ 1413723 w 2130216"/>
                <a:gd name="connsiteY197" fmla="*/ 1357371 h 3748969"/>
                <a:gd name="connsiteX198" fmla="*/ 1413723 w 2130216"/>
                <a:gd name="connsiteY198" fmla="*/ 1374833 h 3748969"/>
                <a:gd name="connsiteX199" fmla="*/ 1413723 w 2130216"/>
                <a:gd name="connsiteY199" fmla="*/ 1357371 h 3748969"/>
                <a:gd name="connsiteX200" fmla="*/ 1850617 w 2130216"/>
                <a:gd name="connsiteY200" fmla="*/ 1308158 h 3748969"/>
                <a:gd name="connsiteX201" fmla="*/ 1860936 w 2130216"/>
                <a:gd name="connsiteY201" fmla="*/ 1318137 h 3748969"/>
                <a:gd name="connsiteX202" fmla="*/ 1853197 w 2130216"/>
                <a:gd name="connsiteY202" fmla="*/ 1325621 h 3748969"/>
                <a:gd name="connsiteX203" fmla="*/ 1842878 w 2130216"/>
                <a:gd name="connsiteY203" fmla="*/ 1315643 h 3748969"/>
                <a:gd name="connsiteX204" fmla="*/ 1850617 w 2130216"/>
                <a:gd name="connsiteY204" fmla="*/ 1308158 h 3748969"/>
                <a:gd name="connsiteX205" fmla="*/ 1824508 w 2130216"/>
                <a:gd name="connsiteY205" fmla="*/ 1276409 h 3748969"/>
                <a:gd name="connsiteX206" fmla="*/ 1835394 w 2130216"/>
                <a:gd name="connsiteY206" fmla="*/ 1292737 h 3748969"/>
                <a:gd name="connsiteX207" fmla="*/ 1829951 w 2130216"/>
                <a:gd name="connsiteY207" fmla="*/ 1292737 h 3748969"/>
                <a:gd name="connsiteX208" fmla="*/ 1824508 w 2130216"/>
                <a:gd name="connsiteY208" fmla="*/ 1276409 h 3748969"/>
                <a:gd name="connsiteX209" fmla="*/ 1938128 w 2130216"/>
                <a:gd name="connsiteY209" fmla="*/ 1138297 h 3748969"/>
                <a:gd name="connsiteX210" fmla="*/ 1958766 w 2130216"/>
                <a:gd name="connsiteY210" fmla="*/ 1145441 h 3748969"/>
                <a:gd name="connsiteX211" fmla="*/ 1945867 w 2130216"/>
                <a:gd name="connsiteY211" fmla="*/ 1145441 h 3748969"/>
                <a:gd name="connsiteX212" fmla="*/ 1938128 w 2130216"/>
                <a:gd name="connsiteY212" fmla="*/ 1138297 h 3748969"/>
                <a:gd name="connsiteX213" fmla="*/ 328403 w 2130216"/>
                <a:gd name="connsiteY213" fmla="*/ 1135220 h 3748969"/>
                <a:gd name="connsiteX214" fmla="*/ 341738 w 2130216"/>
                <a:gd name="connsiteY214" fmla="*/ 1135544 h 3748969"/>
                <a:gd name="connsiteX215" fmla="*/ 356978 w 2130216"/>
                <a:gd name="connsiteY215" fmla="*/ 1195182 h 3748969"/>
                <a:gd name="connsiteX216" fmla="*/ 339198 w 2130216"/>
                <a:gd name="connsiteY216" fmla="*/ 1202960 h 3748969"/>
                <a:gd name="connsiteX217" fmla="*/ 329038 w 2130216"/>
                <a:gd name="connsiteY217" fmla="*/ 1182217 h 3748969"/>
                <a:gd name="connsiteX218" fmla="*/ 318878 w 2130216"/>
                <a:gd name="connsiteY218" fmla="*/ 1156288 h 3748969"/>
                <a:gd name="connsiteX219" fmla="*/ 328403 w 2130216"/>
                <a:gd name="connsiteY219" fmla="*/ 1135220 h 3748969"/>
                <a:gd name="connsiteX220" fmla="*/ 1065995 w 2130216"/>
                <a:gd name="connsiteY220" fmla="*/ 1038086 h 3748969"/>
                <a:gd name="connsiteX221" fmla="*/ 1080878 w 2130216"/>
                <a:gd name="connsiteY221" fmla="*/ 1039475 h 3748969"/>
                <a:gd name="connsiteX222" fmla="*/ 1057065 w 2130216"/>
                <a:gd name="connsiteY222" fmla="*/ 1045031 h 3748969"/>
                <a:gd name="connsiteX223" fmla="*/ 1065995 w 2130216"/>
                <a:gd name="connsiteY223" fmla="*/ 1038086 h 3748969"/>
                <a:gd name="connsiteX224" fmla="*/ 909957 w 2130216"/>
                <a:gd name="connsiteY224" fmla="*/ 947116 h 3748969"/>
                <a:gd name="connsiteX225" fmla="*/ 923186 w 2130216"/>
                <a:gd name="connsiteY225" fmla="*/ 972063 h 3748969"/>
                <a:gd name="connsiteX226" fmla="*/ 909957 w 2130216"/>
                <a:gd name="connsiteY226" fmla="*/ 979547 h 3748969"/>
                <a:gd name="connsiteX227" fmla="*/ 899374 w 2130216"/>
                <a:gd name="connsiteY227" fmla="*/ 979547 h 3748969"/>
                <a:gd name="connsiteX228" fmla="*/ 891436 w 2130216"/>
                <a:gd name="connsiteY228" fmla="*/ 959589 h 3748969"/>
                <a:gd name="connsiteX229" fmla="*/ 909957 w 2130216"/>
                <a:gd name="connsiteY229" fmla="*/ 947116 h 3748969"/>
                <a:gd name="connsiteX230" fmla="*/ 160445 w 2130216"/>
                <a:gd name="connsiteY230" fmla="*/ 941447 h 3748969"/>
                <a:gd name="connsiteX231" fmla="*/ 175685 w 2130216"/>
                <a:gd name="connsiteY231" fmla="*/ 967090 h 3748969"/>
                <a:gd name="connsiteX232" fmla="*/ 160445 w 2130216"/>
                <a:gd name="connsiteY232" fmla="*/ 972219 h 3748969"/>
                <a:gd name="connsiteX233" fmla="*/ 147745 w 2130216"/>
                <a:gd name="connsiteY233" fmla="*/ 944011 h 3748969"/>
                <a:gd name="connsiteX234" fmla="*/ 160445 w 2130216"/>
                <a:gd name="connsiteY234" fmla="*/ 941447 h 3748969"/>
                <a:gd name="connsiteX235" fmla="*/ 966895 w 2130216"/>
                <a:gd name="connsiteY235" fmla="*/ 863092 h 3748969"/>
                <a:gd name="connsiteX236" fmla="*/ 969435 w 2130216"/>
                <a:gd name="connsiteY236" fmla="*/ 886564 h 3748969"/>
                <a:gd name="connsiteX237" fmla="*/ 966895 w 2130216"/>
                <a:gd name="connsiteY237" fmla="*/ 894388 h 3748969"/>
                <a:gd name="connsiteX238" fmla="*/ 964355 w 2130216"/>
                <a:gd name="connsiteY238" fmla="*/ 891780 h 3748969"/>
                <a:gd name="connsiteX239" fmla="*/ 961815 w 2130216"/>
                <a:gd name="connsiteY239" fmla="*/ 891780 h 3748969"/>
                <a:gd name="connsiteX240" fmla="*/ 961815 w 2130216"/>
                <a:gd name="connsiteY240" fmla="*/ 896996 h 3748969"/>
                <a:gd name="connsiteX241" fmla="*/ 951655 w 2130216"/>
                <a:gd name="connsiteY241" fmla="*/ 870916 h 3748969"/>
                <a:gd name="connsiteX242" fmla="*/ 966895 w 2130216"/>
                <a:gd name="connsiteY242" fmla="*/ 863092 h 3748969"/>
                <a:gd name="connsiteX243" fmla="*/ 9624 w 2130216"/>
                <a:gd name="connsiteY243" fmla="*/ 839233 h 3748969"/>
                <a:gd name="connsiteX244" fmla="*/ 15489 w 2130216"/>
                <a:gd name="connsiteY244" fmla="*/ 840856 h 3748969"/>
                <a:gd name="connsiteX245" fmla="*/ 17958 w 2130216"/>
                <a:gd name="connsiteY245" fmla="*/ 851247 h 3748969"/>
                <a:gd name="connsiteX246" fmla="*/ 5611 w 2130216"/>
                <a:gd name="connsiteY246" fmla="*/ 864236 h 3748969"/>
                <a:gd name="connsiteX247" fmla="*/ 672 w 2130216"/>
                <a:gd name="connsiteY247" fmla="*/ 851247 h 3748969"/>
                <a:gd name="connsiteX248" fmla="*/ 5611 w 2130216"/>
                <a:gd name="connsiteY248" fmla="*/ 843454 h 3748969"/>
                <a:gd name="connsiteX249" fmla="*/ 9624 w 2130216"/>
                <a:gd name="connsiteY249" fmla="*/ 839233 h 3748969"/>
                <a:gd name="connsiteX250" fmla="*/ 2000041 w 2130216"/>
                <a:gd name="connsiteY250" fmla="*/ 806508 h 3748969"/>
                <a:gd name="connsiteX251" fmla="*/ 1963528 w 2130216"/>
                <a:gd name="connsiteY251" fmla="*/ 814843 h 3748969"/>
                <a:gd name="connsiteX252" fmla="*/ 2000041 w 2130216"/>
                <a:gd name="connsiteY252" fmla="*/ 806508 h 3748969"/>
                <a:gd name="connsiteX253" fmla="*/ 662076 w 2130216"/>
                <a:gd name="connsiteY253" fmla="*/ 798572 h 3748969"/>
                <a:gd name="connsiteX254" fmla="*/ 680828 w 2130216"/>
                <a:gd name="connsiteY254" fmla="*/ 828123 h 3748969"/>
                <a:gd name="connsiteX255" fmla="*/ 651360 w 2130216"/>
                <a:gd name="connsiteY255" fmla="*/ 828123 h 3748969"/>
                <a:gd name="connsiteX256" fmla="*/ 640644 w 2130216"/>
                <a:gd name="connsiteY256" fmla="*/ 806631 h 3748969"/>
                <a:gd name="connsiteX257" fmla="*/ 656718 w 2130216"/>
                <a:gd name="connsiteY257" fmla="*/ 801258 h 3748969"/>
                <a:gd name="connsiteX258" fmla="*/ 662076 w 2130216"/>
                <a:gd name="connsiteY258" fmla="*/ 798572 h 3748969"/>
                <a:gd name="connsiteX259" fmla="*/ 1920665 w 2130216"/>
                <a:gd name="connsiteY259" fmla="*/ 783688 h 3748969"/>
                <a:gd name="connsiteX260" fmla="*/ 1921371 w 2130216"/>
                <a:gd name="connsiteY260" fmla="*/ 784892 h 3748969"/>
                <a:gd name="connsiteX261" fmla="*/ 1920665 w 2130216"/>
                <a:gd name="connsiteY261" fmla="*/ 786268 h 3748969"/>
                <a:gd name="connsiteX262" fmla="*/ 1920665 w 2130216"/>
                <a:gd name="connsiteY262" fmla="*/ 783688 h 3748969"/>
                <a:gd name="connsiteX263" fmla="*/ 1923311 w 2130216"/>
                <a:gd name="connsiteY263" fmla="*/ 781108 h 3748969"/>
                <a:gd name="connsiteX264" fmla="*/ 1936540 w 2130216"/>
                <a:gd name="connsiteY264" fmla="*/ 794007 h 3748969"/>
                <a:gd name="connsiteX265" fmla="*/ 1931248 w 2130216"/>
                <a:gd name="connsiteY265" fmla="*/ 801746 h 3748969"/>
                <a:gd name="connsiteX266" fmla="*/ 1921371 w 2130216"/>
                <a:gd name="connsiteY266" fmla="*/ 784892 h 3748969"/>
                <a:gd name="connsiteX267" fmla="*/ 1025784 w 2130216"/>
                <a:gd name="connsiteY267" fmla="*/ 770538 h 3748969"/>
                <a:gd name="connsiteX268" fmla="*/ 1041786 w 2130216"/>
                <a:gd name="connsiteY268" fmla="*/ 770862 h 3748969"/>
                <a:gd name="connsiteX269" fmla="*/ 1049525 w 2130216"/>
                <a:gd name="connsiteY269" fmla="*/ 794242 h 3748969"/>
                <a:gd name="connsiteX270" fmla="*/ 1052105 w 2130216"/>
                <a:gd name="connsiteY270" fmla="*/ 791644 h 3748969"/>
                <a:gd name="connsiteX271" fmla="*/ 1070163 w 2130216"/>
                <a:gd name="connsiteY271" fmla="*/ 853990 h 3748969"/>
                <a:gd name="connsiteX272" fmla="*/ 1041786 w 2130216"/>
                <a:gd name="connsiteY272" fmla="*/ 874772 h 3748969"/>
                <a:gd name="connsiteX273" fmla="*/ 1008250 w 2130216"/>
                <a:gd name="connsiteY273" fmla="*/ 822817 h 3748969"/>
                <a:gd name="connsiteX274" fmla="*/ 990192 w 2130216"/>
                <a:gd name="connsiteY274" fmla="*/ 822817 h 3748969"/>
                <a:gd name="connsiteX275" fmla="*/ 987613 w 2130216"/>
                <a:gd name="connsiteY275" fmla="*/ 802035 h 3748969"/>
                <a:gd name="connsiteX276" fmla="*/ 992772 w 2130216"/>
                <a:gd name="connsiteY276" fmla="*/ 799437 h 3748969"/>
                <a:gd name="connsiteX277" fmla="*/ 992772 w 2130216"/>
                <a:gd name="connsiteY277" fmla="*/ 796840 h 3748969"/>
                <a:gd name="connsiteX278" fmla="*/ 1025784 w 2130216"/>
                <a:gd name="connsiteY278" fmla="*/ 770538 h 3748969"/>
                <a:gd name="connsiteX279" fmla="*/ 1940668 w 2130216"/>
                <a:gd name="connsiteY279" fmla="*/ 754121 h 3748969"/>
                <a:gd name="connsiteX280" fmla="*/ 1943208 w 2130216"/>
                <a:gd name="connsiteY280" fmla="*/ 755073 h 3748969"/>
                <a:gd name="connsiteX281" fmla="*/ 1950828 w 2130216"/>
                <a:gd name="connsiteY281" fmla="*/ 760154 h 3748969"/>
                <a:gd name="connsiteX282" fmla="*/ 1945748 w 2130216"/>
                <a:gd name="connsiteY282" fmla="*/ 765233 h 3748969"/>
                <a:gd name="connsiteX283" fmla="*/ 1938128 w 2130216"/>
                <a:gd name="connsiteY283" fmla="*/ 755073 h 3748969"/>
                <a:gd name="connsiteX284" fmla="*/ 1940668 w 2130216"/>
                <a:gd name="connsiteY284" fmla="*/ 754121 h 3748969"/>
                <a:gd name="connsiteX285" fmla="*/ 853412 w 2130216"/>
                <a:gd name="connsiteY285" fmla="*/ 728721 h 3748969"/>
                <a:gd name="connsiteX286" fmla="*/ 853412 w 2130216"/>
                <a:gd name="connsiteY286" fmla="*/ 760471 h 3748969"/>
                <a:gd name="connsiteX287" fmla="*/ 853412 w 2130216"/>
                <a:gd name="connsiteY287" fmla="*/ 728721 h 3748969"/>
                <a:gd name="connsiteX288" fmla="*/ 1097944 w 2130216"/>
                <a:gd name="connsiteY288" fmla="*/ 719196 h 3748969"/>
                <a:gd name="connsiteX289" fmla="*/ 1103103 w 2130216"/>
                <a:gd name="connsiteY289" fmla="*/ 724392 h 3748969"/>
                <a:gd name="connsiteX290" fmla="*/ 1121161 w 2130216"/>
                <a:gd name="connsiteY290" fmla="*/ 729587 h 3748969"/>
                <a:gd name="connsiteX291" fmla="*/ 1123741 w 2130216"/>
                <a:gd name="connsiteY291" fmla="*/ 732185 h 3748969"/>
                <a:gd name="connsiteX292" fmla="*/ 1116002 w 2130216"/>
                <a:gd name="connsiteY292" fmla="*/ 739978 h 3748969"/>
                <a:gd name="connsiteX293" fmla="*/ 1123741 w 2130216"/>
                <a:gd name="connsiteY293" fmla="*/ 747771 h 3748969"/>
                <a:gd name="connsiteX294" fmla="*/ 1118582 w 2130216"/>
                <a:gd name="connsiteY294" fmla="*/ 755565 h 3748969"/>
                <a:gd name="connsiteX295" fmla="*/ 1069567 w 2130216"/>
                <a:gd name="connsiteY295" fmla="*/ 794531 h 3748969"/>
                <a:gd name="connsiteX296" fmla="*/ 1069567 w 2130216"/>
                <a:gd name="connsiteY296" fmla="*/ 771151 h 3748969"/>
                <a:gd name="connsiteX297" fmla="*/ 1074727 w 2130216"/>
                <a:gd name="connsiteY297" fmla="*/ 763358 h 3748969"/>
                <a:gd name="connsiteX298" fmla="*/ 1116002 w 2130216"/>
                <a:gd name="connsiteY298" fmla="*/ 737381 h 3748969"/>
                <a:gd name="connsiteX299" fmla="*/ 1110843 w 2130216"/>
                <a:gd name="connsiteY299" fmla="*/ 737381 h 3748969"/>
                <a:gd name="connsiteX300" fmla="*/ 1110843 w 2130216"/>
                <a:gd name="connsiteY300" fmla="*/ 732185 h 3748969"/>
                <a:gd name="connsiteX301" fmla="*/ 1100524 w 2130216"/>
                <a:gd name="connsiteY301" fmla="*/ 729587 h 3748969"/>
                <a:gd name="connsiteX302" fmla="*/ 1097944 w 2130216"/>
                <a:gd name="connsiteY302" fmla="*/ 719196 h 3748969"/>
                <a:gd name="connsiteX303" fmla="*/ 1044799 w 2130216"/>
                <a:gd name="connsiteY303" fmla="*/ 693796 h 3748969"/>
                <a:gd name="connsiteX304" fmla="*/ 1094155 w 2130216"/>
                <a:gd name="connsiteY304" fmla="*/ 721445 h 3748969"/>
                <a:gd name="connsiteX305" fmla="*/ 1086362 w 2130216"/>
                <a:gd name="connsiteY305" fmla="*/ 721445 h 3748969"/>
                <a:gd name="connsiteX306" fmla="*/ 1055189 w 2130216"/>
                <a:gd name="connsiteY306" fmla="*/ 711391 h 3748969"/>
                <a:gd name="connsiteX307" fmla="*/ 1042201 w 2130216"/>
                <a:gd name="connsiteY307" fmla="*/ 698823 h 3748969"/>
                <a:gd name="connsiteX308" fmla="*/ 1044799 w 2130216"/>
                <a:gd name="connsiteY308" fmla="*/ 693796 h 3748969"/>
                <a:gd name="connsiteX309" fmla="*/ 447465 w 2130216"/>
                <a:gd name="connsiteY309" fmla="*/ 682683 h 3748969"/>
                <a:gd name="connsiteX310" fmla="*/ 460694 w 2130216"/>
                <a:gd name="connsiteY310" fmla="*/ 695912 h 3748969"/>
                <a:gd name="connsiteX311" fmla="*/ 447465 w 2130216"/>
                <a:gd name="connsiteY311" fmla="*/ 698558 h 3748969"/>
                <a:gd name="connsiteX312" fmla="*/ 447465 w 2130216"/>
                <a:gd name="connsiteY312" fmla="*/ 682683 h 3748969"/>
                <a:gd name="connsiteX313" fmla="*/ 1132799 w 2130216"/>
                <a:gd name="connsiteY313" fmla="*/ 674746 h 3748969"/>
                <a:gd name="connsiteX314" fmla="*/ 1138028 w 2130216"/>
                <a:gd name="connsiteY314" fmla="*/ 677392 h 3748969"/>
                <a:gd name="connsiteX315" fmla="*/ 1117110 w 2130216"/>
                <a:gd name="connsiteY315" fmla="*/ 703850 h 3748969"/>
                <a:gd name="connsiteX316" fmla="*/ 1093578 w 2130216"/>
                <a:gd name="connsiteY316" fmla="*/ 711788 h 3748969"/>
                <a:gd name="connsiteX317" fmla="*/ 1132799 w 2130216"/>
                <a:gd name="connsiteY317" fmla="*/ 674746 h 3748969"/>
                <a:gd name="connsiteX318" fmla="*/ 1191474 w 2130216"/>
                <a:gd name="connsiteY318" fmla="*/ 631884 h 3748969"/>
                <a:gd name="connsiteX319" fmla="*/ 1196501 w 2130216"/>
                <a:gd name="connsiteY319" fmla="*/ 657284 h 3748969"/>
                <a:gd name="connsiteX320" fmla="*/ 1181419 w 2130216"/>
                <a:gd name="connsiteY320" fmla="*/ 682683 h 3748969"/>
                <a:gd name="connsiteX321" fmla="*/ 1173879 w 2130216"/>
                <a:gd name="connsiteY321" fmla="*/ 662364 h 3748969"/>
                <a:gd name="connsiteX322" fmla="*/ 1176392 w 2130216"/>
                <a:gd name="connsiteY322" fmla="*/ 644584 h 3748969"/>
                <a:gd name="connsiteX323" fmla="*/ 1191474 w 2130216"/>
                <a:gd name="connsiteY323" fmla="*/ 631884 h 3748969"/>
                <a:gd name="connsiteX324" fmla="*/ 1155490 w 2130216"/>
                <a:gd name="connsiteY324" fmla="*/ 608072 h 3748969"/>
                <a:gd name="connsiteX325" fmla="*/ 1160253 w 2130216"/>
                <a:gd name="connsiteY325" fmla="*/ 610453 h 3748969"/>
                <a:gd name="connsiteX326" fmla="*/ 1157872 w 2130216"/>
                <a:gd name="connsiteY326" fmla="*/ 610453 h 3748969"/>
                <a:gd name="connsiteX327" fmla="*/ 1155490 w 2130216"/>
                <a:gd name="connsiteY327" fmla="*/ 608072 h 3748969"/>
                <a:gd name="connsiteX328" fmla="*/ 442174 w 2130216"/>
                <a:gd name="connsiteY328" fmla="*/ 587435 h 3748969"/>
                <a:gd name="connsiteX329" fmla="*/ 463341 w 2130216"/>
                <a:gd name="connsiteY329" fmla="*/ 610866 h 3748969"/>
                <a:gd name="connsiteX330" fmla="*/ 463341 w 2130216"/>
                <a:gd name="connsiteY330" fmla="*/ 631694 h 3748969"/>
                <a:gd name="connsiteX331" fmla="*/ 439528 w 2130216"/>
                <a:gd name="connsiteY331" fmla="*/ 649918 h 3748969"/>
                <a:gd name="connsiteX332" fmla="*/ 428945 w 2130216"/>
                <a:gd name="connsiteY332" fmla="*/ 600452 h 3748969"/>
                <a:gd name="connsiteX333" fmla="*/ 442174 w 2130216"/>
                <a:gd name="connsiteY333" fmla="*/ 587435 h 3748969"/>
                <a:gd name="connsiteX334" fmla="*/ 2036553 w 2130216"/>
                <a:gd name="connsiteY334" fmla="*/ 530283 h 3748969"/>
                <a:gd name="connsiteX335" fmla="*/ 2033907 w 2130216"/>
                <a:gd name="connsiteY335" fmla="*/ 535442 h 3748969"/>
                <a:gd name="connsiteX336" fmla="*/ 2012740 w 2130216"/>
                <a:gd name="connsiteY336" fmla="*/ 550920 h 3748969"/>
                <a:gd name="connsiteX337" fmla="*/ 2036553 w 2130216"/>
                <a:gd name="connsiteY337" fmla="*/ 530283 h 3748969"/>
                <a:gd name="connsiteX338" fmla="*/ 1447101 w 2130216"/>
                <a:gd name="connsiteY338" fmla="*/ 504293 h 3748969"/>
                <a:gd name="connsiteX339" fmla="*/ 1462594 w 2130216"/>
                <a:gd name="connsiteY339" fmla="*/ 553387 h 3748969"/>
                <a:gd name="connsiteX340" fmla="*/ 1503908 w 2130216"/>
                <a:gd name="connsiteY340" fmla="*/ 527548 h 3748969"/>
                <a:gd name="connsiteX341" fmla="*/ 1529729 w 2130216"/>
                <a:gd name="connsiteY341" fmla="*/ 553387 h 3748969"/>
                <a:gd name="connsiteX342" fmla="*/ 1555550 w 2130216"/>
                <a:gd name="connsiteY342" fmla="*/ 537884 h 3748969"/>
                <a:gd name="connsiteX343" fmla="*/ 1552968 w 2130216"/>
                <a:gd name="connsiteY343" fmla="*/ 532716 h 3748969"/>
                <a:gd name="connsiteX344" fmla="*/ 1558133 w 2130216"/>
                <a:gd name="connsiteY344" fmla="*/ 519796 h 3748969"/>
                <a:gd name="connsiteX345" fmla="*/ 1571043 w 2130216"/>
                <a:gd name="connsiteY345" fmla="*/ 506877 h 3748969"/>
                <a:gd name="connsiteX346" fmla="*/ 1581372 w 2130216"/>
                <a:gd name="connsiteY346" fmla="*/ 512045 h 3748969"/>
                <a:gd name="connsiteX347" fmla="*/ 1581372 w 2130216"/>
                <a:gd name="connsiteY347" fmla="*/ 527548 h 3748969"/>
                <a:gd name="connsiteX348" fmla="*/ 1576208 w 2130216"/>
                <a:gd name="connsiteY348" fmla="*/ 535299 h 3748969"/>
                <a:gd name="connsiteX349" fmla="*/ 1591700 w 2130216"/>
                <a:gd name="connsiteY349" fmla="*/ 566306 h 3748969"/>
                <a:gd name="connsiteX350" fmla="*/ 1635597 w 2130216"/>
                <a:gd name="connsiteY350" fmla="*/ 561138 h 3748969"/>
                <a:gd name="connsiteX351" fmla="*/ 1638179 w 2130216"/>
                <a:gd name="connsiteY351" fmla="*/ 548219 h 3748969"/>
                <a:gd name="connsiteX352" fmla="*/ 1651090 w 2130216"/>
                <a:gd name="connsiteY352" fmla="*/ 543051 h 3748969"/>
                <a:gd name="connsiteX353" fmla="*/ 1666582 w 2130216"/>
                <a:gd name="connsiteY353" fmla="*/ 592145 h 3748969"/>
                <a:gd name="connsiteX354" fmla="*/ 1715643 w 2130216"/>
                <a:gd name="connsiteY354" fmla="*/ 576642 h 3748969"/>
                <a:gd name="connsiteX355" fmla="*/ 1746629 w 2130216"/>
                <a:gd name="connsiteY355" fmla="*/ 633487 h 3748969"/>
                <a:gd name="connsiteX356" fmla="*/ 1787943 w 2130216"/>
                <a:gd name="connsiteY356" fmla="*/ 617984 h 3748969"/>
                <a:gd name="connsiteX357" fmla="*/ 1793107 w 2130216"/>
                <a:gd name="connsiteY357" fmla="*/ 638655 h 3748969"/>
                <a:gd name="connsiteX358" fmla="*/ 1777614 w 2130216"/>
                <a:gd name="connsiteY358" fmla="*/ 661910 h 3748969"/>
                <a:gd name="connsiteX359" fmla="*/ 1800854 w 2130216"/>
                <a:gd name="connsiteY359" fmla="*/ 705836 h 3748969"/>
                <a:gd name="connsiteX360" fmla="*/ 1901557 w 2130216"/>
                <a:gd name="connsiteY360" fmla="*/ 641239 h 3748969"/>
                <a:gd name="connsiteX361" fmla="*/ 1896393 w 2130216"/>
                <a:gd name="connsiteY361" fmla="*/ 661910 h 3748969"/>
                <a:gd name="connsiteX362" fmla="*/ 1875736 w 2130216"/>
                <a:gd name="connsiteY362" fmla="*/ 677413 h 3748969"/>
                <a:gd name="connsiteX363" fmla="*/ 1831839 w 2130216"/>
                <a:gd name="connsiteY363" fmla="*/ 716172 h 3748969"/>
                <a:gd name="connsiteX364" fmla="*/ 1821511 w 2130216"/>
                <a:gd name="connsiteY364" fmla="*/ 739427 h 3748969"/>
                <a:gd name="connsiteX365" fmla="*/ 1837003 w 2130216"/>
                <a:gd name="connsiteY365" fmla="*/ 770434 h 3748969"/>
                <a:gd name="connsiteX366" fmla="*/ 1847332 w 2130216"/>
                <a:gd name="connsiteY366" fmla="*/ 793689 h 3748969"/>
                <a:gd name="connsiteX367" fmla="*/ 1857661 w 2130216"/>
                <a:gd name="connsiteY367" fmla="*/ 811776 h 3748969"/>
                <a:gd name="connsiteX368" fmla="*/ 1963528 w 2130216"/>
                <a:gd name="connsiteY368" fmla="*/ 814360 h 3748969"/>
                <a:gd name="connsiteX369" fmla="*/ 1909303 w 2130216"/>
                <a:gd name="connsiteY369" fmla="*/ 840199 h 3748969"/>
                <a:gd name="connsiteX370" fmla="*/ 1914468 w 2130216"/>
                <a:gd name="connsiteY370" fmla="*/ 871206 h 3748969"/>
                <a:gd name="connsiteX371" fmla="*/ 1896393 w 2130216"/>
                <a:gd name="connsiteY371" fmla="*/ 840199 h 3748969"/>
                <a:gd name="connsiteX372" fmla="*/ 1862825 w 2130216"/>
                <a:gd name="connsiteY372" fmla="*/ 855702 h 3748969"/>
                <a:gd name="connsiteX373" fmla="*/ 1870571 w 2130216"/>
                <a:gd name="connsiteY373" fmla="*/ 897045 h 3748969"/>
                <a:gd name="connsiteX374" fmla="*/ 1891228 w 2130216"/>
                <a:gd name="connsiteY374" fmla="*/ 894461 h 3748969"/>
                <a:gd name="connsiteX375" fmla="*/ 1898975 w 2130216"/>
                <a:gd name="connsiteY375" fmla="*/ 907380 h 3748969"/>
                <a:gd name="connsiteX376" fmla="*/ 1880900 w 2130216"/>
                <a:gd name="connsiteY376" fmla="*/ 912548 h 3748969"/>
                <a:gd name="connsiteX377" fmla="*/ 1893810 w 2130216"/>
                <a:gd name="connsiteY377" fmla="*/ 938387 h 3748969"/>
                <a:gd name="connsiteX378" fmla="*/ 1867989 w 2130216"/>
                <a:gd name="connsiteY378" fmla="*/ 964226 h 3748969"/>
                <a:gd name="connsiteX379" fmla="*/ 1888646 w 2130216"/>
                <a:gd name="connsiteY379" fmla="*/ 1033991 h 3748969"/>
                <a:gd name="connsiteX380" fmla="*/ 1842168 w 2130216"/>
                <a:gd name="connsiteY380" fmla="*/ 1067582 h 3748969"/>
                <a:gd name="connsiteX381" fmla="*/ 1862825 w 2130216"/>
                <a:gd name="connsiteY381" fmla="*/ 1101172 h 3748969"/>
                <a:gd name="connsiteX382" fmla="*/ 1886064 w 2130216"/>
                <a:gd name="connsiteY382" fmla="*/ 1101172 h 3748969"/>
                <a:gd name="connsiteX383" fmla="*/ 1898975 w 2130216"/>
                <a:gd name="connsiteY383" fmla="*/ 1121844 h 3748969"/>
                <a:gd name="connsiteX384" fmla="*/ 1906721 w 2130216"/>
                <a:gd name="connsiteY384" fmla="*/ 1121844 h 3748969"/>
                <a:gd name="connsiteX385" fmla="*/ 1909303 w 2130216"/>
                <a:gd name="connsiteY385" fmla="*/ 1127012 h 3748969"/>
                <a:gd name="connsiteX386" fmla="*/ 1919632 w 2130216"/>
                <a:gd name="connsiteY386" fmla="*/ 1129596 h 3748969"/>
                <a:gd name="connsiteX387" fmla="*/ 1924796 w 2130216"/>
                <a:gd name="connsiteY387" fmla="*/ 1132179 h 3748969"/>
                <a:gd name="connsiteX388" fmla="*/ 1917050 w 2130216"/>
                <a:gd name="connsiteY388" fmla="*/ 1132179 h 3748969"/>
                <a:gd name="connsiteX389" fmla="*/ 1896393 w 2130216"/>
                <a:gd name="connsiteY389" fmla="*/ 1124428 h 3748969"/>
                <a:gd name="connsiteX390" fmla="*/ 1880900 w 2130216"/>
                <a:gd name="connsiteY390" fmla="*/ 1124428 h 3748969"/>
                <a:gd name="connsiteX391" fmla="*/ 1855078 w 2130216"/>
                <a:gd name="connsiteY391" fmla="*/ 1111508 h 3748969"/>
                <a:gd name="connsiteX392" fmla="*/ 1818928 w 2130216"/>
                <a:gd name="connsiteY392" fmla="*/ 1124428 h 3748969"/>
                <a:gd name="connsiteX393" fmla="*/ 1816346 w 2130216"/>
                <a:gd name="connsiteY393" fmla="*/ 1139931 h 3748969"/>
                <a:gd name="connsiteX394" fmla="*/ 1795689 w 2130216"/>
                <a:gd name="connsiteY394" fmla="*/ 1163186 h 3748969"/>
                <a:gd name="connsiteX395" fmla="*/ 1813764 w 2130216"/>
                <a:gd name="connsiteY395" fmla="*/ 1194193 h 3748969"/>
                <a:gd name="connsiteX396" fmla="*/ 1800854 w 2130216"/>
                <a:gd name="connsiteY396" fmla="*/ 1201945 h 3748969"/>
                <a:gd name="connsiteX397" fmla="*/ 1806018 w 2130216"/>
                <a:gd name="connsiteY397" fmla="*/ 1222616 h 3748969"/>
                <a:gd name="connsiteX398" fmla="*/ 1806018 w 2130216"/>
                <a:gd name="connsiteY398" fmla="*/ 1235535 h 3748969"/>
                <a:gd name="connsiteX399" fmla="*/ 1787943 w 2130216"/>
                <a:gd name="connsiteY399" fmla="*/ 1235535 h 3748969"/>
                <a:gd name="connsiteX400" fmla="*/ 1764704 w 2130216"/>
                <a:gd name="connsiteY400" fmla="*/ 1225200 h 3748969"/>
                <a:gd name="connsiteX401" fmla="*/ 1738882 w 2130216"/>
                <a:gd name="connsiteY401" fmla="*/ 1238119 h 3748969"/>
                <a:gd name="connsiteX402" fmla="*/ 1694986 w 2130216"/>
                <a:gd name="connsiteY402" fmla="*/ 1284629 h 3748969"/>
                <a:gd name="connsiteX403" fmla="*/ 1689822 w 2130216"/>
                <a:gd name="connsiteY403" fmla="*/ 1305300 h 3748969"/>
                <a:gd name="connsiteX404" fmla="*/ 1702732 w 2130216"/>
                <a:gd name="connsiteY404" fmla="*/ 1328555 h 3748969"/>
                <a:gd name="connsiteX405" fmla="*/ 1682075 w 2130216"/>
                <a:gd name="connsiteY405" fmla="*/ 1336308 h 3748969"/>
                <a:gd name="connsiteX406" fmla="*/ 1653672 w 2130216"/>
                <a:gd name="connsiteY406" fmla="*/ 1305300 h 3748969"/>
                <a:gd name="connsiteX407" fmla="*/ 1604611 w 2130216"/>
                <a:gd name="connsiteY407" fmla="*/ 1325972 h 3748969"/>
                <a:gd name="connsiteX408" fmla="*/ 1602029 w 2130216"/>
                <a:gd name="connsiteY408" fmla="*/ 1354395 h 3748969"/>
                <a:gd name="connsiteX409" fmla="*/ 1581372 w 2130216"/>
                <a:gd name="connsiteY409" fmla="*/ 1359562 h 3748969"/>
                <a:gd name="connsiteX410" fmla="*/ 1576208 w 2130216"/>
                <a:gd name="connsiteY410" fmla="*/ 1344059 h 3748969"/>
                <a:gd name="connsiteX411" fmla="*/ 1573625 w 2130216"/>
                <a:gd name="connsiteY411" fmla="*/ 1344059 h 3748969"/>
                <a:gd name="connsiteX412" fmla="*/ 1565879 w 2130216"/>
                <a:gd name="connsiteY412" fmla="*/ 1328555 h 3748969"/>
                <a:gd name="connsiteX413" fmla="*/ 1509072 w 2130216"/>
                <a:gd name="connsiteY413" fmla="*/ 1356979 h 3748969"/>
                <a:gd name="connsiteX414" fmla="*/ 1444519 w 2130216"/>
                <a:gd name="connsiteY414" fmla="*/ 1351811 h 3748969"/>
                <a:gd name="connsiteX415" fmla="*/ 1436772 w 2130216"/>
                <a:gd name="connsiteY415" fmla="*/ 1341475 h 3748969"/>
                <a:gd name="connsiteX416" fmla="*/ 1431608 w 2130216"/>
                <a:gd name="connsiteY416" fmla="*/ 1349227 h 3748969"/>
                <a:gd name="connsiteX417" fmla="*/ 1434190 w 2130216"/>
                <a:gd name="connsiteY417" fmla="*/ 1349227 h 3748969"/>
                <a:gd name="connsiteX418" fmla="*/ 1436772 w 2130216"/>
                <a:gd name="connsiteY418" fmla="*/ 1351811 h 3748969"/>
                <a:gd name="connsiteX419" fmla="*/ 1426444 w 2130216"/>
                <a:gd name="connsiteY419" fmla="*/ 1349227 h 3748969"/>
                <a:gd name="connsiteX420" fmla="*/ 1429026 w 2130216"/>
                <a:gd name="connsiteY420" fmla="*/ 1349227 h 3748969"/>
                <a:gd name="connsiteX421" fmla="*/ 1434190 w 2130216"/>
                <a:gd name="connsiteY421" fmla="*/ 1336308 h 3748969"/>
                <a:gd name="connsiteX422" fmla="*/ 1418697 w 2130216"/>
                <a:gd name="connsiteY422" fmla="*/ 1333724 h 3748969"/>
                <a:gd name="connsiteX423" fmla="*/ 1418697 w 2130216"/>
                <a:gd name="connsiteY423" fmla="*/ 1331140 h 3748969"/>
                <a:gd name="connsiteX424" fmla="*/ 1416115 w 2130216"/>
                <a:gd name="connsiteY424" fmla="*/ 1331140 h 3748969"/>
                <a:gd name="connsiteX425" fmla="*/ 1416115 w 2130216"/>
                <a:gd name="connsiteY425" fmla="*/ 1325972 h 3748969"/>
                <a:gd name="connsiteX426" fmla="*/ 1413533 w 2130216"/>
                <a:gd name="connsiteY426" fmla="*/ 1323388 h 3748969"/>
                <a:gd name="connsiteX427" fmla="*/ 1385129 w 2130216"/>
                <a:gd name="connsiteY427" fmla="*/ 1341475 h 3748969"/>
                <a:gd name="connsiteX428" fmla="*/ 1387712 w 2130216"/>
                <a:gd name="connsiteY428" fmla="*/ 1354395 h 3748969"/>
                <a:gd name="connsiteX429" fmla="*/ 1377383 w 2130216"/>
                <a:gd name="connsiteY429" fmla="*/ 1372482 h 3748969"/>
                <a:gd name="connsiteX430" fmla="*/ 1385129 w 2130216"/>
                <a:gd name="connsiteY430" fmla="*/ 1393153 h 3748969"/>
                <a:gd name="connsiteX431" fmla="*/ 1341233 w 2130216"/>
                <a:gd name="connsiteY431" fmla="*/ 1431911 h 3748969"/>
                <a:gd name="connsiteX432" fmla="*/ 1343815 w 2130216"/>
                <a:gd name="connsiteY432" fmla="*/ 1449999 h 3748969"/>
                <a:gd name="connsiteX433" fmla="*/ 1354144 w 2130216"/>
                <a:gd name="connsiteY433" fmla="*/ 1452583 h 3748969"/>
                <a:gd name="connsiteX434" fmla="*/ 1374801 w 2130216"/>
                <a:gd name="connsiteY434" fmla="*/ 1488758 h 3748969"/>
                <a:gd name="connsiteX435" fmla="*/ 1382547 w 2130216"/>
                <a:gd name="connsiteY435" fmla="*/ 1512013 h 3748969"/>
                <a:gd name="connsiteX436" fmla="*/ 1387712 w 2130216"/>
                <a:gd name="connsiteY436" fmla="*/ 1499093 h 3748969"/>
                <a:gd name="connsiteX437" fmla="*/ 1385129 w 2130216"/>
                <a:gd name="connsiteY437" fmla="*/ 1496509 h 3748969"/>
                <a:gd name="connsiteX438" fmla="*/ 1387712 w 2130216"/>
                <a:gd name="connsiteY438" fmla="*/ 1496509 h 3748969"/>
                <a:gd name="connsiteX439" fmla="*/ 1387712 w 2130216"/>
                <a:gd name="connsiteY439" fmla="*/ 1483590 h 3748969"/>
                <a:gd name="connsiteX440" fmla="*/ 1392876 w 2130216"/>
                <a:gd name="connsiteY440" fmla="*/ 1473254 h 3748969"/>
                <a:gd name="connsiteX441" fmla="*/ 1410951 w 2130216"/>
                <a:gd name="connsiteY441" fmla="*/ 1408657 h 3748969"/>
                <a:gd name="connsiteX442" fmla="*/ 1410951 w 2130216"/>
                <a:gd name="connsiteY442" fmla="*/ 1424160 h 3748969"/>
                <a:gd name="connsiteX443" fmla="*/ 1392876 w 2130216"/>
                <a:gd name="connsiteY443" fmla="*/ 1509428 h 3748969"/>
                <a:gd name="connsiteX444" fmla="*/ 1398040 w 2130216"/>
                <a:gd name="connsiteY444" fmla="*/ 1519764 h 3748969"/>
                <a:gd name="connsiteX445" fmla="*/ 1400622 w 2130216"/>
                <a:gd name="connsiteY445" fmla="*/ 1519764 h 3748969"/>
                <a:gd name="connsiteX446" fmla="*/ 1408369 w 2130216"/>
                <a:gd name="connsiteY446" fmla="*/ 1524932 h 3748969"/>
                <a:gd name="connsiteX447" fmla="*/ 1429026 w 2130216"/>
                <a:gd name="connsiteY447" fmla="*/ 1506845 h 3748969"/>
                <a:gd name="connsiteX448" fmla="*/ 1447101 w 2130216"/>
                <a:gd name="connsiteY448" fmla="*/ 1519764 h 3748969"/>
                <a:gd name="connsiteX449" fmla="*/ 1465176 w 2130216"/>
                <a:gd name="connsiteY449" fmla="*/ 1514596 h 3748969"/>
                <a:gd name="connsiteX450" fmla="*/ 1478086 w 2130216"/>
                <a:gd name="connsiteY450" fmla="*/ 1530100 h 3748969"/>
                <a:gd name="connsiteX451" fmla="*/ 1488415 w 2130216"/>
                <a:gd name="connsiteY451" fmla="*/ 1524932 h 3748969"/>
                <a:gd name="connsiteX452" fmla="*/ 1511654 w 2130216"/>
                <a:gd name="connsiteY452" fmla="*/ 1550772 h 3748969"/>
                <a:gd name="connsiteX453" fmla="*/ 1532311 w 2130216"/>
                <a:gd name="connsiteY453" fmla="*/ 1550772 h 3748969"/>
                <a:gd name="connsiteX454" fmla="*/ 1545222 w 2130216"/>
                <a:gd name="connsiteY454" fmla="*/ 1581778 h 3748969"/>
                <a:gd name="connsiteX455" fmla="*/ 1555550 w 2130216"/>
                <a:gd name="connsiteY455" fmla="*/ 1579194 h 3748969"/>
                <a:gd name="connsiteX456" fmla="*/ 1563297 w 2130216"/>
                <a:gd name="connsiteY456" fmla="*/ 1584362 h 3748969"/>
                <a:gd name="connsiteX457" fmla="*/ 1558133 w 2130216"/>
                <a:gd name="connsiteY457" fmla="*/ 1594697 h 3748969"/>
                <a:gd name="connsiteX458" fmla="*/ 1563297 w 2130216"/>
                <a:gd name="connsiteY458" fmla="*/ 1592113 h 3748969"/>
                <a:gd name="connsiteX459" fmla="*/ 1617522 w 2130216"/>
                <a:gd name="connsiteY459" fmla="*/ 1594697 h 3748969"/>
                <a:gd name="connsiteX460" fmla="*/ 1645925 w 2130216"/>
                <a:gd name="connsiteY460" fmla="*/ 1672214 h 3748969"/>
                <a:gd name="connsiteX461" fmla="*/ 1630432 w 2130216"/>
                <a:gd name="connsiteY461" fmla="*/ 1679966 h 3748969"/>
                <a:gd name="connsiteX462" fmla="*/ 1630432 w 2130216"/>
                <a:gd name="connsiteY462" fmla="*/ 1690301 h 3748969"/>
                <a:gd name="connsiteX463" fmla="*/ 1602029 w 2130216"/>
                <a:gd name="connsiteY463" fmla="*/ 1695470 h 3748969"/>
                <a:gd name="connsiteX464" fmla="*/ 1565879 w 2130216"/>
                <a:gd name="connsiteY464" fmla="*/ 1695470 h 3748969"/>
                <a:gd name="connsiteX465" fmla="*/ 1560715 w 2130216"/>
                <a:gd name="connsiteY465" fmla="*/ 1692886 h 3748969"/>
                <a:gd name="connsiteX466" fmla="*/ 1571043 w 2130216"/>
                <a:gd name="connsiteY466" fmla="*/ 1723890 h 3748969"/>
                <a:gd name="connsiteX467" fmla="*/ 1542640 w 2130216"/>
                <a:gd name="connsiteY467" fmla="*/ 1734226 h 3748969"/>
                <a:gd name="connsiteX468" fmla="*/ 1529729 w 2130216"/>
                <a:gd name="connsiteY468" fmla="*/ 1754897 h 3748969"/>
                <a:gd name="connsiteX469" fmla="*/ 1529729 w 2130216"/>
                <a:gd name="connsiteY469" fmla="*/ 1772984 h 3748969"/>
                <a:gd name="connsiteX470" fmla="*/ 1521983 w 2130216"/>
                <a:gd name="connsiteY470" fmla="*/ 1772984 h 3748969"/>
                <a:gd name="connsiteX471" fmla="*/ 1514236 w 2130216"/>
                <a:gd name="connsiteY471" fmla="*/ 1770400 h 3748969"/>
                <a:gd name="connsiteX472" fmla="*/ 1498743 w 2130216"/>
                <a:gd name="connsiteY472" fmla="*/ 1778152 h 3748969"/>
                <a:gd name="connsiteX473" fmla="*/ 1501326 w 2130216"/>
                <a:gd name="connsiteY473" fmla="*/ 1793655 h 3748969"/>
                <a:gd name="connsiteX474" fmla="*/ 1454847 w 2130216"/>
                <a:gd name="connsiteY474" fmla="*/ 1803991 h 3748969"/>
                <a:gd name="connsiteX475" fmla="*/ 1449683 w 2130216"/>
                <a:gd name="connsiteY475" fmla="*/ 1801407 h 3748969"/>
                <a:gd name="connsiteX476" fmla="*/ 1439354 w 2130216"/>
                <a:gd name="connsiteY476" fmla="*/ 2039125 h 3748969"/>
                <a:gd name="connsiteX477" fmla="*/ 1447101 w 2130216"/>
                <a:gd name="connsiteY477" fmla="*/ 2039125 h 3748969"/>
                <a:gd name="connsiteX478" fmla="*/ 1452265 w 2130216"/>
                <a:gd name="connsiteY478" fmla="*/ 2059797 h 3748969"/>
                <a:gd name="connsiteX479" fmla="*/ 1436772 w 2130216"/>
                <a:gd name="connsiteY479" fmla="*/ 2059797 h 3748969"/>
                <a:gd name="connsiteX480" fmla="*/ 1447101 w 2130216"/>
                <a:gd name="connsiteY480" fmla="*/ 3638557 h 3748969"/>
                <a:gd name="connsiteX481" fmla="*/ 1398040 w 2130216"/>
                <a:gd name="connsiteY481" fmla="*/ 3651477 h 3748969"/>
                <a:gd name="connsiteX482" fmla="*/ 1403204 w 2130216"/>
                <a:gd name="connsiteY482" fmla="*/ 1793655 h 3748969"/>
                <a:gd name="connsiteX483" fmla="*/ 1392876 w 2130216"/>
                <a:gd name="connsiteY483" fmla="*/ 1788488 h 3748969"/>
                <a:gd name="connsiteX484" fmla="*/ 1367054 w 2130216"/>
                <a:gd name="connsiteY484" fmla="*/ 1791071 h 3748969"/>
                <a:gd name="connsiteX485" fmla="*/ 1351562 w 2130216"/>
                <a:gd name="connsiteY485" fmla="*/ 1778152 h 3748969"/>
                <a:gd name="connsiteX486" fmla="*/ 1338651 w 2130216"/>
                <a:gd name="connsiteY486" fmla="*/ 1778152 h 3748969"/>
                <a:gd name="connsiteX487" fmla="*/ 1323158 w 2130216"/>
                <a:gd name="connsiteY487" fmla="*/ 1747145 h 3748969"/>
                <a:gd name="connsiteX488" fmla="*/ 1320576 w 2130216"/>
                <a:gd name="connsiteY488" fmla="*/ 1749729 h 3748969"/>
                <a:gd name="connsiteX489" fmla="*/ 1312830 w 2130216"/>
                <a:gd name="connsiteY489" fmla="*/ 1741977 h 3748969"/>
                <a:gd name="connsiteX490" fmla="*/ 1317994 w 2130216"/>
                <a:gd name="connsiteY490" fmla="*/ 1734226 h 3748969"/>
                <a:gd name="connsiteX491" fmla="*/ 1305083 w 2130216"/>
                <a:gd name="connsiteY491" fmla="*/ 1713555 h 3748969"/>
                <a:gd name="connsiteX492" fmla="*/ 1297337 w 2130216"/>
                <a:gd name="connsiteY492" fmla="*/ 1716138 h 3748969"/>
                <a:gd name="connsiteX493" fmla="*/ 1292172 w 2130216"/>
                <a:gd name="connsiteY493" fmla="*/ 1710972 h 3748969"/>
                <a:gd name="connsiteX494" fmla="*/ 1299919 w 2130216"/>
                <a:gd name="connsiteY494" fmla="*/ 1700637 h 3748969"/>
                <a:gd name="connsiteX495" fmla="*/ 1287008 w 2130216"/>
                <a:gd name="connsiteY495" fmla="*/ 1664463 h 3748969"/>
                <a:gd name="connsiteX496" fmla="*/ 1284426 w 2130216"/>
                <a:gd name="connsiteY496" fmla="*/ 1664463 h 3748969"/>
                <a:gd name="connsiteX497" fmla="*/ 1284426 w 2130216"/>
                <a:gd name="connsiteY497" fmla="*/ 1674798 h 3748969"/>
                <a:gd name="connsiteX498" fmla="*/ 1281844 w 2130216"/>
                <a:gd name="connsiteY498" fmla="*/ 1672214 h 3748969"/>
                <a:gd name="connsiteX499" fmla="*/ 1281844 w 2130216"/>
                <a:gd name="connsiteY499" fmla="*/ 1669631 h 3748969"/>
                <a:gd name="connsiteX500" fmla="*/ 1279262 w 2130216"/>
                <a:gd name="connsiteY500" fmla="*/ 1667047 h 3748969"/>
                <a:gd name="connsiteX501" fmla="*/ 1274097 w 2130216"/>
                <a:gd name="connsiteY501" fmla="*/ 1667047 h 3748969"/>
                <a:gd name="connsiteX502" fmla="*/ 1271463 w 2130216"/>
                <a:gd name="connsiteY502" fmla="*/ 1674956 h 3748969"/>
                <a:gd name="connsiteX503" fmla="*/ 1268933 w 2130216"/>
                <a:gd name="connsiteY503" fmla="*/ 1682550 h 3748969"/>
                <a:gd name="connsiteX504" fmla="*/ 1266351 w 2130216"/>
                <a:gd name="connsiteY504" fmla="*/ 1682550 h 3748969"/>
                <a:gd name="connsiteX505" fmla="*/ 1266351 w 2130216"/>
                <a:gd name="connsiteY505" fmla="*/ 1687718 h 3748969"/>
                <a:gd name="connsiteX506" fmla="*/ 1253440 w 2130216"/>
                <a:gd name="connsiteY506" fmla="*/ 1679966 h 3748969"/>
                <a:gd name="connsiteX507" fmla="*/ 1240530 w 2130216"/>
                <a:gd name="connsiteY507" fmla="*/ 1685134 h 3748969"/>
                <a:gd name="connsiteX508" fmla="*/ 1235365 w 2130216"/>
                <a:gd name="connsiteY508" fmla="*/ 1685134 h 3748969"/>
                <a:gd name="connsiteX509" fmla="*/ 1276680 w 2130216"/>
                <a:gd name="connsiteY509" fmla="*/ 1741977 h 3748969"/>
                <a:gd name="connsiteX510" fmla="*/ 1266351 w 2130216"/>
                <a:gd name="connsiteY510" fmla="*/ 1747145 h 3748969"/>
                <a:gd name="connsiteX511" fmla="*/ 1248276 w 2130216"/>
                <a:gd name="connsiteY511" fmla="*/ 1703221 h 3748969"/>
                <a:gd name="connsiteX512" fmla="*/ 1240530 w 2130216"/>
                <a:gd name="connsiteY512" fmla="*/ 1705805 h 3748969"/>
                <a:gd name="connsiteX513" fmla="*/ 1240530 w 2130216"/>
                <a:gd name="connsiteY513" fmla="*/ 1718722 h 3748969"/>
                <a:gd name="connsiteX514" fmla="*/ 1212126 w 2130216"/>
                <a:gd name="connsiteY514" fmla="*/ 1687718 h 3748969"/>
                <a:gd name="connsiteX515" fmla="*/ 1204380 w 2130216"/>
                <a:gd name="connsiteY515" fmla="*/ 1690301 h 3748969"/>
                <a:gd name="connsiteX516" fmla="*/ 1191469 w 2130216"/>
                <a:gd name="connsiteY516" fmla="*/ 1679966 h 3748969"/>
                <a:gd name="connsiteX517" fmla="*/ 1183723 w 2130216"/>
                <a:gd name="connsiteY517" fmla="*/ 1682550 h 3748969"/>
                <a:gd name="connsiteX518" fmla="*/ 1175976 w 2130216"/>
                <a:gd name="connsiteY518" fmla="*/ 1723890 h 3748969"/>
                <a:gd name="connsiteX519" fmla="*/ 1165648 w 2130216"/>
                <a:gd name="connsiteY519" fmla="*/ 1726474 h 3748969"/>
                <a:gd name="connsiteX520" fmla="*/ 1173394 w 2130216"/>
                <a:gd name="connsiteY520" fmla="*/ 1677382 h 3748969"/>
                <a:gd name="connsiteX521" fmla="*/ 1157901 w 2130216"/>
                <a:gd name="connsiteY521" fmla="*/ 1687718 h 3748969"/>
                <a:gd name="connsiteX522" fmla="*/ 1155319 w 2130216"/>
                <a:gd name="connsiteY522" fmla="*/ 1687718 h 3748969"/>
                <a:gd name="connsiteX523" fmla="*/ 1163066 w 2130216"/>
                <a:gd name="connsiteY523" fmla="*/ 1677382 h 3748969"/>
                <a:gd name="connsiteX524" fmla="*/ 1165648 w 2130216"/>
                <a:gd name="connsiteY524" fmla="*/ 1674798 h 3748969"/>
                <a:gd name="connsiteX525" fmla="*/ 1147573 w 2130216"/>
                <a:gd name="connsiteY525" fmla="*/ 1667047 h 3748969"/>
                <a:gd name="connsiteX526" fmla="*/ 1126916 w 2130216"/>
                <a:gd name="connsiteY526" fmla="*/ 1682550 h 3748969"/>
                <a:gd name="connsiteX527" fmla="*/ 1124334 w 2130216"/>
                <a:gd name="connsiteY527" fmla="*/ 1690301 h 3748969"/>
                <a:gd name="connsiteX528" fmla="*/ 1106259 w 2130216"/>
                <a:gd name="connsiteY528" fmla="*/ 1705805 h 3748969"/>
                <a:gd name="connsiteX529" fmla="*/ 1101094 w 2130216"/>
                <a:gd name="connsiteY529" fmla="*/ 1690301 h 3748969"/>
                <a:gd name="connsiteX530" fmla="*/ 1139826 w 2130216"/>
                <a:gd name="connsiteY530" fmla="*/ 1661879 h 3748969"/>
                <a:gd name="connsiteX531" fmla="*/ 1124334 w 2130216"/>
                <a:gd name="connsiteY531" fmla="*/ 1646375 h 3748969"/>
                <a:gd name="connsiteX532" fmla="*/ 1062362 w 2130216"/>
                <a:gd name="connsiteY532" fmla="*/ 1674798 h 3748969"/>
                <a:gd name="connsiteX533" fmla="*/ 1041705 w 2130216"/>
                <a:gd name="connsiteY533" fmla="*/ 1698053 h 3748969"/>
                <a:gd name="connsiteX534" fmla="*/ 1041705 w 2130216"/>
                <a:gd name="connsiteY534" fmla="*/ 1677382 h 3748969"/>
                <a:gd name="connsiteX535" fmla="*/ 1095930 w 2130216"/>
                <a:gd name="connsiteY535" fmla="*/ 1638624 h 3748969"/>
                <a:gd name="connsiteX536" fmla="*/ 1083019 w 2130216"/>
                <a:gd name="connsiteY536" fmla="*/ 1558523 h 3748969"/>
                <a:gd name="connsiteX537" fmla="*/ 1067526 w 2130216"/>
                <a:gd name="connsiteY537" fmla="*/ 1566275 h 3748969"/>
                <a:gd name="connsiteX538" fmla="*/ 1062362 w 2130216"/>
                <a:gd name="connsiteY538" fmla="*/ 1581778 h 3748969"/>
                <a:gd name="connsiteX539" fmla="*/ 1049452 w 2130216"/>
                <a:gd name="connsiteY539" fmla="*/ 1589530 h 3748969"/>
                <a:gd name="connsiteX540" fmla="*/ 1036541 w 2130216"/>
                <a:gd name="connsiteY540" fmla="*/ 1581778 h 3748969"/>
                <a:gd name="connsiteX541" fmla="*/ 1033959 w 2130216"/>
                <a:gd name="connsiteY541" fmla="*/ 1592113 h 3748969"/>
                <a:gd name="connsiteX542" fmla="*/ 1008137 w 2130216"/>
                <a:gd name="connsiteY542" fmla="*/ 1581778 h 3748969"/>
                <a:gd name="connsiteX543" fmla="*/ 990062 w 2130216"/>
                <a:gd name="connsiteY543" fmla="*/ 1589530 h 3748969"/>
                <a:gd name="connsiteX544" fmla="*/ 982316 w 2130216"/>
                <a:gd name="connsiteY544" fmla="*/ 1584362 h 3748969"/>
                <a:gd name="connsiteX545" fmla="*/ 979734 w 2130216"/>
                <a:gd name="connsiteY545" fmla="*/ 1584362 h 3748969"/>
                <a:gd name="connsiteX546" fmla="*/ 979734 w 2130216"/>
                <a:gd name="connsiteY546" fmla="*/ 1586946 h 3748969"/>
                <a:gd name="connsiteX547" fmla="*/ 977152 w 2130216"/>
                <a:gd name="connsiteY547" fmla="*/ 1586946 h 3748969"/>
                <a:gd name="connsiteX548" fmla="*/ 1013302 w 2130216"/>
                <a:gd name="connsiteY548" fmla="*/ 1659295 h 3748969"/>
                <a:gd name="connsiteX549" fmla="*/ 984898 w 2130216"/>
                <a:gd name="connsiteY549" fmla="*/ 1664463 h 3748969"/>
                <a:gd name="connsiteX550" fmla="*/ 974570 w 2130216"/>
                <a:gd name="connsiteY550" fmla="*/ 1648959 h 3748969"/>
                <a:gd name="connsiteX551" fmla="*/ 982316 w 2130216"/>
                <a:gd name="connsiteY551" fmla="*/ 1641208 h 3748969"/>
                <a:gd name="connsiteX552" fmla="*/ 956495 w 2130216"/>
                <a:gd name="connsiteY552" fmla="*/ 1592113 h 3748969"/>
                <a:gd name="connsiteX553" fmla="*/ 943584 w 2130216"/>
                <a:gd name="connsiteY553" fmla="*/ 1651543 h 3748969"/>
                <a:gd name="connsiteX554" fmla="*/ 943584 w 2130216"/>
                <a:gd name="connsiteY554" fmla="*/ 1695470 h 3748969"/>
                <a:gd name="connsiteX555" fmla="*/ 941002 w 2130216"/>
                <a:gd name="connsiteY555" fmla="*/ 1695470 h 3748969"/>
                <a:gd name="connsiteX556" fmla="*/ 941002 w 2130216"/>
                <a:gd name="connsiteY556" fmla="*/ 1700637 h 3748969"/>
                <a:gd name="connsiteX557" fmla="*/ 907434 w 2130216"/>
                <a:gd name="connsiteY557" fmla="*/ 1726474 h 3748969"/>
                <a:gd name="connsiteX558" fmla="*/ 904852 w 2130216"/>
                <a:gd name="connsiteY558" fmla="*/ 1741977 h 3748969"/>
                <a:gd name="connsiteX559" fmla="*/ 884195 w 2130216"/>
                <a:gd name="connsiteY559" fmla="*/ 1760065 h 3748969"/>
                <a:gd name="connsiteX560" fmla="*/ 806731 w 2130216"/>
                <a:gd name="connsiteY560" fmla="*/ 1798823 h 3748969"/>
                <a:gd name="connsiteX561" fmla="*/ 791238 w 2130216"/>
                <a:gd name="connsiteY561" fmla="*/ 1791071 h 3748969"/>
                <a:gd name="connsiteX562" fmla="*/ 716356 w 2130216"/>
                <a:gd name="connsiteY562" fmla="*/ 1788488 h 3748969"/>
                <a:gd name="connsiteX563" fmla="*/ 716356 w 2130216"/>
                <a:gd name="connsiteY563" fmla="*/ 1793655 h 3748969"/>
                <a:gd name="connsiteX564" fmla="*/ 664713 w 2130216"/>
                <a:gd name="connsiteY564" fmla="*/ 1824662 h 3748969"/>
                <a:gd name="connsiteX565" fmla="*/ 662131 w 2130216"/>
                <a:gd name="connsiteY565" fmla="*/ 1803991 h 3748969"/>
                <a:gd name="connsiteX566" fmla="*/ 675042 w 2130216"/>
                <a:gd name="connsiteY566" fmla="*/ 1793655 h 3748969"/>
                <a:gd name="connsiteX567" fmla="*/ 664713 w 2130216"/>
                <a:gd name="connsiteY567" fmla="*/ 1775568 h 3748969"/>
                <a:gd name="connsiteX568" fmla="*/ 649220 w 2130216"/>
                <a:gd name="connsiteY568" fmla="*/ 1778152 h 3748969"/>
                <a:gd name="connsiteX569" fmla="*/ 656967 w 2130216"/>
                <a:gd name="connsiteY569" fmla="*/ 1850501 h 3748969"/>
                <a:gd name="connsiteX570" fmla="*/ 625981 w 2130216"/>
                <a:gd name="connsiteY570" fmla="*/ 1850501 h 3748969"/>
                <a:gd name="connsiteX571" fmla="*/ 615652 w 2130216"/>
                <a:gd name="connsiteY571" fmla="*/ 1827246 h 3748969"/>
                <a:gd name="connsiteX572" fmla="*/ 641474 w 2130216"/>
                <a:gd name="connsiteY572" fmla="*/ 1801407 h 3748969"/>
                <a:gd name="connsiteX573" fmla="*/ 641474 w 2130216"/>
                <a:gd name="connsiteY573" fmla="*/ 1785904 h 3748969"/>
                <a:gd name="connsiteX574" fmla="*/ 607906 w 2130216"/>
                <a:gd name="connsiteY574" fmla="*/ 1788488 h 3748969"/>
                <a:gd name="connsiteX575" fmla="*/ 607906 w 2130216"/>
                <a:gd name="connsiteY575" fmla="*/ 1796239 h 3748969"/>
                <a:gd name="connsiteX576" fmla="*/ 605324 w 2130216"/>
                <a:gd name="connsiteY576" fmla="*/ 1796239 h 3748969"/>
                <a:gd name="connsiteX577" fmla="*/ 605324 w 2130216"/>
                <a:gd name="connsiteY577" fmla="*/ 1788488 h 3748969"/>
                <a:gd name="connsiteX578" fmla="*/ 600159 w 2130216"/>
                <a:gd name="connsiteY578" fmla="*/ 1788488 h 3748969"/>
                <a:gd name="connsiteX579" fmla="*/ 600159 w 2130216"/>
                <a:gd name="connsiteY579" fmla="*/ 1801407 h 3748969"/>
                <a:gd name="connsiteX580" fmla="*/ 582084 w 2130216"/>
                <a:gd name="connsiteY580" fmla="*/ 1822078 h 3748969"/>
                <a:gd name="connsiteX581" fmla="*/ 548517 w 2130216"/>
                <a:gd name="connsiteY581" fmla="*/ 1842749 h 3748969"/>
                <a:gd name="connsiteX582" fmla="*/ 543352 w 2130216"/>
                <a:gd name="connsiteY582" fmla="*/ 1791071 h 3748969"/>
                <a:gd name="connsiteX583" fmla="*/ 522695 w 2130216"/>
                <a:gd name="connsiteY583" fmla="*/ 1801407 h 3748969"/>
                <a:gd name="connsiteX584" fmla="*/ 509785 w 2130216"/>
                <a:gd name="connsiteY584" fmla="*/ 1796239 h 3748969"/>
                <a:gd name="connsiteX585" fmla="*/ 507202 w 2130216"/>
                <a:gd name="connsiteY585" fmla="*/ 1798823 h 3748969"/>
                <a:gd name="connsiteX586" fmla="*/ 489127 w 2130216"/>
                <a:gd name="connsiteY586" fmla="*/ 1770400 h 3748969"/>
                <a:gd name="connsiteX587" fmla="*/ 452978 w 2130216"/>
                <a:gd name="connsiteY587" fmla="*/ 1765232 h 3748969"/>
                <a:gd name="connsiteX588" fmla="*/ 401335 w 2130216"/>
                <a:gd name="connsiteY588" fmla="*/ 1801407 h 3748969"/>
                <a:gd name="connsiteX589" fmla="*/ 401335 w 2130216"/>
                <a:gd name="connsiteY589" fmla="*/ 1796239 h 3748969"/>
                <a:gd name="connsiteX590" fmla="*/ 385842 w 2130216"/>
                <a:gd name="connsiteY590" fmla="*/ 1814327 h 3748969"/>
                <a:gd name="connsiteX591" fmla="*/ 385842 w 2130216"/>
                <a:gd name="connsiteY591" fmla="*/ 1806575 h 3748969"/>
                <a:gd name="connsiteX592" fmla="*/ 401335 w 2130216"/>
                <a:gd name="connsiteY592" fmla="*/ 1783320 h 3748969"/>
                <a:gd name="connsiteX593" fmla="*/ 403917 w 2130216"/>
                <a:gd name="connsiteY593" fmla="*/ 1788488 h 3748969"/>
                <a:gd name="connsiteX594" fmla="*/ 424574 w 2130216"/>
                <a:gd name="connsiteY594" fmla="*/ 1770400 h 3748969"/>
                <a:gd name="connsiteX595" fmla="*/ 429738 w 2130216"/>
                <a:gd name="connsiteY595" fmla="*/ 1757481 h 3748969"/>
                <a:gd name="connsiteX596" fmla="*/ 442649 w 2130216"/>
                <a:gd name="connsiteY596" fmla="*/ 1747145 h 3748969"/>
                <a:gd name="connsiteX597" fmla="*/ 437485 w 2130216"/>
                <a:gd name="connsiteY597" fmla="*/ 1734226 h 3748969"/>
                <a:gd name="connsiteX598" fmla="*/ 403917 w 2130216"/>
                <a:gd name="connsiteY598" fmla="*/ 1775568 h 3748969"/>
                <a:gd name="connsiteX599" fmla="*/ 432320 w 2130216"/>
                <a:gd name="connsiteY599" fmla="*/ 1726474 h 3748969"/>
                <a:gd name="connsiteX600" fmla="*/ 406499 w 2130216"/>
                <a:gd name="connsiteY600" fmla="*/ 1687718 h 3748969"/>
                <a:gd name="connsiteX601" fmla="*/ 391006 w 2130216"/>
                <a:gd name="connsiteY601" fmla="*/ 1695470 h 3748969"/>
                <a:gd name="connsiteX602" fmla="*/ 393588 w 2130216"/>
                <a:gd name="connsiteY602" fmla="*/ 1695470 h 3748969"/>
                <a:gd name="connsiteX603" fmla="*/ 336781 w 2130216"/>
                <a:gd name="connsiteY603" fmla="*/ 1747145 h 3748969"/>
                <a:gd name="connsiteX604" fmla="*/ 354856 w 2130216"/>
                <a:gd name="connsiteY604" fmla="*/ 1731642 h 3748969"/>
                <a:gd name="connsiteX605" fmla="*/ 354856 w 2130216"/>
                <a:gd name="connsiteY605" fmla="*/ 1726474 h 3748969"/>
                <a:gd name="connsiteX606" fmla="*/ 403917 w 2130216"/>
                <a:gd name="connsiteY606" fmla="*/ 1682550 h 3748969"/>
                <a:gd name="connsiteX607" fmla="*/ 401335 w 2130216"/>
                <a:gd name="connsiteY607" fmla="*/ 1682550 h 3748969"/>
                <a:gd name="connsiteX608" fmla="*/ 401335 w 2130216"/>
                <a:gd name="connsiteY608" fmla="*/ 1679966 h 3748969"/>
                <a:gd name="connsiteX609" fmla="*/ 375513 w 2130216"/>
                <a:gd name="connsiteY609" fmla="*/ 1685134 h 3748969"/>
                <a:gd name="connsiteX610" fmla="*/ 357438 w 2130216"/>
                <a:gd name="connsiteY610" fmla="*/ 1669631 h 3748969"/>
                <a:gd name="connsiteX611" fmla="*/ 326453 w 2130216"/>
                <a:gd name="connsiteY611" fmla="*/ 1669631 h 3748969"/>
                <a:gd name="connsiteX612" fmla="*/ 326453 w 2130216"/>
                <a:gd name="connsiteY612" fmla="*/ 1674798 h 3748969"/>
                <a:gd name="connsiteX613" fmla="*/ 300631 w 2130216"/>
                <a:gd name="connsiteY613" fmla="*/ 1679966 h 3748969"/>
                <a:gd name="connsiteX614" fmla="*/ 303214 w 2130216"/>
                <a:gd name="connsiteY614" fmla="*/ 1664463 h 3748969"/>
                <a:gd name="connsiteX615" fmla="*/ 310960 w 2130216"/>
                <a:gd name="connsiteY615" fmla="*/ 1659295 h 3748969"/>
                <a:gd name="connsiteX616" fmla="*/ 318706 w 2130216"/>
                <a:gd name="connsiteY616" fmla="*/ 1664463 h 3748969"/>
                <a:gd name="connsiteX617" fmla="*/ 344528 w 2130216"/>
                <a:gd name="connsiteY617" fmla="*/ 1651543 h 3748969"/>
                <a:gd name="connsiteX618" fmla="*/ 336781 w 2130216"/>
                <a:gd name="connsiteY618" fmla="*/ 1636040 h 3748969"/>
                <a:gd name="connsiteX619" fmla="*/ 308378 w 2130216"/>
                <a:gd name="connsiteY619" fmla="*/ 1636040 h 3748969"/>
                <a:gd name="connsiteX620" fmla="*/ 295467 w 2130216"/>
                <a:gd name="connsiteY620" fmla="*/ 1615369 h 3748969"/>
                <a:gd name="connsiteX621" fmla="*/ 308378 w 2130216"/>
                <a:gd name="connsiteY621" fmla="*/ 1592113 h 3748969"/>
                <a:gd name="connsiteX622" fmla="*/ 310960 w 2130216"/>
                <a:gd name="connsiteY622" fmla="*/ 1563691 h 3748969"/>
                <a:gd name="connsiteX623" fmla="*/ 318706 w 2130216"/>
                <a:gd name="connsiteY623" fmla="*/ 1550772 h 3748969"/>
                <a:gd name="connsiteX624" fmla="*/ 352274 w 2130216"/>
                <a:gd name="connsiteY624" fmla="*/ 1540435 h 3748969"/>
                <a:gd name="connsiteX625" fmla="*/ 352274 w 2130216"/>
                <a:gd name="connsiteY625" fmla="*/ 1527516 h 3748969"/>
                <a:gd name="connsiteX626" fmla="*/ 357438 w 2130216"/>
                <a:gd name="connsiteY626" fmla="*/ 1519764 h 3748969"/>
                <a:gd name="connsiteX627" fmla="*/ 357438 w 2130216"/>
                <a:gd name="connsiteY627" fmla="*/ 1483590 h 3748969"/>
                <a:gd name="connsiteX628" fmla="*/ 362603 w 2130216"/>
                <a:gd name="connsiteY628" fmla="*/ 1481006 h 3748969"/>
                <a:gd name="connsiteX629" fmla="*/ 362603 w 2130216"/>
                <a:gd name="connsiteY629" fmla="*/ 1470670 h 3748969"/>
                <a:gd name="connsiteX630" fmla="*/ 372931 w 2130216"/>
                <a:gd name="connsiteY630" fmla="*/ 1457751 h 3748969"/>
                <a:gd name="connsiteX631" fmla="*/ 375513 w 2130216"/>
                <a:gd name="connsiteY631" fmla="*/ 1421576 h 3748969"/>
                <a:gd name="connsiteX632" fmla="*/ 442649 w 2130216"/>
                <a:gd name="connsiteY632" fmla="*/ 1382817 h 3748969"/>
                <a:gd name="connsiteX633" fmla="*/ 452978 w 2130216"/>
                <a:gd name="connsiteY633" fmla="*/ 1375066 h 3748969"/>
                <a:gd name="connsiteX634" fmla="*/ 450395 w 2130216"/>
                <a:gd name="connsiteY634" fmla="*/ 1359562 h 3748969"/>
                <a:gd name="connsiteX635" fmla="*/ 429738 w 2130216"/>
                <a:gd name="connsiteY635" fmla="*/ 1375066 h 3748969"/>
                <a:gd name="connsiteX636" fmla="*/ 421992 w 2130216"/>
                <a:gd name="connsiteY636" fmla="*/ 1331140 h 3748969"/>
                <a:gd name="connsiteX637" fmla="*/ 432320 w 2130216"/>
                <a:gd name="connsiteY637" fmla="*/ 1323388 h 3748969"/>
                <a:gd name="connsiteX638" fmla="*/ 447813 w 2130216"/>
                <a:gd name="connsiteY638" fmla="*/ 1333724 h 3748969"/>
                <a:gd name="connsiteX639" fmla="*/ 463306 w 2130216"/>
                <a:gd name="connsiteY639" fmla="*/ 1302717 h 3748969"/>
                <a:gd name="connsiteX640" fmla="*/ 455560 w 2130216"/>
                <a:gd name="connsiteY640" fmla="*/ 1294965 h 3748969"/>
                <a:gd name="connsiteX641" fmla="*/ 450395 w 2130216"/>
                <a:gd name="connsiteY641" fmla="*/ 1297549 h 3748969"/>
                <a:gd name="connsiteX642" fmla="*/ 442649 w 2130216"/>
                <a:gd name="connsiteY642" fmla="*/ 1292381 h 3748969"/>
                <a:gd name="connsiteX643" fmla="*/ 416828 w 2130216"/>
                <a:gd name="connsiteY643" fmla="*/ 1310469 h 3748969"/>
                <a:gd name="connsiteX644" fmla="*/ 401335 w 2130216"/>
                <a:gd name="connsiteY644" fmla="*/ 1266542 h 3748969"/>
                <a:gd name="connsiteX645" fmla="*/ 416828 w 2130216"/>
                <a:gd name="connsiteY645" fmla="*/ 1256207 h 3748969"/>
                <a:gd name="connsiteX646" fmla="*/ 442649 w 2130216"/>
                <a:gd name="connsiteY646" fmla="*/ 1274294 h 3748969"/>
                <a:gd name="connsiteX647" fmla="*/ 460724 w 2130216"/>
                <a:gd name="connsiteY647" fmla="*/ 1269126 h 3748969"/>
                <a:gd name="connsiteX648" fmla="*/ 442649 w 2130216"/>
                <a:gd name="connsiteY648" fmla="*/ 1243287 h 3748969"/>
                <a:gd name="connsiteX649" fmla="*/ 489127 w 2130216"/>
                <a:gd name="connsiteY649" fmla="*/ 1209696 h 3748969"/>
                <a:gd name="connsiteX650" fmla="*/ 494292 w 2130216"/>
                <a:gd name="connsiteY650" fmla="*/ 1152851 h 3748969"/>
                <a:gd name="connsiteX651" fmla="*/ 468470 w 2130216"/>
                <a:gd name="connsiteY651" fmla="*/ 1129596 h 3748969"/>
                <a:gd name="connsiteX652" fmla="*/ 494292 w 2130216"/>
                <a:gd name="connsiteY652" fmla="*/ 1121844 h 3748969"/>
                <a:gd name="connsiteX653" fmla="*/ 502038 w 2130216"/>
                <a:gd name="connsiteY653" fmla="*/ 1127012 h 3748969"/>
                <a:gd name="connsiteX654" fmla="*/ 538188 w 2130216"/>
                <a:gd name="connsiteY654" fmla="*/ 1108924 h 3748969"/>
                <a:gd name="connsiteX655" fmla="*/ 530442 w 2130216"/>
                <a:gd name="connsiteY655" fmla="*/ 1077918 h 3748969"/>
                <a:gd name="connsiteX656" fmla="*/ 566592 w 2130216"/>
                <a:gd name="connsiteY656" fmla="*/ 1064998 h 3748969"/>
                <a:gd name="connsiteX657" fmla="*/ 558845 w 2130216"/>
                <a:gd name="connsiteY657" fmla="*/ 1026240 h 3748969"/>
                <a:gd name="connsiteX658" fmla="*/ 610488 w 2130216"/>
                <a:gd name="connsiteY658" fmla="*/ 1023656 h 3748969"/>
                <a:gd name="connsiteX659" fmla="*/ 615652 w 2130216"/>
                <a:gd name="connsiteY659" fmla="*/ 1018488 h 3748969"/>
                <a:gd name="connsiteX660" fmla="*/ 618234 w 2130216"/>
                <a:gd name="connsiteY660" fmla="*/ 1028824 h 3748969"/>
                <a:gd name="connsiteX661" fmla="*/ 641474 w 2130216"/>
                <a:gd name="connsiteY661" fmla="*/ 1018488 h 3748969"/>
                <a:gd name="connsiteX662" fmla="*/ 638892 w 2130216"/>
                <a:gd name="connsiteY662" fmla="*/ 1013320 h 3748969"/>
                <a:gd name="connsiteX663" fmla="*/ 644056 w 2130216"/>
                <a:gd name="connsiteY663" fmla="*/ 1005568 h 3748969"/>
                <a:gd name="connsiteX664" fmla="*/ 628563 w 2130216"/>
                <a:gd name="connsiteY664" fmla="*/ 974562 h 3748969"/>
                <a:gd name="connsiteX665" fmla="*/ 618234 w 2130216"/>
                <a:gd name="connsiteY665" fmla="*/ 925468 h 3748969"/>
                <a:gd name="connsiteX666" fmla="*/ 636309 w 2130216"/>
                <a:gd name="connsiteY666" fmla="*/ 966810 h 3748969"/>
                <a:gd name="connsiteX667" fmla="*/ 662131 w 2130216"/>
                <a:gd name="connsiteY667" fmla="*/ 1005568 h 3748969"/>
                <a:gd name="connsiteX668" fmla="*/ 693117 w 2130216"/>
                <a:gd name="connsiteY668" fmla="*/ 1000401 h 3748969"/>
                <a:gd name="connsiteX669" fmla="*/ 690534 w 2130216"/>
                <a:gd name="connsiteY669" fmla="*/ 982313 h 3748969"/>
                <a:gd name="connsiteX670" fmla="*/ 690534 w 2130216"/>
                <a:gd name="connsiteY670" fmla="*/ 917716 h 3748969"/>
                <a:gd name="connsiteX671" fmla="*/ 695699 w 2130216"/>
                <a:gd name="connsiteY671" fmla="*/ 922884 h 3748969"/>
                <a:gd name="connsiteX672" fmla="*/ 700863 w 2130216"/>
                <a:gd name="connsiteY672" fmla="*/ 922884 h 3748969"/>
                <a:gd name="connsiteX673" fmla="*/ 718938 w 2130216"/>
                <a:gd name="connsiteY673" fmla="*/ 935803 h 3748969"/>
                <a:gd name="connsiteX674" fmla="*/ 721520 w 2130216"/>
                <a:gd name="connsiteY674" fmla="*/ 940971 h 3748969"/>
                <a:gd name="connsiteX675" fmla="*/ 729266 w 2130216"/>
                <a:gd name="connsiteY675" fmla="*/ 940971 h 3748969"/>
                <a:gd name="connsiteX676" fmla="*/ 739595 w 2130216"/>
                <a:gd name="connsiteY676" fmla="*/ 987481 h 3748969"/>
                <a:gd name="connsiteX677" fmla="*/ 747341 w 2130216"/>
                <a:gd name="connsiteY677" fmla="*/ 979730 h 3748969"/>
                <a:gd name="connsiteX678" fmla="*/ 747341 w 2130216"/>
                <a:gd name="connsiteY678" fmla="*/ 951307 h 3748969"/>
                <a:gd name="connsiteX679" fmla="*/ 760252 w 2130216"/>
                <a:gd name="connsiteY679" fmla="*/ 946139 h 3748969"/>
                <a:gd name="connsiteX680" fmla="*/ 778327 w 2130216"/>
                <a:gd name="connsiteY680" fmla="*/ 982313 h 3748969"/>
                <a:gd name="connsiteX681" fmla="*/ 809313 w 2130216"/>
                <a:gd name="connsiteY681" fmla="*/ 977146 h 3748969"/>
                <a:gd name="connsiteX682" fmla="*/ 814477 w 2130216"/>
                <a:gd name="connsiteY682" fmla="*/ 953891 h 3748969"/>
                <a:gd name="connsiteX683" fmla="*/ 829970 w 2130216"/>
                <a:gd name="connsiteY683" fmla="*/ 940971 h 3748969"/>
                <a:gd name="connsiteX684" fmla="*/ 845463 w 2130216"/>
                <a:gd name="connsiteY684" fmla="*/ 956474 h 3748969"/>
                <a:gd name="connsiteX685" fmla="*/ 863538 w 2130216"/>
                <a:gd name="connsiteY685" fmla="*/ 953891 h 3748969"/>
                <a:gd name="connsiteX686" fmla="*/ 863538 w 2130216"/>
                <a:gd name="connsiteY686" fmla="*/ 971978 h 3748969"/>
                <a:gd name="connsiteX687" fmla="*/ 850627 w 2130216"/>
                <a:gd name="connsiteY687" fmla="*/ 984897 h 3748969"/>
                <a:gd name="connsiteX688" fmla="*/ 866120 w 2130216"/>
                <a:gd name="connsiteY688" fmla="*/ 990065 h 3748969"/>
                <a:gd name="connsiteX689" fmla="*/ 868702 w 2130216"/>
                <a:gd name="connsiteY689" fmla="*/ 995233 h 3748969"/>
                <a:gd name="connsiteX690" fmla="*/ 897105 w 2130216"/>
                <a:gd name="connsiteY690" fmla="*/ 982313 h 3748969"/>
                <a:gd name="connsiteX691" fmla="*/ 912598 w 2130216"/>
                <a:gd name="connsiteY691" fmla="*/ 1008152 h 3748969"/>
                <a:gd name="connsiteX692" fmla="*/ 928091 w 2130216"/>
                <a:gd name="connsiteY692" fmla="*/ 990065 h 3748969"/>
                <a:gd name="connsiteX693" fmla="*/ 930673 w 2130216"/>
                <a:gd name="connsiteY693" fmla="*/ 959058 h 3748969"/>
                <a:gd name="connsiteX694" fmla="*/ 933255 w 2130216"/>
                <a:gd name="connsiteY694" fmla="*/ 948723 h 3748969"/>
                <a:gd name="connsiteX695" fmla="*/ 948748 w 2130216"/>
                <a:gd name="connsiteY695" fmla="*/ 928052 h 3748969"/>
                <a:gd name="connsiteX696" fmla="*/ 956495 w 2130216"/>
                <a:gd name="connsiteY696" fmla="*/ 953891 h 3748969"/>
                <a:gd name="connsiteX697" fmla="*/ 953912 w 2130216"/>
                <a:gd name="connsiteY697" fmla="*/ 956474 h 3748969"/>
                <a:gd name="connsiteX698" fmla="*/ 953912 w 2130216"/>
                <a:gd name="connsiteY698" fmla="*/ 961642 h 3748969"/>
                <a:gd name="connsiteX699" fmla="*/ 951330 w 2130216"/>
                <a:gd name="connsiteY699" fmla="*/ 971978 h 3748969"/>
                <a:gd name="connsiteX700" fmla="*/ 943584 w 2130216"/>
                <a:gd name="connsiteY700" fmla="*/ 984897 h 3748969"/>
                <a:gd name="connsiteX701" fmla="*/ 948748 w 2130216"/>
                <a:gd name="connsiteY701" fmla="*/ 1002985 h 3748969"/>
                <a:gd name="connsiteX702" fmla="*/ 943584 w 2130216"/>
                <a:gd name="connsiteY702" fmla="*/ 1018488 h 3748969"/>
                <a:gd name="connsiteX703" fmla="*/ 959077 w 2130216"/>
                <a:gd name="connsiteY703" fmla="*/ 1031407 h 3748969"/>
                <a:gd name="connsiteX704" fmla="*/ 1000391 w 2130216"/>
                <a:gd name="connsiteY704" fmla="*/ 1015904 h 3748969"/>
                <a:gd name="connsiteX705" fmla="*/ 1000391 w 2130216"/>
                <a:gd name="connsiteY705" fmla="*/ 1018488 h 3748969"/>
                <a:gd name="connsiteX706" fmla="*/ 1039123 w 2130216"/>
                <a:gd name="connsiteY706" fmla="*/ 1010736 h 3748969"/>
                <a:gd name="connsiteX707" fmla="*/ 1049452 w 2130216"/>
                <a:gd name="connsiteY707" fmla="*/ 1033991 h 3748969"/>
                <a:gd name="connsiteX708" fmla="*/ 997809 w 2130216"/>
                <a:gd name="connsiteY708" fmla="*/ 1057247 h 3748969"/>
                <a:gd name="connsiteX709" fmla="*/ 1013302 w 2130216"/>
                <a:gd name="connsiteY709" fmla="*/ 1080501 h 3748969"/>
                <a:gd name="connsiteX710" fmla="*/ 1054616 w 2130216"/>
                <a:gd name="connsiteY710" fmla="*/ 1059830 h 3748969"/>
                <a:gd name="connsiteX711" fmla="*/ 1059780 w 2130216"/>
                <a:gd name="connsiteY711" fmla="*/ 1077918 h 3748969"/>
                <a:gd name="connsiteX712" fmla="*/ 1039123 w 2130216"/>
                <a:gd name="connsiteY712" fmla="*/ 1098588 h 3748969"/>
                <a:gd name="connsiteX713" fmla="*/ 1052034 w 2130216"/>
                <a:gd name="connsiteY713" fmla="*/ 1121844 h 3748969"/>
                <a:gd name="connsiteX714" fmla="*/ 1067526 w 2130216"/>
                <a:gd name="connsiteY714" fmla="*/ 1124428 h 3748969"/>
                <a:gd name="connsiteX715" fmla="*/ 1077855 w 2130216"/>
                <a:gd name="connsiteY715" fmla="*/ 1139931 h 3748969"/>
                <a:gd name="connsiteX716" fmla="*/ 1114005 w 2130216"/>
                <a:gd name="connsiteY716" fmla="*/ 1116676 h 3748969"/>
                <a:gd name="connsiteX717" fmla="*/ 1111423 w 2130216"/>
                <a:gd name="connsiteY717" fmla="*/ 1114092 h 3748969"/>
                <a:gd name="connsiteX718" fmla="*/ 1119169 w 2130216"/>
                <a:gd name="connsiteY718" fmla="*/ 1098588 h 3748969"/>
                <a:gd name="connsiteX719" fmla="*/ 1111423 w 2130216"/>
                <a:gd name="connsiteY719" fmla="*/ 1064998 h 3748969"/>
                <a:gd name="connsiteX720" fmla="*/ 1124334 w 2130216"/>
                <a:gd name="connsiteY720" fmla="*/ 1062414 h 3748969"/>
                <a:gd name="connsiteX721" fmla="*/ 1142408 w 2130216"/>
                <a:gd name="connsiteY721" fmla="*/ 1080501 h 3748969"/>
                <a:gd name="connsiteX722" fmla="*/ 1157901 w 2130216"/>
                <a:gd name="connsiteY722" fmla="*/ 1067582 h 3748969"/>
                <a:gd name="connsiteX723" fmla="*/ 1160483 w 2130216"/>
                <a:gd name="connsiteY723" fmla="*/ 1070166 h 3748969"/>
                <a:gd name="connsiteX724" fmla="*/ 1137244 w 2130216"/>
                <a:gd name="connsiteY724" fmla="*/ 1036575 h 3748969"/>
                <a:gd name="connsiteX725" fmla="*/ 1090766 w 2130216"/>
                <a:gd name="connsiteY725" fmla="*/ 1036575 h 3748969"/>
                <a:gd name="connsiteX726" fmla="*/ 1111423 w 2130216"/>
                <a:gd name="connsiteY726" fmla="*/ 1010736 h 3748969"/>
                <a:gd name="connsiteX727" fmla="*/ 1111423 w 2130216"/>
                <a:gd name="connsiteY727" fmla="*/ 1002985 h 3748969"/>
                <a:gd name="connsiteX728" fmla="*/ 1114005 w 2130216"/>
                <a:gd name="connsiteY728" fmla="*/ 997817 h 3748969"/>
                <a:gd name="connsiteX729" fmla="*/ 1108841 w 2130216"/>
                <a:gd name="connsiteY729" fmla="*/ 971978 h 3748969"/>
                <a:gd name="connsiteX730" fmla="*/ 1139826 w 2130216"/>
                <a:gd name="connsiteY730" fmla="*/ 935803 h 3748969"/>
                <a:gd name="connsiteX731" fmla="*/ 1108841 w 2130216"/>
                <a:gd name="connsiteY731" fmla="*/ 850535 h 3748969"/>
                <a:gd name="connsiteX732" fmla="*/ 1173394 w 2130216"/>
                <a:gd name="connsiteY732" fmla="*/ 806608 h 3748969"/>
                <a:gd name="connsiteX733" fmla="*/ 1173394 w 2130216"/>
                <a:gd name="connsiteY733" fmla="*/ 796273 h 3748969"/>
                <a:gd name="connsiteX734" fmla="*/ 1181141 w 2130216"/>
                <a:gd name="connsiteY734" fmla="*/ 785937 h 3748969"/>
                <a:gd name="connsiteX735" fmla="*/ 1157901 w 2130216"/>
                <a:gd name="connsiteY735" fmla="*/ 739427 h 3748969"/>
                <a:gd name="connsiteX736" fmla="*/ 1175976 w 2130216"/>
                <a:gd name="connsiteY736" fmla="*/ 731675 h 3748969"/>
                <a:gd name="connsiteX737" fmla="*/ 1188887 w 2130216"/>
                <a:gd name="connsiteY737" fmla="*/ 739427 h 3748969"/>
                <a:gd name="connsiteX738" fmla="*/ 1214708 w 2130216"/>
                <a:gd name="connsiteY738" fmla="*/ 723923 h 3748969"/>
                <a:gd name="connsiteX739" fmla="*/ 1212126 w 2130216"/>
                <a:gd name="connsiteY739" fmla="*/ 698084 h 3748969"/>
                <a:gd name="connsiteX740" fmla="*/ 1217290 w 2130216"/>
                <a:gd name="connsiteY740" fmla="*/ 692917 h 3748969"/>
                <a:gd name="connsiteX741" fmla="*/ 1214708 w 2130216"/>
                <a:gd name="connsiteY741" fmla="*/ 685165 h 3748969"/>
                <a:gd name="connsiteX742" fmla="*/ 1227619 w 2130216"/>
                <a:gd name="connsiteY742" fmla="*/ 677413 h 3748969"/>
                <a:gd name="connsiteX743" fmla="*/ 1206962 w 2130216"/>
                <a:gd name="connsiteY743" fmla="*/ 610232 h 3748969"/>
                <a:gd name="connsiteX744" fmla="*/ 1219873 w 2130216"/>
                <a:gd name="connsiteY744" fmla="*/ 605065 h 3748969"/>
                <a:gd name="connsiteX745" fmla="*/ 1261187 w 2130216"/>
                <a:gd name="connsiteY745" fmla="*/ 651575 h 3748969"/>
                <a:gd name="connsiteX746" fmla="*/ 1299919 w 2130216"/>
                <a:gd name="connsiteY746" fmla="*/ 612816 h 3748969"/>
                <a:gd name="connsiteX747" fmla="*/ 1294755 w 2130216"/>
                <a:gd name="connsiteY747" fmla="*/ 581810 h 3748969"/>
                <a:gd name="connsiteX748" fmla="*/ 1312830 w 2130216"/>
                <a:gd name="connsiteY748" fmla="*/ 574058 h 3748969"/>
                <a:gd name="connsiteX749" fmla="*/ 1346397 w 2130216"/>
                <a:gd name="connsiteY749" fmla="*/ 602481 h 3748969"/>
                <a:gd name="connsiteX750" fmla="*/ 1351562 w 2130216"/>
                <a:gd name="connsiteY750" fmla="*/ 592145 h 3748969"/>
                <a:gd name="connsiteX751" fmla="*/ 1312830 w 2130216"/>
                <a:gd name="connsiteY751" fmla="*/ 522380 h 3748969"/>
                <a:gd name="connsiteX752" fmla="*/ 1333487 w 2130216"/>
                <a:gd name="connsiteY752" fmla="*/ 543051 h 3748969"/>
                <a:gd name="connsiteX753" fmla="*/ 1338651 w 2130216"/>
                <a:gd name="connsiteY753" fmla="*/ 537884 h 3748969"/>
                <a:gd name="connsiteX754" fmla="*/ 1341233 w 2130216"/>
                <a:gd name="connsiteY754" fmla="*/ 524964 h 3748969"/>
                <a:gd name="connsiteX755" fmla="*/ 1379965 w 2130216"/>
                <a:gd name="connsiteY755" fmla="*/ 563722 h 3748969"/>
                <a:gd name="connsiteX756" fmla="*/ 1439354 w 2130216"/>
                <a:gd name="connsiteY756" fmla="*/ 540467 h 3748969"/>
                <a:gd name="connsiteX757" fmla="*/ 1434190 w 2130216"/>
                <a:gd name="connsiteY757" fmla="*/ 512045 h 3748969"/>
                <a:gd name="connsiteX758" fmla="*/ 1447101 w 2130216"/>
                <a:gd name="connsiteY758" fmla="*/ 504293 h 3748969"/>
                <a:gd name="connsiteX759" fmla="*/ 2092711 w 2130216"/>
                <a:gd name="connsiteY759" fmla="*/ 479484 h 3748969"/>
                <a:gd name="connsiteX760" fmla="*/ 2095290 w 2130216"/>
                <a:gd name="connsiteY760" fmla="*/ 482024 h 3748969"/>
                <a:gd name="connsiteX761" fmla="*/ 2054015 w 2130216"/>
                <a:gd name="connsiteY761" fmla="*/ 517583 h 3748969"/>
                <a:gd name="connsiteX762" fmla="*/ 2092711 w 2130216"/>
                <a:gd name="connsiteY762" fmla="*/ 479484 h 3748969"/>
                <a:gd name="connsiteX763" fmla="*/ 1690478 w 2130216"/>
                <a:gd name="connsiteY763" fmla="*/ 476486 h 3748969"/>
                <a:gd name="connsiteX764" fmla="*/ 1666665 w 2130216"/>
                <a:gd name="connsiteY764" fmla="*/ 491303 h 3748969"/>
                <a:gd name="connsiteX765" fmla="*/ 1690478 w 2130216"/>
                <a:gd name="connsiteY765" fmla="*/ 476486 h 3748969"/>
                <a:gd name="connsiteX766" fmla="*/ 2098465 w 2130216"/>
                <a:gd name="connsiteY766" fmla="*/ 473133 h 3748969"/>
                <a:gd name="connsiteX767" fmla="*/ 2098465 w 2130216"/>
                <a:gd name="connsiteY767" fmla="*/ 481070 h 3748969"/>
                <a:gd name="connsiteX768" fmla="*/ 2095290 w 2130216"/>
                <a:gd name="connsiteY768" fmla="*/ 478424 h 3748969"/>
                <a:gd name="connsiteX769" fmla="*/ 2098465 w 2130216"/>
                <a:gd name="connsiteY769" fmla="*/ 473133 h 3748969"/>
                <a:gd name="connsiteX770" fmla="*/ 2114341 w 2130216"/>
                <a:gd name="connsiteY770" fmla="*/ 463608 h 3748969"/>
                <a:gd name="connsiteX771" fmla="*/ 2114341 w 2130216"/>
                <a:gd name="connsiteY771" fmla="*/ 468900 h 3748969"/>
                <a:gd name="connsiteX772" fmla="*/ 2106403 w 2130216"/>
                <a:gd name="connsiteY772" fmla="*/ 471545 h 3748969"/>
                <a:gd name="connsiteX773" fmla="*/ 2114341 w 2130216"/>
                <a:gd name="connsiteY773" fmla="*/ 463608 h 3748969"/>
                <a:gd name="connsiteX774" fmla="*/ 1165545 w 2130216"/>
                <a:gd name="connsiteY774" fmla="*/ 452497 h 3748969"/>
                <a:gd name="connsiteX775" fmla="*/ 1170484 w 2130216"/>
                <a:gd name="connsiteY775" fmla="*/ 452497 h 3748969"/>
                <a:gd name="connsiteX776" fmla="*/ 1170484 w 2130216"/>
                <a:gd name="connsiteY776" fmla="*/ 463080 h 3748969"/>
                <a:gd name="connsiteX777" fmla="*/ 1163075 w 2130216"/>
                <a:gd name="connsiteY777" fmla="*/ 473664 h 3748969"/>
                <a:gd name="connsiteX778" fmla="*/ 1160606 w 2130216"/>
                <a:gd name="connsiteY778" fmla="*/ 486893 h 3748969"/>
                <a:gd name="connsiteX779" fmla="*/ 1150728 w 2130216"/>
                <a:gd name="connsiteY779" fmla="*/ 489538 h 3748969"/>
                <a:gd name="connsiteX780" fmla="*/ 1153198 w 2130216"/>
                <a:gd name="connsiteY780" fmla="*/ 481601 h 3748969"/>
                <a:gd name="connsiteX781" fmla="*/ 1165545 w 2130216"/>
                <a:gd name="connsiteY781" fmla="*/ 463080 h 3748969"/>
                <a:gd name="connsiteX782" fmla="*/ 1165545 w 2130216"/>
                <a:gd name="connsiteY782" fmla="*/ 452497 h 3748969"/>
                <a:gd name="connsiteX783" fmla="*/ 2127359 w 2130216"/>
                <a:gd name="connsiteY783" fmla="*/ 450908 h 3748969"/>
                <a:gd name="connsiteX784" fmla="*/ 2130216 w 2130216"/>
                <a:gd name="connsiteY784" fmla="*/ 458052 h 3748969"/>
                <a:gd name="connsiteX785" fmla="*/ 2115928 w 2130216"/>
                <a:gd name="connsiteY785" fmla="*/ 465195 h 3748969"/>
                <a:gd name="connsiteX786" fmla="*/ 2127359 w 2130216"/>
                <a:gd name="connsiteY786" fmla="*/ 450908 h 3748969"/>
                <a:gd name="connsiteX787" fmla="*/ 1174276 w 2130216"/>
                <a:gd name="connsiteY787" fmla="*/ 447381 h 3748969"/>
                <a:gd name="connsiteX788" fmla="*/ 1173746 w 2130216"/>
                <a:gd name="connsiteY788" fmla="*/ 450909 h 3748969"/>
                <a:gd name="connsiteX789" fmla="*/ 1174044 w 2130216"/>
                <a:gd name="connsiteY789" fmla="*/ 447933 h 3748969"/>
                <a:gd name="connsiteX790" fmla="*/ 1941303 w 2130216"/>
                <a:gd name="connsiteY790" fmla="*/ 442443 h 3748969"/>
                <a:gd name="connsiteX791" fmla="*/ 1941938 w 2130216"/>
                <a:gd name="connsiteY791" fmla="*/ 443766 h 3748969"/>
                <a:gd name="connsiteX792" fmla="*/ 1941303 w 2130216"/>
                <a:gd name="connsiteY792" fmla="*/ 445088 h 3748969"/>
                <a:gd name="connsiteX793" fmla="*/ 1941303 w 2130216"/>
                <a:gd name="connsiteY793" fmla="*/ 442443 h 3748969"/>
                <a:gd name="connsiteX794" fmla="*/ 1967973 w 2130216"/>
                <a:gd name="connsiteY794" fmla="*/ 440789 h 3748969"/>
                <a:gd name="connsiteX795" fmla="*/ 1982578 w 2130216"/>
                <a:gd name="connsiteY795" fmla="*/ 442443 h 3748969"/>
                <a:gd name="connsiteX796" fmla="*/ 1969878 w 2130216"/>
                <a:gd name="connsiteY796" fmla="*/ 453027 h 3748969"/>
                <a:gd name="connsiteX797" fmla="*/ 1957178 w 2130216"/>
                <a:gd name="connsiteY797" fmla="*/ 445089 h 3748969"/>
                <a:gd name="connsiteX798" fmla="*/ 1967973 w 2130216"/>
                <a:gd name="connsiteY798" fmla="*/ 440789 h 3748969"/>
                <a:gd name="connsiteX799" fmla="*/ 1943843 w 2130216"/>
                <a:gd name="connsiteY799" fmla="*/ 439797 h 3748969"/>
                <a:gd name="connsiteX800" fmla="*/ 1954003 w 2130216"/>
                <a:gd name="connsiteY800" fmla="*/ 445088 h 3748969"/>
                <a:gd name="connsiteX801" fmla="*/ 1943843 w 2130216"/>
                <a:gd name="connsiteY801" fmla="*/ 447734 h 3748969"/>
                <a:gd name="connsiteX802" fmla="*/ 1941938 w 2130216"/>
                <a:gd name="connsiteY802" fmla="*/ 443766 h 3748969"/>
                <a:gd name="connsiteX803" fmla="*/ 726667 w 2130216"/>
                <a:gd name="connsiteY803" fmla="*/ 434439 h 3748969"/>
                <a:gd name="connsiteX804" fmla="*/ 734406 w 2130216"/>
                <a:gd name="connsiteY804" fmla="*/ 475714 h 3748969"/>
                <a:gd name="connsiteX805" fmla="*/ 731826 w 2130216"/>
                <a:gd name="connsiteY805" fmla="*/ 480873 h 3748969"/>
                <a:gd name="connsiteX806" fmla="*/ 703450 w 2130216"/>
                <a:gd name="connsiteY806" fmla="*/ 488612 h 3748969"/>
                <a:gd name="connsiteX807" fmla="*/ 703450 w 2130216"/>
                <a:gd name="connsiteY807" fmla="*/ 452497 h 3748969"/>
                <a:gd name="connsiteX808" fmla="*/ 726667 w 2130216"/>
                <a:gd name="connsiteY808" fmla="*/ 434439 h 3748969"/>
                <a:gd name="connsiteX809" fmla="*/ 1178509 w 2130216"/>
                <a:gd name="connsiteY809" fmla="*/ 427097 h 3748969"/>
                <a:gd name="connsiteX810" fmla="*/ 1180890 w 2130216"/>
                <a:gd name="connsiteY810" fmla="*/ 437680 h 3748969"/>
                <a:gd name="connsiteX811" fmla="*/ 1176128 w 2130216"/>
                <a:gd name="connsiteY811" fmla="*/ 442972 h 3748969"/>
                <a:gd name="connsiteX812" fmla="*/ 1174276 w 2130216"/>
                <a:gd name="connsiteY812" fmla="*/ 447381 h 3748969"/>
                <a:gd name="connsiteX813" fmla="*/ 1175235 w 2130216"/>
                <a:gd name="connsiteY813" fmla="*/ 440988 h 3748969"/>
                <a:gd name="connsiteX814" fmla="*/ 1178509 w 2130216"/>
                <a:gd name="connsiteY814" fmla="*/ 427097 h 3748969"/>
                <a:gd name="connsiteX815" fmla="*/ 893289 w 2130216"/>
                <a:gd name="connsiteY815" fmla="*/ 382964 h 3748969"/>
                <a:gd name="connsiteX816" fmla="*/ 905195 w 2130216"/>
                <a:gd name="connsiteY816" fmla="*/ 383600 h 3748969"/>
                <a:gd name="connsiteX817" fmla="*/ 915778 w 2130216"/>
                <a:gd name="connsiteY817" fmla="*/ 414080 h 3748969"/>
                <a:gd name="connsiteX818" fmla="*/ 905195 w 2130216"/>
                <a:gd name="connsiteY818" fmla="*/ 431860 h 3748969"/>
                <a:gd name="connsiteX819" fmla="*/ 889320 w 2130216"/>
                <a:gd name="connsiteY819" fmla="*/ 393759 h 3748969"/>
                <a:gd name="connsiteX820" fmla="*/ 893289 w 2130216"/>
                <a:gd name="connsiteY820" fmla="*/ 382964 h 3748969"/>
                <a:gd name="connsiteX821" fmla="*/ 1065533 w 2130216"/>
                <a:gd name="connsiteY821" fmla="*/ 365184 h 3748969"/>
                <a:gd name="connsiteX822" fmla="*/ 1065533 w 2130216"/>
                <a:gd name="connsiteY822" fmla="*/ 393318 h 3748969"/>
                <a:gd name="connsiteX823" fmla="*/ 1060241 w 2130216"/>
                <a:gd name="connsiteY823" fmla="*/ 395876 h 3748969"/>
                <a:gd name="connsiteX824" fmla="*/ 1060241 w 2130216"/>
                <a:gd name="connsiteY824" fmla="*/ 403548 h 3748969"/>
                <a:gd name="connsiteX825" fmla="*/ 1054949 w 2130216"/>
                <a:gd name="connsiteY825" fmla="*/ 411221 h 3748969"/>
                <a:gd name="connsiteX826" fmla="*/ 1054949 w 2130216"/>
                <a:gd name="connsiteY826" fmla="*/ 395876 h 3748969"/>
                <a:gd name="connsiteX827" fmla="*/ 1057595 w 2130216"/>
                <a:gd name="connsiteY827" fmla="*/ 390760 h 3748969"/>
                <a:gd name="connsiteX828" fmla="*/ 1057595 w 2130216"/>
                <a:gd name="connsiteY828" fmla="*/ 380530 h 3748969"/>
                <a:gd name="connsiteX829" fmla="*/ 1065533 w 2130216"/>
                <a:gd name="connsiteY829" fmla="*/ 365184 h 3748969"/>
                <a:gd name="connsiteX830" fmla="*/ 1757947 w 2130216"/>
                <a:gd name="connsiteY830" fmla="*/ 250884 h 3748969"/>
                <a:gd name="connsiteX831" fmla="*/ 1765686 w 2130216"/>
                <a:gd name="connsiteY831" fmla="*/ 264492 h 3748969"/>
                <a:gd name="connsiteX832" fmla="*/ 1755367 w 2130216"/>
                <a:gd name="connsiteY832" fmla="*/ 267213 h 3748969"/>
                <a:gd name="connsiteX833" fmla="*/ 1752788 w 2130216"/>
                <a:gd name="connsiteY833" fmla="*/ 269935 h 3748969"/>
                <a:gd name="connsiteX834" fmla="*/ 1747628 w 2130216"/>
                <a:gd name="connsiteY834" fmla="*/ 256327 h 3748969"/>
                <a:gd name="connsiteX835" fmla="*/ 1757947 w 2130216"/>
                <a:gd name="connsiteY835" fmla="*/ 250884 h 3748969"/>
                <a:gd name="connsiteX836" fmla="*/ 1374792 w 2130216"/>
                <a:gd name="connsiteY836" fmla="*/ 217547 h 3748969"/>
                <a:gd name="connsiteX837" fmla="*/ 1379933 w 2130216"/>
                <a:gd name="connsiteY837" fmla="*/ 241177 h 3748969"/>
                <a:gd name="connsiteX838" fmla="*/ 1372222 w 2130216"/>
                <a:gd name="connsiteY838" fmla="*/ 246427 h 3748969"/>
                <a:gd name="connsiteX839" fmla="*/ 1369652 w 2130216"/>
                <a:gd name="connsiteY839" fmla="*/ 256929 h 3748969"/>
                <a:gd name="connsiteX840" fmla="*/ 1336239 w 2130216"/>
                <a:gd name="connsiteY840" fmla="*/ 283184 h 3748969"/>
                <a:gd name="connsiteX841" fmla="*/ 1333669 w 2130216"/>
                <a:gd name="connsiteY841" fmla="*/ 267431 h 3748969"/>
                <a:gd name="connsiteX842" fmla="*/ 1374792 w 2130216"/>
                <a:gd name="connsiteY842" fmla="*/ 217547 h 3748969"/>
                <a:gd name="connsiteX843" fmla="*/ 1521117 w 2130216"/>
                <a:gd name="connsiteY843" fmla="*/ 36492 h 3748969"/>
                <a:gd name="connsiteX844" fmla="*/ 1546281 w 2130216"/>
                <a:gd name="connsiteY844" fmla="*/ 37740 h 3748969"/>
                <a:gd name="connsiteX845" fmla="*/ 1543679 w 2130216"/>
                <a:gd name="connsiteY845" fmla="*/ 112442 h 3748969"/>
                <a:gd name="connsiteX846" fmla="*/ 1483839 w 2130216"/>
                <a:gd name="connsiteY846" fmla="*/ 148506 h 3748969"/>
                <a:gd name="connsiteX847" fmla="*/ 1481237 w 2130216"/>
                <a:gd name="connsiteY847" fmla="*/ 96987 h 3748969"/>
                <a:gd name="connsiteX848" fmla="*/ 1521117 w 2130216"/>
                <a:gd name="connsiteY848" fmla="*/ 36492 h 3748969"/>
                <a:gd name="connsiteX849" fmla="*/ 1364049 w 2130216"/>
                <a:gd name="connsiteY849" fmla="*/ 671 h 3748969"/>
                <a:gd name="connsiteX850" fmla="*/ 1375519 w 2130216"/>
                <a:gd name="connsiteY850" fmla="*/ 985 h 3748969"/>
                <a:gd name="connsiteX851" fmla="*/ 1378217 w 2130216"/>
                <a:gd name="connsiteY851" fmla="*/ 18580 h 3748969"/>
                <a:gd name="connsiteX852" fmla="*/ 1367422 w 2130216"/>
                <a:gd name="connsiteY852" fmla="*/ 26121 h 3748969"/>
                <a:gd name="connsiteX853" fmla="*/ 1364723 w 2130216"/>
                <a:gd name="connsiteY853" fmla="*/ 26121 h 3748969"/>
                <a:gd name="connsiteX854" fmla="*/ 1356627 w 2130216"/>
                <a:gd name="connsiteY854" fmla="*/ 6013 h 3748969"/>
                <a:gd name="connsiteX855" fmla="*/ 1364049 w 2130216"/>
                <a:gd name="connsiteY855" fmla="*/ 671 h 3748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</a:cxnLst>
              <a:rect l="l" t="t" r="r" b="b"/>
              <a:pathLst>
                <a:path w="2130216" h="3748969">
                  <a:moveTo>
                    <a:pt x="1620945" y="2387657"/>
                  </a:moveTo>
                  <a:cubicBezTo>
                    <a:pt x="1641265" y="2398018"/>
                    <a:pt x="1646345" y="2408378"/>
                    <a:pt x="1666665" y="2429099"/>
                  </a:cubicBezTo>
                  <a:cubicBezTo>
                    <a:pt x="1664125" y="2436869"/>
                    <a:pt x="1661585" y="2434279"/>
                    <a:pt x="1656505" y="2434279"/>
                  </a:cubicBezTo>
                  <a:cubicBezTo>
                    <a:pt x="1651425" y="2431689"/>
                    <a:pt x="1651425" y="2429099"/>
                    <a:pt x="1648885" y="2426509"/>
                  </a:cubicBezTo>
                  <a:cubicBezTo>
                    <a:pt x="1648885" y="2426509"/>
                    <a:pt x="1643805" y="2426509"/>
                    <a:pt x="1643805" y="2426509"/>
                  </a:cubicBezTo>
                  <a:cubicBezTo>
                    <a:pt x="1641265" y="2426509"/>
                    <a:pt x="1615865" y="2403198"/>
                    <a:pt x="1618405" y="2392837"/>
                  </a:cubicBezTo>
                  <a:cubicBezTo>
                    <a:pt x="1618405" y="2390247"/>
                    <a:pt x="1620945" y="2387657"/>
                    <a:pt x="1620945" y="2387657"/>
                  </a:cubicBezTo>
                  <a:close/>
                  <a:moveTo>
                    <a:pt x="1664356" y="2300345"/>
                  </a:moveTo>
                  <a:cubicBezTo>
                    <a:pt x="1669551" y="2302885"/>
                    <a:pt x="1669551" y="2302885"/>
                    <a:pt x="1672149" y="2300345"/>
                  </a:cubicBezTo>
                  <a:cubicBezTo>
                    <a:pt x="1672149" y="2302885"/>
                    <a:pt x="1672149" y="2305425"/>
                    <a:pt x="1674747" y="2305425"/>
                  </a:cubicBezTo>
                  <a:cubicBezTo>
                    <a:pt x="1677345" y="2305425"/>
                    <a:pt x="1679942" y="2305425"/>
                    <a:pt x="1682540" y="2307965"/>
                  </a:cubicBezTo>
                  <a:cubicBezTo>
                    <a:pt x="1682540" y="2313045"/>
                    <a:pt x="1682540" y="2315585"/>
                    <a:pt x="1679942" y="2320665"/>
                  </a:cubicBezTo>
                  <a:cubicBezTo>
                    <a:pt x="1679942" y="2323205"/>
                    <a:pt x="1674747" y="2325745"/>
                    <a:pt x="1669551" y="2325745"/>
                  </a:cubicBezTo>
                  <a:cubicBezTo>
                    <a:pt x="1666954" y="2325745"/>
                    <a:pt x="1664356" y="2325745"/>
                    <a:pt x="1661758" y="2323205"/>
                  </a:cubicBezTo>
                  <a:cubicBezTo>
                    <a:pt x="1656563" y="2323205"/>
                    <a:pt x="1653965" y="2318125"/>
                    <a:pt x="1656563" y="2313045"/>
                  </a:cubicBezTo>
                  <a:cubicBezTo>
                    <a:pt x="1659161" y="2307965"/>
                    <a:pt x="1661758" y="2305425"/>
                    <a:pt x="1664356" y="2300345"/>
                  </a:cubicBezTo>
                  <a:close/>
                  <a:moveTo>
                    <a:pt x="1233278" y="2222557"/>
                  </a:moveTo>
                  <a:cubicBezTo>
                    <a:pt x="1256658" y="2230276"/>
                    <a:pt x="1254060" y="2256004"/>
                    <a:pt x="1272244" y="2261150"/>
                  </a:cubicBezTo>
                  <a:cubicBezTo>
                    <a:pt x="1269646" y="2266295"/>
                    <a:pt x="1282635" y="2268868"/>
                    <a:pt x="1280037" y="2274014"/>
                  </a:cubicBezTo>
                  <a:cubicBezTo>
                    <a:pt x="1285233" y="2281732"/>
                    <a:pt x="1290428" y="2286878"/>
                    <a:pt x="1290428" y="2294596"/>
                  </a:cubicBezTo>
                  <a:cubicBezTo>
                    <a:pt x="1287830" y="2294596"/>
                    <a:pt x="1282635" y="2297169"/>
                    <a:pt x="1280037" y="2294596"/>
                  </a:cubicBezTo>
                  <a:cubicBezTo>
                    <a:pt x="1280037" y="2294596"/>
                    <a:pt x="1280037" y="2294596"/>
                    <a:pt x="1280037" y="2292023"/>
                  </a:cubicBezTo>
                  <a:cubicBezTo>
                    <a:pt x="1280037" y="2292023"/>
                    <a:pt x="1280037" y="2292023"/>
                    <a:pt x="1269646" y="2286878"/>
                  </a:cubicBezTo>
                  <a:cubicBezTo>
                    <a:pt x="1264451" y="2268868"/>
                    <a:pt x="1241071" y="2253431"/>
                    <a:pt x="1233278" y="2222557"/>
                  </a:cubicBezTo>
                  <a:close/>
                  <a:moveTo>
                    <a:pt x="838108" y="2114607"/>
                  </a:moveTo>
                  <a:cubicBezTo>
                    <a:pt x="843282" y="2117168"/>
                    <a:pt x="848456" y="2119728"/>
                    <a:pt x="856217" y="2124849"/>
                  </a:cubicBezTo>
                  <a:cubicBezTo>
                    <a:pt x="866565" y="2129970"/>
                    <a:pt x="861391" y="2160696"/>
                    <a:pt x="863978" y="2160696"/>
                  </a:cubicBezTo>
                  <a:cubicBezTo>
                    <a:pt x="856217" y="2181180"/>
                    <a:pt x="838108" y="2178619"/>
                    <a:pt x="838108" y="2178619"/>
                  </a:cubicBezTo>
                  <a:cubicBezTo>
                    <a:pt x="838108" y="2178619"/>
                    <a:pt x="838108" y="2178619"/>
                    <a:pt x="827760" y="2176059"/>
                  </a:cubicBezTo>
                  <a:cubicBezTo>
                    <a:pt x="827760" y="2178619"/>
                    <a:pt x="827760" y="2178619"/>
                    <a:pt x="825173" y="2178619"/>
                  </a:cubicBezTo>
                  <a:lnTo>
                    <a:pt x="825173" y="2193982"/>
                  </a:lnTo>
                  <a:cubicBezTo>
                    <a:pt x="822585" y="2193982"/>
                    <a:pt x="817411" y="2193982"/>
                    <a:pt x="814824" y="2193982"/>
                  </a:cubicBezTo>
                  <a:cubicBezTo>
                    <a:pt x="817411" y="2191422"/>
                    <a:pt x="817411" y="2181180"/>
                    <a:pt x="814824" y="2181180"/>
                  </a:cubicBezTo>
                  <a:cubicBezTo>
                    <a:pt x="814824" y="2178619"/>
                    <a:pt x="817411" y="2176059"/>
                    <a:pt x="817411" y="2176059"/>
                  </a:cubicBezTo>
                  <a:cubicBezTo>
                    <a:pt x="819998" y="2170938"/>
                    <a:pt x="796715" y="2160696"/>
                    <a:pt x="804476" y="2137651"/>
                  </a:cubicBezTo>
                  <a:cubicBezTo>
                    <a:pt x="814824" y="2114607"/>
                    <a:pt x="830347" y="2119728"/>
                    <a:pt x="838108" y="2114607"/>
                  </a:cubicBezTo>
                  <a:close/>
                  <a:moveTo>
                    <a:pt x="1685980" y="1987257"/>
                  </a:moveTo>
                  <a:cubicBezTo>
                    <a:pt x="1692124" y="1985997"/>
                    <a:pt x="1698592" y="1985366"/>
                    <a:pt x="1706353" y="1987888"/>
                  </a:cubicBezTo>
                  <a:cubicBezTo>
                    <a:pt x="1701179" y="2000494"/>
                    <a:pt x="1657199" y="2025707"/>
                    <a:pt x="1636503" y="2015622"/>
                  </a:cubicBezTo>
                  <a:cubicBezTo>
                    <a:pt x="1641677" y="2000494"/>
                    <a:pt x="1662373" y="2000494"/>
                    <a:pt x="1667548" y="1990409"/>
                  </a:cubicBezTo>
                  <a:cubicBezTo>
                    <a:pt x="1674015" y="1990409"/>
                    <a:pt x="1679836" y="1988518"/>
                    <a:pt x="1685980" y="1987257"/>
                  </a:cubicBezTo>
                  <a:close/>
                  <a:moveTo>
                    <a:pt x="1348605" y="1957445"/>
                  </a:moveTo>
                  <a:cubicBezTo>
                    <a:pt x="1361678" y="1962472"/>
                    <a:pt x="1390440" y="1975040"/>
                    <a:pt x="1390440" y="1987607"/>
                  </a:cubicBezTo>
                  <a:cubicBezTo>
                    <a:pt x="1377367" y="1982580"/>
                    <a:pt x="1345990" y="1970013"/>
                    <a:pt x="1348605" y="1957445"/>
                  </a:cubicBezTo>
                  <a:close/>
                  <a:moveTo>
                    <a:pt x="839578" y="1954270"/>
                  </a:moveTo>
                  <a:cubicBezTo>
                    <a:pt x="839578" y="1954270"/>
                    <a:pt x="842224" y="1954270"/>
                    <a:pt x="842224" y="1954270"/>
                  </a:cubicBezTo>
                  <a:cubicBezTo>
                    <a:pt x="844870" y="1954270"/>
                    <a:pt x="863391" y="1977289"/>
                    <a:pt x="863391" y="1997750"/>
                  </a:cubicBezTo>
                  <a:cubicBezTo>
                    <a:pt x="860745" y="1997750"/>
                    <a:pt x="858099" y="1997750"/>
                    <a:pt x="858099" y="1997750"/>
                  </a:cubicBezTo>
                  <a:cubicBezTo>
                    <a:pt x="858099" y="1997750"/>
                    <a:pt x="858099" y="1997750"/>
                    <a:pt x="858099" y="2000307"/>
                  </a:cubicBezTo>
                  <a:cubicBezTo>
                    <a:pt x="844870" y="1987519"/>
                    <a:pt x="850162" y="1964501"/>
                    <a:pt x="839578" y="1954270"/>
                  </a:cubicBezTo>
                  <a:close/>
                  <a:moveTo>
                    <a:pt x="827167" y="1954270"/>
                  </a:moveTo>
                  <a:cubicBezTo>
                    <a:pt x="837558" y="1964528"/>
                    <a:pt x="842753" y="1995301"/>
                    <a:pt x="837558" y="2008123"/>
                  </a:cubicBezTo>
                  <a:cubicBezTo>
                    <a:pt x="842753" y="2010687"/>
                    <a:pt x="842753" y="2013252"/>
                    <a:pt x="842753" y="2015816"/>
                  </a:cubicBezTo>
                  <a:cubicBezTo>
                    <a:pt x="840155" y="2020945"/>
                    <a:pt x="837558" y="2018381"/>
                    <a:pt x="832362" y="2020945"/>
                  </a:cubicBezTo>
                  <a:cubicBezTo>
                    <a:pt x="837558" y="2000430"/>
                    <a:pt x="814178" y="1990172"/>
                    <a:pt x="827167" y="1954270"/>
                  </a:cubicBezTo>
                  <a:close/>
                  <a:moveTo>
                    <a:pt x="827671" y="1922520"/>
                  </a:moveTo>
                  <a:cubicBezTo>
                    <a:pt x="834815" y="1925242"/>
                    <a:pt x="825290" y="1936127"/>
                    <a:pt x="830053" y="1941570"/>
                  </a:cubicBezTo>
                  <a:cubicBezTo>
                    <a:pt x="830053" y="1941570"/>
                    <a:pt x="830053" y="1941570"/>
                    <a:pt x="825290" y="1938849"/>
                  </a:cubicBezTo>
                  <a:cubicBezTo>
                    <a:pt x="827671" y="1933406"/>
                    <a:pt x="827671" y="1927963"/>
                    <a:pt x="827671" y="1922520"/>
                  </a:cubicBezTo>
                  <a:close/>
                  <a:moveTo>
                    <a:pt x="1046482" y="1908232"/>
                  </a:moveTo>
                  <a:cubicBezTo>
                    <a:pt x="1046482" y="1908232"/>
                    <a:pt x="1046482" y="1908232"/>
                    <a:pt x="1057065" y="1910753"/>
                  </a:cubicBezTo>
                  <a:cubicBezTo>
                    <a:pt x="1059711" y="1915796"/>
                    <a:pt x="1062357" y="1920839"/>
                    <a:pt x="1065003" y="1925881"/>
                  </a:cubicBezTo>
                  <a:cubicBezTo>
                    <a:pt x="1075586" y="1933445"/>
                    <a:pt x="1080878" y="1938488"/>
                    <a:pt x="1080878" y="1951094"/>
                  </a:cubicBezTo>
                  <a:cubicBezTo>
                    <a:pt x="1078232" y="1951094"/>
                    <a:pt x="1075586" y="1951094"/>
                    <a:pt x="1072941" y="1948573"/>
                  </a:cubicBezTo>
                  <a:cubicBezTo>
                    <a:pt x="1067649" y="1948573"/>
                    <a:pt x="1067649" y="1946052"/>
                    <a:pt x="1067649" y="1943530"/>
                  </a:cubicBezTo>
                  <a:cubicBezTo>
                    <a:pt x="1067649" y="1941639"/>
                    <a:pt x="1052766" y="1926984"/>
                    <a:pt x="1046440" y="1916584"/>
                  </a:cubicBezTo>
                  <a:lnTo>
                    <a:pt x="1044442" y="1910176"/>
                  </a:lnTo>
                  <a:close/>
                  <a:moveTo>
                    <a:pt x="1043836" y="1908232"/>
                  </a:moveTo>
                  <a:lnTo>
                    <a:pt x="1044442" y="1910176"/>
                  </a:lnTo>
                  <a:lnTo>
                    <a:pt x="1043836" y="1910753"/>
                  </a:lnTo>
                  <a:cubicBezTo>
                    <a:pt x="1043836" y="1908232"/>
                    <a:pt x="1043836" y="1908232"/>
                    <a:pt x="1043836" y="1908232"/>
                  </a:cubicBezTo>
                  <a:close/>
                  <a:moveTo>
                    <a:pt x="526419" y="1862542"/>
                  </a:moveTo>
                  <a:cubicBezTo>
                    <a:pt x="531901" y="1861897"/>
                    <a:pt x="538350" y="1863187"/>
                    <a:pt x="543509" y="1865767"/>
                  </a:cubicBezTo>
                  <a:cubicBezTo>
                    <a:pt x="553828" y="1870926"/>
                    <a:pt x="553828" y="1881245"/>
                    <a:pt x="551248" y="1896723"/>
                  </a:cubicBezTo>
                  <a:cubicBezTo>
                    <a:pt x="548668" y="1894143"/>
                    <a:pt x="548668" y="1896723"/>
                    <a:pt x="548668" y="1896723"/>
                  </a:cubicBezTo>
                  <a:cubicBezTo>
                    <a:pt x="548668" y="1896723"/>
                    <a:pt x="548668" y="1896723"/>
                    <a:pt x="548668" y="1899302"/>
                  </a:cubicBezTo>
                  <a:cubicBezTo>
                    <a:pt x="548668" y="1901882"/>
                    <a:pt x="535770" y="1901882"/>
                    <a:pt x="530611" y="1899302"/>
                  </a:cubicBezTo>
                  <a:cubicBezTo>
                    <a:pt x="517712" y="1894143"/>
                    <a:pt x="515133" y="1878665"/>
                    <a:pt x="515133" y="1876085"/>
                  </a:cubicBezTo>
                  <a:cubicBezTo>
                    <a:pt x="512553" y="1876085"/>
                    <a:pt x="515133" y="1873506"/>
                    <a:pt x="515133" y="1870926"/>
                  </a:cubicBezTo>
                  <a:cubicBezTo>
                    <a:pt x="516423" y="1865767"/>
                    <a:pt x="520937" y="1863187"/>
                    <a:pt x="526419" y="1862542"/>
                  </a:cubicBezTo>
                  <a:close/>
                  <a:moveTo>
                    <a:pt x="713677" y="1859020"/>
                  </a:moveTo>
                  <a:cubicBezTo>
                    <a:pt x="729064" y="1864135"/>
                    <a:pt x="731628" y="1874366"/>
                    <a:pt x="723935" y="1892269"/>
                  </a:cubicBezTo>
                  <a:cubicBezTo>
                    <a:pt x="721370" y="1899942"/>
                    <a:pt x="716241" y="1905057"/>
                    <a:pt x="708548" y="1902500"/>
                  </a:cubicBezTo>
                  <a:cubicBezTo>
                    <a:pt x="698290" y="1899942"/>
                    <a:pt x="700855" y="1879481"/>
                    <a:pt x="703419" y="1869251"/>
                  </a:cubicBezTo>
                  <a:cubicBezTo>
                    <a:pt x="705984" y="1869251"/>
                    <a:pt x="713677" y="1861578"/>
                    <a:pt x="713677" y="1859020"/>
                  </a:cubicBezTo>
                  <a:close/>
                  <a:moveTo>
                    <a:pt x="545890" y="1848701"/>
                  </a:moveTo>
                  <a:cubicBezTo>
                    <a:pt x="545890" y="1848701"/>
                    <a:pt x="545890" y="1848701"/>
                    <a:pt x="540598" y="1860607"/>
                  </a:cubicBezTo>
                  <a:cubicBezTo>
                    <a:pt x="535307" y="1858226"/>
                    <a:pt x="530015" y="1858226"/>
                    <a:pt x="532661" y="1851082"/>
                  </a:cubicBezTo>
                  <a:cubicBezTo>
                    <a:pt x="535307" y="1846320"/>
                    <a:pt x="540598" y="1848701"/>
                    <a:pt x="545890" y="1848701"/>
                  </a:cubicBezTo>
                  <a:close/>
                  <a:moveTo>
                    <a:pt x="1319003" y="1834314"/>
                  </a:moveTo>
                  <a:cubicBezTo>
                    <a:pt x="1322495" y="1833336"/>
                    <a:pt x="1326305" y="1833336"/>
                    <a:pt x="1328845" y="1834640"/>
                  </a:cubicBezTo>
                  <a:cubicBezTo>
                    <a:pt x="1341545" y="1842464"/>
                    <a:pt x="1351705" y="1850288"/>
                    <a:pt x="1361865" y="1858112"/>
                  </a:cubicBezTo>
                  <a:cubicBezTo>
                    <a:pt x="1356785" y="1868544"/>
                    <a:pt x="1344085" y="1865936"/>
                    <a:pt x="1331385" y="1860720"/>
                  </a:cubicBezTo>
                  <a:cubicBezTo>
                    <a:pt x="1323765" y="1858112"/>
                    <a:pt x="1318685" y="1855504"/>
                    <a:pt x="1313605" y="1847680"/>
                  </a:cubicBezTo>
                  <a:cubicBezTo>
                    <a:pt x="1311065" y="1845072"/>
                    <a:pt x="1311065" y="1842464"/>
                    <a:pt x="1311065" y="1839856"/>
                  </a:cubicBezTo>
                  <a:cubicBezTo>
                    <a:pt x="1312335" y="1837248"/>
                    <a:pt x="1315510" y="1835292"/>
                    <a:pt x="1319003" y="1834314"/>
                  </a:cubicBezTo>
                  <a:close/>
                  <a:moveTo>
                    <a:pt x="705435" y="1819332"/>
                  </a:moveTo>
                  <a:cubicBezTo>
                    <a:pt x="707816" y="1824528"/>
                    <a:pt x="707816" y="1827125"/>
                    <a:pt x="707816" y="1829723"/>
                  </a:cubicBezTo>
                  <a:cubicBezTo>
                    <a:pt x="705435" y="1837516"/>
                    <a:pt x="698291" y="1842712"/>
                    <a:pt x="695909" y="1847907"/>
                  </a:cubicBezTo>
                  <a:cubicBezTo>
                    <a:pt x="695909" y="1842712"/>
                    <a:pt x="698291" y="1840114"/>
                    <a:pt x="693528" y="1840114"/>
                  </a:cubicBezTo>
                  <a:cubicBezTo>
                    <a:pt x="695909" y="1837516"/>
                    <a:pt x="698291" y="1834918"/>
                    <a:pt x="698291" y="1832321"/>
                  </a:cubicBezTo>
                  <a:cubicBezTo>
                    <a:pt x="698291" y="1832321"/>
                    <a:pt x="695909" y="1827125"/>
                    <a:pt x="698291" y="1824528"/>
                  </a:cubicBezTo>
                  <a:cubicBezTo>
                    <a:pt x="698291" y="1821930"/>
                    <a:pt x="703053" y="1821930"/>
                    <a:pt x="705435" y="1819332"/>
                  </a:cubicBezTo>
                  <a:close/>
                  <a:moveTo>
                    <a:pt x="811202" y="1817745"/>
                  </a:moveTo>
                  <a:cubicBezTo>
                    <a:pt x="816361" y="1820240"/>
                    <a:pt x="818941" y="1842692"/>
                    <a:pt x="816361" y="1847681"/>
                  </a:cubicBezTo>
                  <a:cubicBezTo>
                    <a:pt x="816361" y="1850175"/>
                    <a:pt x="811202" y="1852670"/>
                    <a:pt x="808622" y="1852670"/>
                  </a:cubicBezTo>
                  <a:cubicBezTo>
                    <a:pt x="798303" y="1847681"/>
                    <a:pt x="808622" y="1825229"/>
                    <a:pt x="811202" y="1817745"/>
                  </a:cubicBezTo>
                  <a:close/>
                  <a:moveTo>
                    <a:pt x="739036" y="1817745"/>
                  </a:moveTo>
                  <a:cubicBezTo>
                    <a:pt x="741682" y="1820259"/>
                    <a:pt x="744328" y="1822772"/>
                    <a:pt x="741682" y="1825286"/>
                  </a:cubicBezTo>
                  <a:cubicBezTo>
                    <a:pt x="741682" y="1827799"/>
                    <a:pt x="739036" y="1830313"/>
                    <a:pt x="736391" y="1832826"/>
                  </a:cubicBezTo>
                  <a:cubicBezTo>
                    <a:pt x="736391" y="1837853"/>
                    <a:pt x="736391" y="1840367"/>
                    <a:pt x="736391" y="1842880"/>
                  </a:cubicBezTo>
                  <a:cubicBezTo>
                    <a:pt x="733745" y="1845394"/>
                    <a:pt x="733745" y="1847907"/>
                    <a:pt x="728453" y="1845394"/>
                  </a:cubicBezTo>
                  <a:cubicBezTo>
                    <a:pt x="731099" y="1837853"/>
                    <a:pt x="731099" y="1832826"/>
                    <a:pt x="733745" y="1827799"/>
                  </a:cubicBezTo>
                  <a:cubicBezTo>
                    <a:pt x="733745" y="1822772"/>
                    <a:pt x="736391" y="1820259"/>
                    <a:pt x="739036" y="1817745"/>
                  </a:cubicBezTo>
                  <a:close/>
                  <a:moveTo>
                    <a:pt x="530737" y="1806632"/>
                  </a:moveTo>
                  <a:cubicBezTo>
                    <a:pt x="533335" y="1806632"/>
                    <a:pt x="535932" y="1806632"/>
                    <a:pt x="538530" y="1806632"/>
                  </a:cubicBezTo>
                  <a:cubicBezTo>
                    <a:pt x="541128" y="1809278"/>
                    <a:pt x="541128" y="1811924"/>
                    <a:pt x="541128" y="1814569"/>
                  </a:cubicBezTo>
                  <a:cubicBezTo>
                    <a:pt x="535932" y="1830444"/>
                    <a:pt x="525542" y="1830444"/>
                    <a:pt x="512553" y="1825153"/>
                  </a:cubicBezTo>
                  <a:cubicBezTo>
                    <a:pt x="512553" y="1825153"/>
                    <a:pt x="512553" y="1819861"/>
                    <a:pt x="515151" y="1814569"/>
                  </a:cubicBezTo>
                  <a:cubicBezTo>
                    <a:pt x="515151" y="1811924"/>
                    <a:pt x="522944" y="1806632"/>
                    <a:pt x="530737" y="1806632"/>
                  </a:cubicBezTo>
                  <a:close/>
                  <a:moveTo>
                    <a:pt x="1639023" y="1791181"/>
                  </a:moveTo>
                  <a:cubicBezTo>
                    <a:pt x="1644199" y="1793774"/>
                    <a:pt x="1649376" y="1801553"/>
                    <a:pt x="1654553" y="1809331"/>
                  </a:cubicBezTo>
                  <a:cubicBezTo>
                    <a:pt x="1657141" y="1814517"/>
                    <a:pt x="1651964" y="1827482"/>
                    <a:pt x="1657141" y="1830074"/>
                  </a:cubicBezTo>
                  <a:cubicBezTo>
                    <a:pt x="1649376" y="1848225"/>
                    <a:pt x="1636435" y="1863782"/>
                    <a:pt x="1618316" y="1856003"/>
                  </a:cubicBezTo>
                  <a:cubicBezTo>
                    <a:pt x="1615728" y="1853411"/>
                    <a:pt x="1613140" y="1853411"/>
                    <a:pt x="1610551" y="1850818"/>
                  </a:cubicBezTo>
                  <a:cubicBezTo>
                    <a:pt x="1613140" y="1853411"/>
                    <a:pt x="1613140" y="1853411"/>
                    <a:pt x="1610551" y="1858596"/>
                  </a:cubicBezTo>
                  <a:cubicBezTo>
                    <a:pt x="1597610" y="1861189"/>
                    <a:pt x="1595021" y="1863782"/>
                    <a:pt x="1584668" y="1858596"/>
                  </a:cubicBezTo>
                  <a:cubicBezTo>
                    <a:pt x="1576903" y="1856003"/>
                    <a:pt x="1576903" y="1850818"/>
                    <a:pt x="1566550" y="1848225"/>
                  </a:cubicBezTo>
                  <a:cubicBezTo>
                    <a:pt x="1566550" y="1848225"/>
                    <a:pt x="1566550" y="1848225"/>
                    <a:pt x="1556196" y="1843039"/>
                  </a:cubicBezTo>
                  <a:cubicBezTo>
                    <a:pt x="1556196" y="1845632"/>
                    <a:pt x="1556196" y="1845632"/>
                    <a:pt x="1556196" y="1845632"/>
                  </a:cubicBezTo>
                  <a:cubicBezTo>
                    <a:pt x="1553608" y="1845632"/>
                    <a:pt x="1556196" y="1843039"/>
                    <a:pt x="1551020" y="1843039"/>
                  </a:cubicBezTo>
                  <a:cubicBezTo>
                    <a:pt x="1548431" y="1840446"/>
                    <a:pt x="1551020" y="1843039"/>
                    <a:pt x="1548431" y="1843039"/>
                  </a:cubicBezTo>
                  <a:cubicBezTo>
                    <a:pt x="1545843" y="1843039"/>
                    <a:pt x="1543255" y="1837853"/>
                    <a:pt x="1538078" y="1837853"/>
                  </a:cubicBezTo>
                  <a:cubicBezTo>
                    <a:pt x="1545843" y="1827482"/>
                    <a:pt x="1579491" y="1832667"/>
                    <a:pt x="1597610" y="1840446"/>
                  </a:cubicBezTo>
                  <a:cubicBezTo>
                    <a:pt x="1597610" y="1840446"/>
                    <a:pt x="1600198" y="1843039"/>
                    <a:pt x="1600198" y="1843039"/>
                  </a:cubicBezTo>
                  <a:cubicBezTo>
                    <a:pt x="1592433" y="1835260"/>
                    <a:pt x="1589845" y="1824889"/>
                    <a:pt x="1595021" y="1809331"/>
                  </a:cubicBezTo>
                  <a:cubicBezTo>
                    <a:pt x="1600198" y="1793774"/>
                    <a:pt x="1623493" y="1785995"/>
                    <a:pt x="1639023" y="1791181"/>
                  </a:cubicBezTo>
                  <a:close/>
                  <a:moveTo>
                    <a:pt x="287616" y="1790757"/>
                  </a:moveTo>
                  <a:cubicBezTo>
                    <a:pt x="300438" y="1796130"/>
                    <a:pt x="303003" y="1804190"/>
                    <a:pt x="297874" y="1817623"/>
                  </a:cubicBezTo>
                  <a:cubicBezTo>
                    <a:pt x="297874" y="1817623"/>
                    <a:pt x="292745" y="1825682"/>
                    <a:pt x="282487" y="1820309"/>
                  </a:cubicBezTo>
                  <a:cubicBezTo>
                    <a:pt x="274794" y="1817623"/>
                    <a:pt x="269665" y="1814936"/>
                    <a:pt x="272229" y="1804190"/>
                  </a:cubicBezTo>
                  <a:cubicBezTo>
                    <a:pt x="274794" y="1796130"/>
                    <a:pt x="279923" y="1790757"/>
                    <a:pt x="287616" y="1790757"/>
                  </a:cubicBezTo>
                  <a:close/>
                  <a:moveTo>
                    <a:pt x="972350" y="1724082"/>
                  </a:moveTo>
                  <a:cubicBezTo>
                    <a:pt x="977257" y="1726728"/>
                    <a:pt x="991978" y="1729374"/>
                    <a:pt x="989525" y="1737311"/>
                  </a:cubicBezTo>
                  <a:cubicBezTo>
                    <a:pt x="984618" y="1747894"/>
                    <a:pt x="977257" y="1747894"/>
                    <a:pt x="974804" y="1747894"/>
                  </a:cubicBezTo>
                  <a:cubicBezTo>
                    <a:pt x="967444" y="1745248"/>
                    <a:pt x="964990" y="1737311"/>
                    <a:pt x="967444" y="1729374"/>
                  </a:cubicBezTo>
                  <a:cubicBezTo>
                    <a:pt x="969897" y="1732019"/>
                    <a:pt x="969897" y="1729374"/>
                    <a:pt x="972350" y="1724082"/>
                  </a:cubicBezTo>
                  <a:close/>
                  <a:moveTo>
                    <a:pt x="1204385" y="1693920"/>
                  </a:moveTo>
                  <a:cubicBezTo>
                    <a:pt x="1209783" y="1696490"/>
                    <a:pt x="1204385" y="1704201"/>
                    <a:pt x="1207084" y="1709341"/>
                  </a:cubicBezTo>
                  <a:cubicBezTo>
                    <a:pt x="1215181" y="1717052"/>
                    <a:pt x="1220578" y="1727333"/>
                    <a:pt x="1215181" y="1737614"/>
                  </a:cubicBezTo>
                  <a:cubicBezTo>
                    <a:pt x="1212482" y="1747895"/>
                    <a:pt x="1207084" y="1747895"/>
                    <a:pt x="1198988" y="1745325"/>
                  </a:cubicBezTo>
                  <a:cubicBezTo>
                    <a:pt x="1198988" y="1737614"/>
                    <a:pt x="1193590" y="1732474"/>
                    <a:pt x="1196289" y="1727333"/>
                  </a:cubicBezTo>
                  <a:cubicBezTo>
                    <a:pt x="1196289" y="1722193"/>
                    <a:pt x="1198988" y="1719623"/>
                    <a:pt x="1201687" y="1717052"/>
                  </a:cubicBezTo>
                  <a:cubicBezTo>
                    <a:pt x="1204385" y="1709341"/>
                    <a:pt x="1201687" y="1704201"/>
                    <a:pt x="1204385" y="1693920"/>
                  </a:cubicBezTo>
                  <a:close/>
                  <a:moveTo>
                    <a:pt x="1152927" y="1690745"/>
                  </a:moveTo>
                  <a:lnTo>
                    <a:pt x="1155491" y="1693360"/>
                  </a:lnTo>
                  <a:cubicBezTo>
                    <a:pt x="1150362" y="1698589"/>
                    <a:pt x="1147798" y="1701204"/>
                    <a:pt x="1147798" y="1703819"/>
                  </a:cubicBezTo>
                  <a:cubicBezTo>
                    <a:pt x="1150362" y="1706433"/>
                    <a:pt x="1147798" y="1714277"/>
                    <a:pt x="1142669" y="1722122"/>
                  </a:cubicBezTo>
                  <a:cubicBezTo>
                    <a:pt x="1140104" y="1735195"/>
                    <a:pt x="1134975" y="1735195"/>
                    <a:pt x="1129847" y="1732580"/>
                  </a:cubicBezTo>
                  <a:cubicBezTo>
                    <a:pt x="1122153" y="1727351"/>
                    <a:pt x="1122153" y="1724736"/>
                    <a:pt x="1124718" y="1716892"/>
                  </a:cubicBezTo>
                  <a:cubicBezTo>
                    <a:pt x="1127282" y="1706433"/>
                    <a:pt x="1142669" y="1701204"/>
                    <a:pt x="1152927" y="1690745"/>
                  </a:cubicBezTo>
                  <a:close/>
                  <a:moveTo>
                    <a:pt x="1049763" y="1625658"/>
                  </a:moveTo>
                  <a:lnTo>
                    <a:pt x="1057383" y="1625658"/>
                  </a:lnTo>
                  <a:cubicBezTo>
                    <a:pt x="1054843" y="1630950"/>
                    <a:pt x="1065003" y="1638887"/>
                    <a:pt x="1062463" y="1644179"/>
                  </a:cubicBezTo>
                  <a:cubicBezTo>
                    <a:pt x="1062463" y="1646825"/>
                    <a:pt x="1059923" y="1646825"/>
                    <a:pt x="1054843" y="1649470"/>
                  </a:cubicBezTo>
                  <a:cubicBezTo>
                    <a:pt x="1049763" y="1649470"/>
                    <a:pt x="1049763" y="1649470"/>
                    <a:pt x="1047223" y="1646825"/>
                  </a:cubicBezTo>
                  <a:cubicBezTo>
                    <a:pt x="1042143" y="1644179"/>
                    <a:pt x="1039603" y="1638887"/>
                    <a:pt x="1042143" y="1633596"/>
                  </a:cubicBezTo>
                  <a:cubicBezTo>
                    <a:pt x="1042143" y="1630950"/>
                    <a:pt x="1044683" y="1630950"/>
                    <a:pt x="1049763" y="1625658"/>
                  </a:cubicBezTo>
                  <a:close/>
                  <a:moveTo>
                    <a:pt x="31541" y="1571684"/>
                  </a:moveTo>
                  <a:cubicBezTo>
                    <a:pt x="31541" y="1571684"/>
                    <a:pt x="33922" y="1574330"/>
                    <a:pt x="33922" y="1574330"/>
                  </a:cubicBezTo>
                  <a:cubicBezTo>
                    <a:pt x="33922" y="1574330"/>
                    <a:pt x="36303" y="1574330"/>
                    <a:pt x="36303" y="1571684"/>
                  </a:cubicBezTo>
                  <a:cubicBezTo>
                    <a:pt x="41066" y="1576976"/>
                    <a:pt x="41066" y="1579622"/>
                    <a:pt x="41066" y="1584914"/>
                  </a:cubicBezTo>
                  <a:cubicBezTo>
                    <a:pt x="38685" y="1587560"/>
                    <a:pt x="38685" y="1587560"/>
                    <a:pt x="33922" y="1584914"/>
                  </a:cubicBezTo>
                  <a:cubicBezTo>
                    <a:pt x="26778" y="1582268"/>
                    <a:pt x="26778" y="1582268"/>
                    <a:pt x="26778" y="1579622"/>
                  </a:cubicBezTo>
                  <a:cubicBezTo>
                    <a:pt x="29159" y="1579622"/>
                    <a:pt x="26778" y="1579622"/>
                    <a:pt x="26778" y="1576976"/>
                  </a:cubicBezTo>
                  <a:cubicBezTo>
                    <a:pt x="26778" y="1576976"/>
                    <a:pt x="29159" y="1574330"/>
                    <a:pt x="31541" y="1571684"/>
                  </a:cubicBezTo>
                  <a:close/>
                  <a:moveTo>
                    <a:pt x="347453" y="1512947"/>
                  </a:moveTo>
                  <a:cubicBezTo>
                    <a:pt x="349570" y="1512947"/>
                    <a:pt x="353803" y="1512947"/>
                    <a:pt x="351686" y="1514534"/>
                  </a:cubicBezTo>
                  <a:cubicBezTo>
                    <a:pt x="349570" y="1512947"/>
                    <a:pt x="349570" y="1514534"/>
                    <a:pt x="347453" y="1512947"/>
                  </a:cubicBezTo>
                  <a:close/>
                  <a:moveTo>
                    <a:pt x="1706353" y="1506597"/>
                  </a:moveTo>
                  <a:cubicBezTo>
                    <a:pt x="1703707" y="1509375"/>
                    <a:pt x="1701061" y="1517709"/>
                    <a:pt x="1695770" y="1514931"/>
                  </a:cubicBezTo>
                  <a:cubicBezTo>
                    <a:pt x="1693124" y="1514931"/>
                    <a:pt x="1690478" y="1514931"/>
                    <a:pt x="1693124" y="1512153"/>
                  </a:cubicBezTo>
                  <a:cubicBezTo>
                    <a:pt x="1693124" y="1509375"/>
                    <a:pt x="1698416" y="1506597"/>
                    <a:pt x="1706353" y="1506597"/>
                  </a:cubicBezTo>
                  <a:close/>
                  <a:moveTo>
                    <a:pt x="232966" y="1480668"/>
                  </a:moveTo>
                  <a:cubicBezTo>
                    <a:pt x="238196" y="1478022"/>
                    <a:pt x="240810" y="1478022"/>
                    <a:pt x="243425" y="1480668"/>
                  </a:cubicBezTo>
                  <a:cubicBezTo>
                    <a:pt x="251269" y="1483314"/>
                    <a:pt x="253884" y="1493897"/>
                    <a:pt x="261728" y="1496543"/>
                  </a:cubicBezTo>
                  <a:cubicBezTo>
                    <a:pt x="253884" y="1515064"/>
                    <a:pt x="253884" y="1525647"/>
                    <a:pt x="222507" y="1512418"/>
                  </a:cubicBezTo>
                  <a:cubicBezTo>
                    <a:pt x="219893" y="1504480"/>
                    <a:pt x="217278" y="1499188"/>
                    <a:pt x="217278" y="1493897"/>
                  </a:cubicBezTo>
                  <a:cubicBezTo>
                    <a:pt x="217278" y="1496543"/>
                    <a:pt x="219893" y="1480668"/>
                    <a:pt x="232966" y="1480668"/>
                  </a:cubicBezTo>
                  <a:close/>
                  <a:moveTo>
                    <a:pt x="237877" y="1382136"/>
                  </a:moveTo>
                  <a:cubicBezTo>
                    <a:pt x="243968" y="1381774"/>
                    <a:pt x="250860" y="1382901"/>
                    <a:pt x="258553" y="1386118"/>
                  </a:cubicBezTo>
                  <a:cubicBezTo>
                    <a:pt x="279069" y="1396416"/>
                    <a:pt x="276504" y="1406713"/>
                    <a:pt x="291891" y="1414436"/>
                  </a:cubicBezTo>
                  <a:cubicBezTo>
                    <a:pt x="289326" y="1417011"/>
                    <a:pt x="284198" y="1422159"/>
                    <a:pt x="284198" y="1427308"/>
                  </a:cubicBezTo>
                  <a:cubicBezTo>
                    <a:pt x="281633" y="1432457"/>
                    <a:pt x="284198" y="1429881"/>
                    <a:pt x="284198" y="1435031"/>
                  </a:cubicBezTo>
                  <a:cubicBezTo>
                    <a:pt x="271375" y="1468497"/>
                    <a:pt x="245731" y="1468497"/>
                    <a:pt x="225216" y="1460774"/>
                  </a:cubicBezTo>
                  <a:cubicBezTo>
                    <a:pt x="191878" y="1447902"/>
                    <a:pt x="207264" y="1409287"/>
                    <a:pt x="204700" y="1409287"/>
                  </a:cubicBezTo>
                  <a:cubicBezTo>
                    <a:pt x="208547" y="1397703"/>
                    <a:pt x="219606" y="1383222"/>
                    <a:pt x="237877" y="1382136"/>
                  </a:cubicBezTo>
                  <a:close/>
                  <a:moveTo>
                    <a:pt x="1413723" y="1357371"/>
                  </a:moveTo>
                  <a:cubicBezTo>
                    <a:pt x="1415840" y="1364855"/>
                    <a:pt x="1415840" y="1367350"/>
                    <a:pt x="1413723" y="1374833"/>
                  </a:cubicBezTo>
                  <a:cubicBezTo>
                    <a:pt x="1409490" y="1372339"/>
                    <a:pt x="1411607" y="1364855"/>
                    <a:pt x="1413723" y="1357371"/>
                  </a:cubicBezTo>
                  <a:close/>
                  <a:moveTo>
                    <a:pt x="1850617" y="1308158"/>
                  </a:moveTo>
                  <a:cubicBezTo>
                    <a:pt x="1853197" y="1310653"/>
                    <a:pt x="1863516" y="1315643"/>
                    <a:pt x="1860936" y="1318137"/>
                  </a:cubicBezTo>
                  <a:cubicBezTo>
                    <a:pt x="1860936" y="1320632"/>
                    <a:pt x="1855777" y="1325621"/>
                    <a:pt x="1853197" y="1325621"/>
                  </a:cubicBezTo>
                  <a:cubicBezTo>
                    <a:pt x="1848038" y="1323127"/>
                    <a:pt x="1845458" y="1318137"/>
                    <a:pt x="1842878" y="1315643"/>
                  </a:cubicBezTo>
                  <a:cubicBezTo>
                    <a:pt x="1845458" y="1313148"/>
                    <a:pt x="1848038" y="1310653"/>
                    <a:pt x="1850617" y="1308158"/>
                  </a:cubicBezTo>
                  <a:close/>
                  <a:moveTo>
                    <a:pt x="1824508" y="1276409"/>
                  </a:moveTo>
                  <a:cubicBezTo>
                    <a:pt x="1835394" y="1279130"/>
                    <a:pt x="1838115" y="1281851"/>
                    <a:pt x="1835394" y="1292737"/>
                  </a:cubicBezTo>
                  <a:cubicBezTo>
                    <a:pt x="1832672" y="1292737"/>
                    <a:pt x="1832672" y="1295459"/>
                    <a:pt x="1829951" y="1292737"/>
                  </a:cubicBezTo>
                  <a:cubicBezTo>
                    <a:pt x="1819065" y="1290016"/>
                    <a:pt x="1821787" y="1284573"/>
                    <a:pt x="1824508" y="1276409"/>
                  </a:cubicBezTo>
                  <a:close/>
                  <a:moveTo>
                    <a:pt x="1938128" y="1138297"/>
                  </a:moveTo>
                  <a:cubicBezTo>
                    <a:pt x="1938128" y="1138297"/>
                    <a:pt x="1938128" y="1138297"/>
                    <a:pt x="1958766" y="1145441"/>
                  </a:cubicBezTo>
                  <a:cubicBezTo>
                    <a:pt x="1956186" y="1147822"/>
                    <a:pt x="1951027" y="1145441"/>
                    <a:pt x="1945867" y="1145441"/>
                  </a:cubicBezTo>
                  <a:cubicBezTo>
                    <a:pt x="1940708" y="1143059"/>
                    <a:pt x="1938128" y="1140678"/>
                    <a:pt x="1938128" y="1138297"/>
                  </a:cubicBezTo>
                  <a:close/>
                  <a:moveTo>
                    <a:pt x="328403" y="1135220"/>
                  </a:moveTo>
                  <a:cubicBezTo>
                    <a:pt x="330943" y="1132304"/>
                    <a:pt x="334118" y="1132951"/>
                    <a:pt x="341738" y="1135544"/>
                  </a:cubicBezTo>
                  <a:cubicBezTo>
                    <a:pt x="341738" y="1140730"/>
                    <a:pt x="369678" y="1161474"/>
                    <a:pt x="356978" y="1195182"/>
                  </a:cubicBezTo>
                  <a:cubicBezTo>
                    <a:pt x="354438" y="1202960"/>
                    <a:pt x="349358" y="1208146"/>
                    <a:pt x="339198" y="1202960"/>
                  </a:cubicBezTo>
                  <a:cubicBezTo>
                    <a:pt x="334118" y="1200367"/>
                    <a:pt x="329038" y="1192589"/>
                    <a:pt x="329038" y="1182217"/>
                  </a:cubicBezTo>
                  <a:cubicBezTo>
                    <a:pt x="321418" y="1177031"/>
                    <a:pt x="318878" y="1166660"/>
                    <a:pt x="318878" y="1156288"/>
                  </a:cubicBezTo>
                  <a:cubicBezTo>
                    <a:pt x="323958" y="1144620"/>
                    <a:pt x="325863" y="1138138"/>
                    <a:pt x="328403" y="1135220"/>
                  </a:cubicBezTo>
                  <a:close/>
                  <a:moveTo>
                    <a:pt x="1065995" y="1038086"/>
                  </a:moveTo>
                  <a:cubicBezTo>
                    <a:pt x="1069633" y="1037391"/>
                    <a:pt x="1074263" y="1038086"/>
                    <a:pt x="1080878" y="1039475"/>
                  </a:cubicBezTo>
                  <a:cubicBezTo>
                    <a:pt x="1072940" y="1047809"/>
                    <a:pt x="1067649" y="1047809"/>
                    <a:pt x="1057065" y="1045031"/>
                  </a:cubicBezTo>
                  <a:cubicBezTo>
                    <a:pt x="1059711" y="1040864"/>
                    <a:pt x="1062357" y="1038780"/>
                    <a:pt x="1065995" y="1038086"/>
                  </a:cubicBezTo>
                  <a:close/>
                  <a:moveTo>
                    <a:pt x="909957" y="947116"/>
                  </a:moveTo>
                  <a:cubicBezTo>
                    <a:pt x="917895" y="952106"/>
                    <a:pt x="928478" y="962084"/>
                    <a:pt x="923186" y="972063"/>
                  </a:cubicBezTo>
                  <a:cubicBezTo>
                    <a:pt x="923186" y="977052"/>
                    <a:pt x="915249" y="979547"/>
                    <a:pt x="909957" y="979547"/>
                  </a:cubicBezTo>
                  <a:cubicBezTo>
                    <a:pt x="904665" y="979547"/>
                    <a:pt x="902019" y="979547"/>
                    <a:pt x="899374" y="979547"/>
                  </a:cubicBezTo>
                  <a:cubicBezTo>
                    <a:pt x="891436" y="977052"/>
                    <a:pt x="888790" y="969568"/>
                    <a:pt x="891436" y="959589"/>
                  </a:cubicBezTo>
                  <a:cubicBezTo>
                    <a:pt x="894082" y="954600"/>
                    <a:pt x="899374" y="944622"/>
                    <a:pt x="909957" y="947116"/>
                  </a:cubicBezTo>
                  <a:close/>
                  <a:moveTo>
                    <a:pt x="160445" y="941447"/>
                  </a:moveTo>
                  <a:cubicBezTo>
                    <a:pt x="170605" y="949140"/>
                    <a:pt x="180765" y="954268"/>
                    <a:pt x="175685" y="967090"/>
                  </a:cubicBezTo>
                  <a:cubicBezTo>
                    <a:pt x="173145" y="972219"/>
                    <a:pt x="162985" y="974784"/>
                    <a:pt x="160445" y="972219"/>
                  </a:cubicBezTo>
                  <a:cubicBezTo>
                    <a:pt x="142665" y="967090"/>
                    <a:pt x="147745" y="954268"/>
                    <a:pt x="147745" y="944011"/>
                  </a:cubicBezTo>
                  <a:cubicBezTo>
                    <a:pt x="152825" y="944011"/>
                    <a:pt x="157905" y="946576"/>
                    <a:pt x="160445" y="941447"/>
                  </a:cubicBezTo>
                  <a:close/>
                  <a:moveTo>
                    <a:pt x="966895" y="863092"/>
                  </a:moveTo>
                  <a:cubicBezTo>
                    <a:pt x="974515" y="865700"/>
                    <a:pt x="974515" y="876132"/>
                    <a:pt x="969435" y="886564"/>
                  </a:cubicBezTo>
                  <a:cubicBezTo>
                    <a:pt x="969435" y="889172"/>
                    <a:pt x="966895" y="891780"/>
                    <a:pt x="966895" y="894388"/>
                  </a:cubicBezTo>
                  <a:cubicBezTo>
                    <a:pt x="964355" y="894388"/>
                    <a:pt x="964355" y="891780"/>
                    <a:pt x="964355" y="891780"/>
                  </a:cubicBezTo>
                  <a:cubicBezTo>
                    <a:pt x="961815" y="891780"/>
                    <a:pt x="961815" y="891780"/>
                    <a:pt x="961815" y="891780"/>
                  </a:cubicBezTo>
                  <a:cubicBezTo>
                    <a:pt x="961815" y="891780"/>
                    <a:pt x="959275" y="894388"/>
                    <a:pt x="961815" y="896996"/>
                  </a:cubicBezTo>
                  <a:cubicBezTo>
                    <a:pt x="951655" y="891780"/>
                    <a:pt x="949115" y="878740"/>
                    <a:pt x="951655" y="870916"/>
                  </a:cubicBezTo>
                  <a:cubicBezTo>
                    <a:pt x="954195" y="865700"/>
                    <a:pt x="959275" y="860484"/>
                    <a:pt x="966895" y="863092"/>
                  </a:cubicBezTo>
                  <a:close/>
                  <a:moveTo>
                    <a:pt x="9624" y="839233"/>
                  </a:moveTo>
                  <a:cubicBezTo>
                    <a:pt x="11167" y="838908"/>
                    <a:pt x="13020" y="839558"/>
                    <a:pt x="15489" y="840856"/>
                  </a:cubicBezTo>
                  <a:cubicBezTo>
                    <a:pt x="20428" y="840856"/>
                    <a:pt x="20428" y="846052"/>
                    <a:pt x="17958" y="851247"/>
                  </a:cubicBezTo>
                  <a:cubicBezTo>
                    <a:pt x="17958" y="853845"/>
                    <a:pt x="13020" y="866834"/>
                    <a:pt x="5611" y="864236"/>
                  </a:cubicBezTo>
                  <a:cubicBezTo>
                    <a:pt x="3142" y="861638"/>
                    <a:pt x="-1797" y="853845"/>
                    <a:pt x="672" y="851247"/>
                  </a:cubicBezTo>
                  <a:cubicBezTo>
                    <a:pt x="672" y="848650"/>
                    <a:pt x="3142" y="843454"/>
                    <a:pt x="5611" y="843454"/>
                  </a:cubicBezTo>
                  <a:cubicBezTo>
                    <a:pt x="6846" y="840856"/>
                    <a:pt x="8081" y="839558"/>
                    <a:pt x="9624" y="839233"/>
                  </a:cubicBezTo>
                  <a:close/>
                  <a:moveTo>
                    <a:pt x="2000041" y="806508"/>
                  </a:moveTo>
                  <a:cubicBezTo>
                    <a:pt x="2000041" y="809286"/>
                    <a:pt x="1976568" y="817621"/>
                    <a:pt x="1963528" y="814843"/>
                  </a:cubicBezTo>
                  <a:cubicBezTo>
                    <a:pt x="1966136" y="809286"/>
                    <a:pt x="1992217" y="806508"/>
                    <a:pt x="2000041" y="806508"/>
                  </a:cubicBezTo>
                  <a:close/>
                  <a:moveTo>
                    <a:pt x="662076" y="798572"/>
                  </a:moveTo>
                  <a:cubicBezTo>
                    <a:pt x="680828" y="806631"/>
                    <a:pt x="680828" y="817377"/>
                    <a:pt x="680828" y="828123"/>
                  </a:cubicBezTo>
                  <a:cubicBezTo>
                    <a:pt x="672791" y="825437"/>
                    <a:pt x="667433" y="833497"/>
                    <a:pt x="651360" y="828123"/>
                  </a:cubicBezTo>
                  <a:cubicBezTo>
                    <a:pt x="640644" y="822750"/>
                    <a:pt x="637965" y="817377"/>
                    <a:pt x="640644" y="806631"/>
                  </a:cubicBezTo>
                  <a:cubicBezTo>
                    <a:pt x="643323" y="798572"/>
                    <a:pt x="648681" y="801258"/>
                    <a:pt x="656718" y="801258"/>
                  </a:cubicBezTo>
                  <a:cubicBezTo>
                    <a:pt x="659397" y="798572"/>
                    <a:pt x="659397" y="798572"/>
                    <a:pt x="662076" y="798572"/>
                  </a:cubicBezTo>
                  <a:close/>
                  <a:moveTo>
                    <a:pt x="1920665" y="783688"/>
                  </a:moveTo>
                  <a:lnTo>
                    <a:pt x="1921371" y="784892"/>
                  </a:lnTo>
                  <a:lnTo>
                    <a:pt x="1920665" y="786268"/>
                  </a:lnTo>
                  <a:cubicBezTo>
                    <a:pt x="1920665" y="786268"/>
                    <a:pt x="1920665" y="783688"/>
                    <a:pt x="1920665" y="783688"/>
                  </a:cubicBezTo>
                  <a:close/>
                  <a:moveTo>
                    <a:pt x="1923311" y="781108"/>
                  </a:moveTo>
                  <a:cubicBezTo>
                    <a:pt x="1925957" y="783688"/>
                    <a:pt x="1936540" y="791427"/>
                    <a:pt x="1936540" y="794007"/>
                  </a:cubicBezTo>
                  <a:cubicBezTo>
                    <a:pt x="1933894" y="799166"/>
                    <a:pt x="1933894" y="799166"/>
                    <a:pt x="1931248" y="801746"/>
                  </a:cubicBezTo>
                  <a:lnTo>
                    <a:pt x="1921371" y="784892"/>
                  </a:lnTo>
                  <a:close/>
                  <a:moveTo>
                    <a:pt x="1025784" y="770538"/>
                  </a:moveTo>
                  <a:cubicBezTo>
                    <a:pt x="1031145" y="768589"/>
                    <a:pt x="1036627" y="768265"/>
                    <a:pt x="1041786" y="770862"/>
                  </a:cubicBezTo>
                  <a:cubicBezTo>
                    <a:pt x="1054685" y="776058"/>
                    <a:pt x="1039207" y="789046"/>
                    <a:pt x="1049525" y="794242"/>
                  </a:cubicBezTo>
                  <a:cubicBezTo>
                    <a:pt x="1049525" y="794242"/>
                    <a:pt x="1052105" y="791644"/>
                    <a:pt x="1052105" y="791644"/>
                  </a:cubicBezTo>
                  <a:cubicBezTo>
                    <a:pt x="1072743" y="804633"/>
                    <a:pt x="1085641" y="812426"/>
                    <a:pt x="1070163" y="853990"/>
                  </a:cubicBezTo>
                  <a:cubicBezTo>
                    <a:pt x="1065004" y="864381"/>
                    <a:pt x="1046946" y="861783"/>
                    <a:pt x="1041786" y="874772"/>
                  </a:cubicBezTo>
                  <a:cubicBezTo>
                    <a:pt x="1010830" y="861783"/>
                    <a:pt x="1023728" y="828012"/>
                    <a:pt x="1008250" y="822817"/>
                  </a:cubicBezTo>
                  <a:cubicBezTo>
                    <a:pt x="1000511" y="820219"/>
                    <a:pt x="995352" y="825415"/>
                    <a:pt x="990192" y="822817"/>
                  </a:cubicBezTo>
                  <a:cubicBezTo>
                    <a:pt x="982453" y="817622"/>
                    <a:pt x="982453" y="812426"/>
                    <a:pt x="987613" y="802035"/>
                  </a:cubicBezTo>
                  <a:cubicBezTo>
                    <a:pt x="990192" y="802035"/>
                    <a:pt x="992772" y="802035"/>
                    <a:pt x="992772" y="799437"/>
                  </a:cubicBezTo>
                  <a:cubicBezTo>
                    <a:pt x="992772" y="799437"/>
                    <a:pt x="992772" y="796840"/>
                    <a:pt x="992772" y="796840"/>
                  </a:cubicBezTo>
                  <a:cubicBezTo>
                    <a:pt x="994707" y="796840"/>
                    <a:pt x="1009701" y="776383"/>
                    <a:pt x="1025784" y="770538"/>
                  </a:cubicBezTo>
                  <a:close/>
                  <a:moveTo>
                    <a:pt x="1940668" y="754121"/>
                  </a:moveTo>
                  <a:cubicBezTo>
                    <a:pt x="1941303" y="754438"/>
                    <a:pt x="1941938" y="755073"/>
                    <a:pt x="1943208" y="755073"/>
                  </a:cubicBezTo>
                  <a:cubicBezTo>
                    <a:pt x="1945748" y="755073"/>
                    <a:pt x="1945748" y="757613"/>
                    <a:pt x="1950828" y="760154"/>
                  </a:cubicBezTo>
                  <a:cubicBezTo>
                    <a:pt x="1948288" y="762693"/>
                    <a:pt x="1945748" y="765233"/>
                    <a:pt x="1945748" y="765233"/>
                  </a:cubicBezTo>
                  <a:cubicBezTo>
                    <a:pt x="1940668" y="762693"/>
                    <a:pt x="1940668" y="757613"/>
                    <a:pt x="1938128" y="755073"/>
                  </a:cubicBezTo>
                  <a:cubicBezTo>
                    <a:pt x="1939398" y="753803"/>
                    <a:pt x="1940033" y="753803"/>
                    <a:pt x="1940668" y="754121"/>
                  </a:cubicBezTo>
                  <a:close/>
                  <a:moveTo>
                    <a:pt x="853412" y="728721"/>
                  </a:moveTo>
                  <a:cubicBezTo>
                    <a:pt x="863391" y="736659"/>
                    <a:pt x="855907" y="749888"/>
                    <a:pt x="853412" y="760471"/>
                  </a:cubicBezTo>
                  <a:cubicBezTo>
                    <a:pt x="845928" y="757826"/>
                    <a:pt x="850918" y="736659"/>
                    <a:pt x="853412" y="728721"/>
                  </a:cubicBezTo>
                  <a:close/>
                  <a:moveTo>
                    <a:pt x="1097944" y="719196"/>
                  </a:moveTo>
                  <a:cubicBezTo>
                    <a:pt x="1103103" y="721794"/>
                    <a:pt x="1105683" y="721794"/>
                    <a:pt x="1103103" y="724392"/>
                  </a:cubicBezTo>
                  <a:cubicBezTo>
                    <a:pt x="1105683" y="724392"/>
                    <a:pt x="1118582" y="726990"/>
                    <a:pt x="1121161" y="729587"/>
                  </a:cubicBezTo>
                  <a:cubicBezTo>
                    <a:pt x="1123741" y="729587"/>
                    <a:pt x="1123741" y="729587"/>
                    <a:pt x="1123741" y="732185"/>
                  </a:cubicBezTo>
                  <a:cubicBezTo>
                    <a:pt x="1118582" y="742576"/>
                    <a:pt x="1118582" y="737381"/>
                    <a:pt x="1116002" y="739978"/>
                  </a:cubicBezTo>
                  <a:cubicBezTo>
                    <a:pt x="1116002" y="742576"/>
                    <a:pt x="1123741" y="739978"/>
                    <a:pt x="1123741" y="747771"/>
                  </a:cubicBezTo>
                  <a:cubicBezTo>
                    <a:pt x="1121161" y="750369"/>
                    <a:pt x="1118582" y="752967"/>
                    <a:pt x="1118582" y="755565"/>
                  </a:cubicBezTo>
                  <a:cubicBezTo>
                    <a:pt x="1110843" y="760760"/>
                    <a:pt x="1095364" y="804922"/>
                    <a:pt x="1069567" y="794531"/>
                  </a:cubicBezTo>
                  <a:cubicBezTo>
                    <a:pt x="1061828" y="791933"/>
                    <a:pt x="1066988" y="781542"/>
                    <a:pt x="1069567" y="771151"/>
                  </a:cubicBezTo>
                  <a:cubicBezTo>
                    <a:pt x="1074727" y="773749"/>
                    <a:pt x="1072147" y="771151"/>
                    <a:pt x="1074727" y="763358"/>
                  </a:cubicBezTo>
                  <a:cubicBezTo>
                    <a:pt x="1074727" y="763358"/>
                    <a:pt x="1097944" y="758162"/>
                    <a:pt x="1116002" y="737381"/>
                  </a:cubicBezTo>
                  <a:cubicBezTo>
                    <a:pt x="1113422" y="734783"/>
                    <a:pt x="1110843" y="737381"/>
                    <a:pt x="1110843" y="737381"/>
                  </a:cubicBezTo>
                  <a:cubicBezTo>
                    <a:pt x="1108263" y="734783"/>
                    <a:pt x="1108263" y="737381"/>
                    <a:pt x="1110843" y="732185"/>
                  </a:cubicBezTo>
                  <a:cubicBezTo>
                    <a:pt x="1105683" y="729587"/>
                    <a:pt x="1103103" y="729587"/>
                    <a:pt x="1100524" y="729587"/>
                  </a:cubicBezTo>
                  <a:cubicBezTo>
                    <a:pt x="1097944" y="726990"/>
                    <a:pt x="1095364" y="724392"/>
                    <a:pt x="1097944" y="719196"/>
                  </a:cubicBezTo>
                  <a:close/>
                  <a:moveTo>
                    <a:pt x="1044799" y="693796"/>
                  </a:moveTo>
                  <a:cubicBezTo>
                    <a:pt x="1057787" y="698823"/>
                    <a:pt x="1096753" y="718931"/>
                    <a:pt x="1094155" y="721445"/>
                  </a:cubicBezTo>
                  <a:cubicBezTo>
                    <a:pt x="1094155" y="723958"/>
                    <a:pt x="1091558" y="721445"/>
                    <a:pt x="1086362" y="721445"/>
                  </a:cubicBezTo>
                  <a:cubicBezTo>
                    <a:pt x="1083764" y="718931"/>
                    <a:pt x="1068178" y="716418"/>
                    <a:pt x="1055189" y="711391"/>
                  </a:cubicBezTo>
                  <a:cubicBezTo>
                    <a:pt x="1047396" y="708877"/>
                    <a:pt x="1039603" y="703850"/>
                    <a:pt x="1042201" y="698823"/>
                  </a:cubicBezTo>
                  <a:cubicBezTo>
                    <a:pt x="1042201" y="696310"/>
                    <a:pt x="1042201" y="693796"/>
                    <a:pt x="1044799" y="693796"/>
                  </a:cubicBezTo>
                  <a:close/>
                  <a:moveTo>
                    <a:pt x="447465" y="682683"/>
                  </a:moveTo>
                  <a:cubicBezTo>
                    <a:pt x="450111" y="682683"/>
                    <a:pt x="463340" y="685329"/>
                    <a:pt x="460694" y="695912"/>
                  </a:cubicBezTo>
                  <a:cubicBezTo>
                    <a:pt x="458048" y="698558"/>
                    <a:pt x="452757" y="698558"/>
                    <a:pt x="447465" y="698558"/>
                  </a:cubicBezTo>
                  <a:cubicBezTo>
                    <a:pt x="450111" y="693267"/>
                    <a:pt x="447465" y="687975"/>
                    <a:pt x="447465" y="682683"/>
                  </a:cubicBezTo>
                  <a:close/>
                  <a:moveTo>
                    <a:pt x="1132799" y="674746"/>
                  </a:moveTo>
                  <a:cubicBezTo>
                    <a:pt x="1132799" y="674746"/>
                    <a:pt x="1132799" y="674746"/>
                    <a:pt x="1138028" y="677392"/>
                  </a:cubicBezTo>
                  <a:cubicBezTo>
                    <a:pt x="1130184" y="690621"/>
                    <a:pt x="1119725" y="690621"/>
                    <a:pt x="1117110" y="703850"/>
                  </a:cubicBezTo>
                  <a:cubicBezTo>
                    <a:pt x="1111881" y="714433"/>
                    <a:pt x="1101422" y="714433"/>
                    <a:pt x="1093578" y="711788"/>
                  </a:cubicBezTo>
                  <a:cubicBezTo>
                    <a:pt x="1101422" y="693267"/>
                    <a:pt x="1122340" y="690621"/>
                    <a:pt x="1132799" y="674746"/>
                  </a:cubicBezTo>
                  <a:close/>
                  <a:moveTo>
                    <a:pt x="1191474" y="631884"/>
                  </a:moveTo>
                  <a:cubicBezTo>
                    <a:pt x="1201528" y="636964"/>
                    <a:pt x="1196501" y="657284"/>
                    <a:pt x="1196501" y="657284"/>
                  </a:cubicBezTo>
                  <a:cubicBezTo>
                    <a:pt x="1191474" y="667443"/>
                    <a:pt x="1186447" y="675063"/>
                    <a:pt x="1181419" y="682683"/>
                  </a:cubicBezTo>
                  <a:cubicBezTo>
                    <a:pt x="1171365" y="680143"/>
                    <a:pt x="1173879" y="672523"/>
                    <a:pt x="1173879" y="662364"/>
                  </a:cubicBezTo>
                  <a:cubicBezTo>
                    <a:pt x="1173879" y="657284"/>
                    <a:pt x="1173879" y="649664"/>
                    <a:pt x="1176392" y="644584"/>
                  </a:cubicBezTo>
                  <a:cubicBezTo>
                    <a:pt x="1178906" y="639504"/>
                    <a:pt x="1186447" y="631884"/>
                    <a:pt x="1191474" y="631884"/>
                  </a:cubicBezTo>
                  <a:close/>
                  <a:moveTo>
                    <a:pt x="1155490" y="608072"/>
                  </a:moveTo>
                  <a:cubicBezTo>
                    <a:pt x="1160253" y="610453"/>
                    <a:pt x="1160253" y="610453"/>
                    <a:pt x="1160253" y="610453"/>
                  </a:cubicBezTo>
                  <a:cubicBezTo>
                    <a:pt x="1160253" y="612834"/>
                    <a:pt x="1157872" y="612834"/>
                    <a:pt x="1157872" y="610453"/>
                  </a:cubicBezTo>
                  <a:cubicBezTo>
                    <a:pt x="1155490" y="610453"/>
                    <a:pt x="1155490" y="608072"/>
                    <a:pt x="1155490" y="608072"/>
                  </a:cubicBezTo>
                  <a:close/>
                  <a:moveTo>
                    <a:pt x="442174" y="587435"/>
                  </a:moveTo>
                  <a:cubicBezTo>
                    <a:pt x="455403" y="592641"/>
                    <a:pt x="455403" y="608262"/>
                    <a:pt x="463341" y="610866"/>
                  </a:cubicBezTo>
                  <a:cubicBezTo>
                    <a:pt x="460695" y="616073"/>
                    <a:pt x="458049" y="629090"/>
                    <a:pt x="463341" y="631694"/>
                  </a:cubicBezTo>
                  <a:cubicBezTo>
                    <a:pt x="455403" y="642108"/>
                    <a:pt x="452757" y="652522"/>
                    <a:pt x="439528" y="649918"/>
                  </a:cubicBezTo>
                  <a:cubicBezTo>
                    <a:pt x="439528" y="644711"/>
                    <a:pt x="423653" y="634297"/>
                    <a:pt x="428945" y="600452"/>
                  </a:cubicBezTo>
                  <a:cubicBezTo>
                    <a:pt x="431590" y="592641"/>
                    <a:pt x="436882" y="592641"/>
                    <a:pt x="442174" y="587435"/>
                  </a:cubicBezTo>
                  <a:close/>
                  <a:moveTo>
                    <a:pt x="2036553" y="530283"/>
                  </a:moveTo>
                  <a:cubicBezTo>
                    <a:pt x="2036553" y="532863"/>
                    <a:pt x="2036553" y="535442"/>
                    <a:pt x="2033907" y="535442"/>
                  </a:cubicBezTo>
                  <a:cubicBezTo>
                    <a:pt x="2031261" y="543181"/>
                    <a:pt x="2020678" y="548340"/>
                    <a:pt x="2012740" y="550920"/>
                  </a:cubicBezTo>
                  <a:cubicBezTo>
                    <a:pt x="2018032" y="540602"/>
                    <a:pt x="2028615" y="535442"/>
                    <a:pt x="2036553" y="530283"/>
                  </a:cubicBezTo>
                  <a:close/>
                  <a:moveTo>
                    <a:pt x="1447101" y="504293"/>
                  </a:moveTo>
                  <a:cubicBezTo>
                    <a:pt x="1467758" y="514628"/>
                    <a:pt x="1447101" y="548219"/>
                    <a:pt x="1462594" y="553387"/>
                  </a:cubicBezTo>
                  <a:cubicBezTo>
                    <a:pt x="1483251" y="563722"/>
                    <a:pt x="1493579" y="535299"/>
                    <a:pt x="1503908" y="527548"/>
                  </a:cubicBezTo>
                  <a:cubicBezTo>
                    <a:pt x="1506490" y="530132"/>
                    <a:pt x="1516818" y="548219"/>
                    <a:pt x="1529729" y="553387"/>
                  </a:cubicBezTo>
                  <a:cubicBezTo>
                    <a:pt x="1540058" y="555971"/>
                    <a:pt x="1547804" y="561138"/>
                    <a:pt x="1555550" y="537884"/>
                  </a:cubicBezTo>
                  <a:cubicBezTo>
                    <a:pt x="1555550" y="535299"/>
                    <a:pt x="1558133" y="535299"/>
                    <a:pt x="1552968" y="532716"/>
                  </a:cubicBezTo>
                  <a:cubicBezTo>
                    <a:pt x="1552968" y="532716"/>
                    <a:pt x="1552968" y="532716"/>
                    <a:pt x="1558133" y="519796"/>
                  </a:cubicBezTo>
                  <a:cubicBezTo>
                    <a:pt x="1563297" y="509461"/>
                    <a:pt x="1565879" y="517212"/>
                    <a:pt x="1571043" y="506877"/>
                  </a:cubicBezTo>
                  <a:cubicBezTo>
                    <a:pt x="1571043" y="506877"/>
                    <a:pt x="1571043" y="506877"/>
                    <a:pt x="1581372" y="512045"/>
                  </a:cubicBezTo>
                  <a:cubicBezTo>
                    <a:pt x="1581372" y="517212"/>
                    <a:pt x="1576208" y="524964"/>
                    <a:pt x="1581372" y="527548"/>
                  </a:cubicBezTo>
                  <a:cubicBezTo>
                    <a:pt x="1581372" y="530132"/>
                    <a:pt x="1576208" y="532716"/>
                    <a:pt x="1576208" y="535299"/>
                  </a:cubicBezTo>
                  <a:cubicBezTo>
                    <a:pt x="1568461" y="553387"/>
                    <a:pt x="1578790" y="561138"/>
                    <a:pt x="1591700" y="566306"/>
                  </a:cubicBezTo>
                  <a:cubicBezTo>
                    <a:pt x="1594283" y="558555"/>
                    <a:pt x="1625268" y="586978"/>
                    <a:pt x="1635597" y="561138"/>
                  </a:cubicBezTo>
                  <a:cubicBezTo>
                    <a:pt x="1638179" y="555971"/>
                    <a:pt x="1638179" y="550803"/>
                    <a:pt x="1638179" y="548219"/>
                  </a:cubicBezTo>
                  <a:cubicBezTo>
                    <a:pt x="1643343" y="543051"/>
                    <a:pt x="1648507" y="548219"/>
                    <a:pt x="1651090" y="543051"/>
                  </a:cubicBezTo>
                  <a:cubicBezTo>
                    <a:pt x="1666582" y="555971"/>
                    <a:pt x="1643343" y="581810"/>
                    <a:pt x="1666582" y="592145"/>
                  </a:cubicBezTo>
                  <a:cubicBezTo>
                    <a:pt x="1671747" y="594729"/>
                    <a:pt x="1707897" y="574058"/>
                    <a:pt x="1715643" y="576642"/>
                  </a:cubicBezTo>
                  <a:cubicBezTo>
                    <a:pt x="1728554" y="581810"/>
                    <a:pt x="1718225" y="620568"/>
                    <a:pt x="1746629" y="633487"/>
                  </a:cubicBezTo>
                  <a:cubicBezTo>
                    <a:pt x="1751793" y="633487"/>
                    <a:pt x="1777614" y="612816"/>
                    <a:pt x="1787943" y="617984"/>
                  </a:cubicBezTo>
                  <a:cubicBezTo>
                    <a:pt x="1800854" y="620568"/>
                    <a:pt x="1785361" y="633487"/>
                    <a:pt x="1793107" y="638655"/>
                  </a:cubicBezTo>
                  <a:cubicBezTo>
                    <a:pt x="1787943" y="643823"/>
                    <a:pt x="1782779" y="651575"/>
                    <a:pt x="1777614" y="661910"/>
                  </a:cubicBezTo>
                  <a:cubicBezTo>
                    <a:pt x="1782779" y="664494"/>
                    <a:pt x="1790525" y="700668"/>
                    <a:pt x="1800854" y="705836"/>
                  </a:cubicBezTo>
                  <a:cubicBezTo>
                    <a:pt x="1826675" y="716172"/>
                    <a:pt x="1878318" y="633487"/>
                    <a:pt x="1901557" y="641239"/>
                  </a:cubicBezTo>
                  <a:cubicBezTo>
                    <a:pt x="1901557" y="648991"/>
                    <a:pt x="1898975" y="654159"/>
                    <a:pt x="1896393" y="661910"/>
                  </a:cubicBezTo>
                  <a:cubicBezTo>
                    <a:pt x="1896393" y="661910"/>
                    <a:pt x="1880900" y="674829"/>
                    <a:pt x="1875736" y="677413"/>
                  </a:cubicBezTo>
                  <a:cubicBezTo>
                    <a:pt x="1875736" y="677413"/>
                    <a:pt x="1842168" y="690333"/>
                    <a:pt x="1831839" y="716172"/>
                  </a:cubicBezTo>
                  <a:cubicBezTo>
                    <a:pt x="1831839" y="716172"/>
                    <a:pt x="1831839" y="716172"/>
                    <a:pt x="1821511" y="739427"/>
                  </a:cubicBezTo>
                  <a:cubicBezTo>
                    <a:pt x="1826675" y="749762"/>
                    <a:pt x="1831839" y="760098"/>
                    <a:pt x="1837003" y="770434"/>
                  </a:cubicBezTo>
                  <a:cubicBezTo>
                    <a:pt x="1837003" y="770434"/>
                    <a:pt x="1837003" y="770434"/>
                    <a:pt x="1847332" y="793689"/>
                  </a:cubicBezTo>
                  <a:cubicBezTo>
                    <a:pt x="1849914" y="804024"/>
                    <a:pt x="1847332" y="806608"/>
                    <a:pt x="1857661" y="811776"/>
                  </a:cubicBezTo>
                  <a:cubicBezTo>
                    <a:pt x="1878318" y="819528"/>
                    <a:pt x="1917050" y="814360"/>
                    <a:pt x="1963528" y="814360"/>
                  </a:cubicBezTo>
                  <a:cubicBezTo>
                    <a:pt x="1963528" y="819528"/>
                    <a:pt x="1929960" y="842783"/>
                    <a:pt x="1909303" y="840199"/>
                  </a:cubicBezTo>
                  <a:cubicBezTo>
                    <a:pt x="1909303" y="850535"/>
                    <a:pt x="1917050" y="858287"/>
                    <a:pt x="1914468" y="871206"/>
                  </a:cubicBezTo>
                  <a:cubicBezTo>
                    <a:pt x="1901557" y="866038"/>
                    <a:pt x="1906721" y="842783"/>
                    <a:pt x="1896393" y="840199"/>
                  </a:cubicBezTo>
                  <a:cubicBezTo>
                    <a:pt x="1893810" y="837615"/>
                    <a:pt x="1865407" y="850535"/>
                    <a:pt x="1862825" y="855702"/>
                  </a:cubicBezTo>
                  <a:cubicBezTo>
                    <a:pt x="1860243" y="863454"/>
                    <a:pt x="1867989" y="881541"/>
                    <a:pt x="1870571" y="897045"/>
                  </a:cubicBezTo>
                  <a:cubicBezTo>
                    <a:pt x="1878318" y="899629"/>
                    <a:pt x="1878318" y="889293"/>
                    <a:pt x="1891228" y="894461"/>
                  </a:cubicBezTo>
                  <a:cubicBezTo>
                    <a:pt x="1896393" y="897045"/>
                    <a:pt x="1898975" y="899629"/>
                    <a:pt x="1898975" y="907380"/>
                  </a:cubicBezTo>
                  <a:cubicBezTo>
                    <a:pt x="1893810" y="920300"/>
                    <a:pt x="1883482" y="909964"/>
                    <a:pt x="1880900" y="912548"/>
                  </a:cubicBezTo>
                  <a:cubicBezTo>
                    <a:pt x="1878318" y="917716"/>
                    <a:pt x="1898975" y="930636"/>
                    <a:pt x="1893810" y="938387"/>
                  </a:cubicBezTo>
                  <a:cubicBezTo>
                    <a:pt x="1891228" y="946139"/>
                    <a:pt x="1870571" y="956474"/>
                    <a:pt x="1867989" y="964226"/>
                  </a:cubicBezTo>
                  <a:cubicBezTo>
                    <a:pt x="1865407" y="969394"/>
                    <a:pt x="1891228" y="1010736"/>
                    <a:pt x="1888646" y="1033991"/>
                  </a:cubicBezTo>
                  <a:cubicBezTo>
                    <a:pt x="1878318" y="1028824"/>
                    <a:pt x="1849914" y="1049495"/>
                    <a:pt x="1842168" y="1067582"/>
                  </a:cubicBezTo>
                  <a:cubicBezTo>
                    <a:pt x="1839586" y="1083085"/>
                    <a:pt x="1847332" y="1096005"/>
                    <a:pt x="1862825" y="1101172"/>
                  </a:cubicBezTo>
                  <a:cubicBezTo>
                    <a:pt x="1867989" y="1103756"/>
                    <a:pt x="1875736" y="1101172"/>
                    <a:pt x="1886064" y="1101172"/>
                  </a:cubicBezTo>
                  <a:cubicBezTo>
                    <a:pt x="1886064" y="1101172"/>
                    <a:pt x="1896393" y="1119260"/>
                    <a:pt x="1898975" y="1121844"/>
                  </a:cubicBezTo>
                  <a:cubicBezTo>
                    <a:pt x="1904139" y="1124428"/>
                    <a:pt x="1901557" y="1119260"/>
                    <a:pt x="1906721" y="1121844"/>
                  </a:cubicBezTo>
                  <a:cubicBezTo>
                    <a:pt x="1906721" y="1124428"/>
                    <a:pt x="1906721" y="1127012"/>
                    <a:pt x="1909303" y="1127012"/>
                  </a:cubicBezTo>
                  <a:cubicBezTo>
                    <a:pt x="1911885" y="1129596"/>
                    <a:pt x="1917050" y="1127012"/>
                    <a:pt x="1919632" y="1129596"/>
                  </a:cubicBezTo>
                  <a:cubicBezTo>
                    <a:pt x="1922214" y="1132179"/>
                    <a:pt x="1924796" y="1132179"/>
                    <a:pt x="1924796" y="1132179"/>
                  </a:cubicBezTo>
                  <a:cubicBezTo>
                    <a:pt x="1924796" y="1134763"/>
                    <a:pt x="1922214" y="1134763"/>
                    <a:pt x="1917050" y="1132179"/>
                  </a:cubicBezTo>
                  <a:cubicBezTo>
                    <a:pt x="1917050" y="1132179"/>
                    <a:pt x="1917050" y="1132179"/>
                    <a:pt x="1896393" y="1124428"/>
                  </a:cubicBezTo>
                  <a:cubicBezTo>
                    <a:pt x="1893810" y="1127012"/>
                    <a:pt x="1888646" y="1127012"/>
                    <a:pt x="1880900" y="1124428"/>
                  </a:cubicBezTo>
                  <a:cubicBezTo>
                    <a:pt x="1870571" y="1119260"/>
                    <a:pt x="1865407" y="1114092"/>
                    <a:pt x="1855078" y="1111508"/>
                  </a:cubicBezTo>
                  <a:cubicBezTo>
                    <a:pt x="1842168" y="1106340"/>
                    <a:pt x="1829257" y="1108924"/>
                    <a:pt x="1818928" y="1124428"/>
                  </a:cubicBezTo>
                  <a:cubicBezTo>
                    <a:pt x="1818928" y="1132179"/>
                    <a:pt x="1818928" y="1137347"/>
                    <a:pt x="1816346" y="1139931"/>
                  </a:cubicBezTo>
                  <a:cubicBezTo>
                    <a:pt x="1813764" y="1147683"/>
                    <a:pt x="1798271" y="1160602"/>
                    <a:pt x="1795689" y="1163186"/>
                  </a:cubicBezTo>
                  <a:cubicBezTo>
                    <a:pt x="1793107" y="1168354"/>
                    <a:pt x="1818928" y="1178690"/>
                    <a:pt x="1813764" y="1194193"/>
                  </a:cubicBezTo>
                  <a:cubicBezTo>
                    <a:pt x="1811182" y="1199361"/>
                    <a:pt x="1803436" y="1196777"/>
                    <a:pt x="1800854" y="1201945"/>
                  </a:cubicBezTo>
                  <a:cubicBezTo>
                    <a:pt x="1800854" y="1201945"/>
                    <a:pt x="1806018" y="1212280"/>
                    <a:pt x="1806018" y="1222616"/>
                  </a:cubicBezTo>
                  <a:cubicBezTo>
                    <a:pt x="1806018" y="1227784"/>
                    <a:pt x="1806018" y="1232952"/>
                    <a:pt x="1806018" y="1235535"/>
                  </a:cubicBezTo>
                  <a:cubicBezTo>
                    <a:pt x="1803436" y="1240703"/>
                    <a:pt x="1795689" y="1240703"/>
                    <a:pt x="1787943" y="1235535"/>
                  </a:cubicBezTo>
                  <a:cubicBezTo>
                    <a:pt x="1780196" y="1232952"/>
                    <a:pt x="1772450" y="1227784"/>
                    <a:pt x="1764704" y="1225200"/>
                  </a:cubicBezTo>
                  <a:cubicBezTo>
                    <a:pt x="1759539" y="1222616"/>
                    <a:pt x="1741464" y="1230368"/>
                    <a:pt x="1738882" y="1238119"/>
                  </a:cubicBezTo>
                  <a:cubicBezTo>
                    <a:pt x="1736300" y="1238119"/>
                    <a:pt x="1705314" y="1284629"/>
                    <a:pt x="1694986" y="1284629"/>
                  </a:cubicBezTo>
                  <a:cubicBezTo>
                    <a:pt x="1694986" y="1289797"/>
                    <a:pt x="1689822" y="1297549"/>
                    <a:pt x="1689822" y="1305300"/>
                  </a:cubicBezTo>
                  <a:cubicBezTo>
                    <a:pt x="1692404" y="1313053"/>
                    <a:pt x="1702732" y="1320804"/>
                    <a:pt x="1702732" y="1328555"/>
                  </a:cubicBezTo>
                  <a:cubicBezTo>
                    <a:pt x="1702732" y="1328555"/>
                    <a:pt x="1694986" y="1341475"/>
                    <a:pt x="1682075" y="1336308"/>
                  </a:cubicBezTo>
                  <a:cubicBezTo>
                    <a:pt x="1669165" y="1331140"/>
                    <a:pt x="1682075" y="1315636"/>
                    <a:pt x="1653672" y="1305300"/>
                  </a:cubicBezTo>
                  <a:cubicBezTo>
                    <a:pt x="1648507" y="1302717"/>
                    <a:pt x="1609775" y="1310469"/>
                    <a:pt x="1604611" y="1325972"/>
                  </a:cubicBezTo>
                  <a:cubicBezTo>
                    <a:pt x="1602029" y="1333724"/>
                    <a:pt x="1607193" y="1344059"/>
                    <a:pt x="1602029" y="1354395"/>
                  </a:cubicBezTo>
                  <a:cubicBezTo>
                    <a:pt x="1596865" y="1367314"/>
                    <a:pt x="1589118" y="1362147"/>
                    <a:pt x="1581372" y="1359562"/>
                  </a:cubicBezTo>
                  <a:cubicBezTo>
                    <a:pt x="1583954" y="1356979"/>
                    <a:pt x="1578790" y="1349227"/>
                    <a:pt x="1576208" y="1344059"/>
                  </a:cubicBezTo>
                  <a:cubicBezTo>
                    <a:pt x="1573625" y="1344059"/>
                    <a:pt x="1573625" y="1344059"/>
                    <a:pt x="1573625" y="1344059"/>
                  </a:cubicBezTo>
                  <a:cubicBezTo>
                    <a:pt x="1573625" y="1344059"/>
                    <a:pt x="1571043" y="1331140"/>
                    <a:pt x="1565879" y="1328555"/>
                  </a:cubicBezTo>
                  <a:cubicBezTo>
                    <a:pt x="1560715" y="1328555"/>
                    <a:pt x="1527147" y="1323388"/>
                    <a:pt x="1509072" y="1356979"/>
                  </a:cubicBezTo>
                  <a:cubicBezTo>
                    <a:pt x="1503908" y="1375066"/>
                    <a:pt x="1457429" y="1354395"/>
                    <a:pt x="1444519" y="1351811"/>
                  </a:cubicBezTo>
                  <a:cubicBezTo>
                    <a:pt x="1447101" y="1344059"/>
                    <a:pt x="1439354" y="1344059"/>
                    <a:pt x="1436772" y="1341475"/>
                  </a:cubicBezTo>
                  <a:cubicBezTo>
                    <a:pt x="1436772" y="1341475"/>
                    <a:pt x="1436772" y="1341475"/>
                    <a:pt x="1431608" y="1349227"/>
                  </a:cubicBezTo>
                  <a:cubicBezTo>
                    <a:pt x="1431608" y="1349227"/>
                    <a:pt x="1431608" y="1349227"/>
                    <a:pt x="1434190" y="1349227"/>
                  </a:cubicBezTo>
                  <a:cubicBezTo>
                    <a:pt x="1436772" y="1349227"/>
                    <a:pt x="1436772" y="1351811"/>
                    <a:pt x="1436772" y="1351811"/>
                  </a:cubicBezTo>
                  <a:cubicBezTo>
                    <a:pt x="1436772" y="1354395"/>
                    <a:pt x="1429026" y="1349227"/>
                    <a:pt x="1426444" y="1349227"/>
                  </a:cubicBezTo>
                  <a:cubicBezTo>
                    <a:pt x="1426444" y="1349227"/>
                    <a:pt x="1426444" y="1349227"/>
                    <a:pt x="1429026" y="1349227"/>
                  </a:cubicBezTo>
                  <a:cubicBezTo>
                    <a:pt x="1429026" y="1349227"/>
                    <a:pt x="1429026" y="1349227"/>
                    <a:pt x="1434190" y="1336308"/>
                  </a:cubicBezTo>
                  <a:cubicBezTo>
                    <a:pt x="1429026" y="1336308"/>
                    <a:pt x="1423861" y="1333724"/>
                    <a:pt x="1418697" y="1333724"/>
                  </a:cubicBezTo>
                  <a:cubicBezTo>
                    <a:pt x="1421279" y="1331140"/>
                    <a:pt x="1418697" y="1331140"/>
                    <a:pt x="1418697" y="1331140"/>
                  </a:cubicBezTo>
                  <a:cubicBezTo>
                    <a:pt x="1418697" y="1328555"/>
                    <a:pt x="1416115" y="1331140"/>
                    <a:pt x="1416115" y="1331140"/>
                  </a:cubicBezTo>
                  <a:cubicBezTo>
                    <a:pt x="1416115" y="1331140"/>
                    <a:pt x="1416115" y="1328555"/>
                    <a:pt x="1416115" y="1325972"/>
                  </a:cubicBezTo>
                  <a:cubicBezTo>
                    <a:pt x="1416115" y="1325972"/>
                    <a:pt x="1416115" y="1325972"/>
                    <a:pt x="1413533" y="1323388"/>
                  </a:cubicBezTo>
                  <a:cubicBezTo>
                    <a:pt x="1403204" y="1325972"/>
                    <a:pt x="1390294" y="1331140"/>
                    <a:pt x="1385129" y="1341475"/>
                  </a:cubicBezTo>
                  <a:cubicBezTo>
                    <a:pt x="1387712" y="1344059"/>
                    <a:pt x="1387712" y="1351811"/>
                    <a:pt x="1387712" y="1354395"/>
                  </a:cubicBezTo>
                  <a:cubicBezTo>
                    <a:pt x="1385129" y="1362147"/>
                    <a:pt x="1379965" y="1367314"/>
                    <a:pt x="1377383" y="1372482"/>
                  </a:cubicBezTo>
                  <a:cubicBezTo>
                    <a:pt x="1377383" y="1372482"/>
                    <a:pt x="1385129" y="1393153"/>
                    <a:pt x="1385129" y="1393153"/>
                  </a:cubicBezTo>
                  <a:cubicBezTo>
                    <a:pt x="1377383" y="1411240"/>
                    <a:pt x="1346397" y="1418992"/>
                    <a:pt x="1341233" y="1431911"/>
                  </a:cubicBezTo>
                  <a:cubicBezTo>
                    <a:pt x="1338651" y="1439663"/>
                    <a:pt x="1341233" y="1449999"/>
                    <a:pt x="1343815" y="1449999"/>
                  </a:cubicBezTo>
                  <a:cubicBezTo>
                    <a:pt x="1346397" y="1452583"/>
                    <a:pt x="1348979" y="1449999"/>
                    <a:pt x="1354144" y="1452583"/>
                  </a:cubicBezTo>
                  <a:cubicBezTo>
                    <a:pt x="1351562" y="1460335"/>
                    <a:pt x="1361890" y="1481006"/>
                    <a:pt x="1374801" y="1488758"/>
                  </a:cubicBezTo>
                  <a:cubicBezTo>
                    <a:pt x="1379965" y="1493925"/>
                    <a:pt x="1374801" y="1501677"/>
                    <a:pt x="1382547" y="1512013"/>
                  </a:cubicBezTo>
                  <a:cubicBezTo>
                    <a:pt x="1382547" y="1512013"/>
                    <a:pt x="1382547" y="1512013"/>
                    <a:pt x="1387712" y="1499093"/>
                  </a:cubicBezTo>
                  <a:cubicBezTo>
                    <a:pt x="1385129" y="1496509"/>
                    <a:pt x="1385129" y="1496509"/>
                    <a:pt x="1385129" y="1496509"/>
                  </a:cubicBezTo>
                  <a:cubicBezTo>
                    <a:pt x="1385129" y="1496509"/>
                    <a:pt x="1385129" y="1496509"/>
                    <a:pt x="1387712" y="1496509"/>
                  </a:cubicBezTo>
                  <a:cubicBezTo>
                    <a:pt x="1387712" y="1488758"/>
                    <a:pt x="1387712" y="1486174"/>
                    <a:pt x="1387712" y="1483590"/>
                  </a:cubicBezTo>
                  <a:cubicBezTo>
                    <a:pt x="1387712" y="1483590"/>
                    <a:pt x="1390294" y="1483590"/>
                    <a:pt x="1392876" y="1473254"/>
                  </a:cubicBezTo>
                  <a:cubicBezTo>
                    <a:pt x="1395458" y="1465502"/>
                    <a:pt x="1400622" y="1444831"/>
                    <a:pt x="1410951" y="1408657"/>
                  </a:cubicBezTo>
                  <a:cubicBezTo>
                    <a:pt x="1418697" y="1411240"/>
                    <a:pt x="1413533" y="1418992"/>
                    <a:pt x="1410951" y="1424160"/>
                  </a:cubicBezTo>
                  <a:cubicBezTo>
                    <a:pt x="1413533" y="1426744"/>
                    <a:pt x="1398040" y="1493925"/>
                    <a:pt x="1392876" y="1509428"/>
                  </a:cubicBezTo>
                  <a:cubicBezTo>
                    <a:pt x="1390294" y="1517180"/>
                    <a:pt x="1395458" y="1517180"/>
                    <a:pt x="1398040" y="1519764"/>
                  </a:cubicBezTo>
                  <a:cubicBezTo>
                    <a:pt x="1400622" y="1519764"/>
                    <a:pt x="1400622" y="1519764"/>
                    <a:pt x="1400622" y="1519764"/>
                  </a:cubicBezTo>
                  <a:cubicBezTo>
                    <a:pt x="1403204" y="1519764"/>
                    <a:pt x="1405787" y="1522348"/>
                    <a:pt x="1408369" y="1524932"/>
                  </a:cubicBezTo>
                  <a:cubicBezTo>
                    <a:pt x="1416115" y="1522348"/>
                    <a:pt x="1426444" y="1512013"/>
                    <a:pt x="1429026" y="1506845"/>
                  </a:cubicBezTo>
                  <a:cubicBezTo>
                    <a:pt x="1436772" y="1509428"/>
                    <a:pt x="1439354" y="1517180"/>
                    <a:pt x="1447101" y="1519764"/>
                  </a:cubicBezTo>
                  <a:cubicBezTo>
                    <a:pt x="1457429" y="1522348"/>
                    <a:pt x="1460011" y="1512013"/>
                    <a:pt x="1465176" y="1514596"/>
                  </a:cubicBezTo>
                  <a:cubicBezTo>
                    <a:pt x="1465176" y="1519764"/>
                    <a:pt x="1475504" y="1530100"/>
                    <a:pt x="1478086" y="1530100"/>
                  </a:cubicBezTo>
                  <a:cubicBezTo>
                    <a:pt x="1480669" y="1532684"/>
                    <a:pt x="1483251" y="1530100"/>
                    <a:pt x="1488415" y="1524932"/>
                  </a:cubicBezTo>
                  <a:cubicBezTo>
                    <a:pt x="1501326" y="1530100"/>
                    <a:pt x="1506490" y="1548187"/>
                    <a:pt x="1511654" y="1550772"/>
                  </a:cubicBezTo>
                  <a:cubicBezTo>
                    <a:pt x="1519401" y="1553355"/>
                    <a:pt x="1524565" y="1545603"/>
                    <a:pt x="1532311" y="1550772"/>
                  </a:cubicBezTo>
                  <a:cubicBezTo>
                    <a:pt x="1542640" y="1553355"/>
                    <a:pt x="1521983" y="1574027"/>
                    <a:pt x="1545222" y="1581778"/>
                  </a:cubicBezTo>
                  <a:cubicBezTo>
                    <a:pt x="1550386" y="1584362"/>
                    <a:pt x="1552968" y="1584362"/>
                    <a:pt x="1555550" y="1579194"/>
                  </a:cubicBezTo>
                  <a:cubicBezTo>
                    <a:pt x="1563297" y="1581778"/>
                    <a:pt x="1560715" y="1584362"/>
                    <a:pt x="1563297" y="1584362"/>
                  </a:cubicBezTo>
                  <a:cubicBezTo>
                    <a:pt x="1563297" y="1589530"/>
                    <a:pt x="1560715" y="1592113"/>
                    <a:pt x="1558133" y="1594697"/>
                  </a:cubicBezTo>
                  <a:cubicBezTo>
                    <a:pt x="1560715" y="1594697"/>
                    <a:pt x="1560715" y="1592113"/>
                    <a:pt x="1563297" y="1592113"/>
                  </a:cubicBezTo>
                  <a:cubicBezTo>
                    <a:pt x="1565879" y="1586946"/>
                    <a:pt x="1591700" y="1584362"/>
                    <a:pt x="1617522" y="1594697"/>
                  </a:cubicBezTo>
                  <a:cubicBezTo>
                    <a:pt x="1656254" y="1610201"/>
                    <a:pt x="1645925" y="1664463"/>
                    <a:pt x="1645925" y="1672214"/>
                  </a:cubicBezTo>
                  <a:cubicBezTo>
                    <a:pt x="1638179" y="1669631"/>
                    <a:pt x="1635597" y="1679966"/>
                    <a:pt x="1630432" y="1679966"/>
                  </a:cubicBezTo>
                  <a:cubicBezTo>
                    <a:pt x="1630432" y="1685134"/>
                    <a:pt x="1630432" y="1687718"/>
                    <a:pt x="1630432" y="1690301"/>
                  </a:cubicBezTo>
                  <a:cubicBezTo>
                    <a:pt x="1627850" y="1695470"/>
                    <a:pt x="1609775" y="1698053"/>
                    <a:pt x="1602029" y="1695470"/>
                  </a:cubicBezTo>
                  <a:cubicBezTo>
                    <a:pt x="1594283" y="1705805"/>
                    <a:pt x="1576208" y="1700637"/>
                    <a:pt x="1565879" y="1695470"/>
                  </a:cubicBezTo>
                  <a:cubicBezTo>
                    <a:pt x="1563297" y="1695470"/>
                    <a:pt x="1563297" y="1692886"/>
                    <a:pt x="1560715" y="1692886"/>
                  </a:cubicBezTo>
                  <a:cubicBezTo>
                    <a:pt x="1555550" y="1705805"/>
                    <a:pt x="1558133" y="1710972"/>
                    <a:pt x="1571043" y="1723890"/>
                  </a:cubicBezTo>
                  <a:cubicBezTo>
                    <a:pt x="1563297" y="1734226"/>
                    <a:pt x="1550386" y="1726474"/>
                    <a:pt x="1542640" y="1734226"/>
                  </a:cubicBezTo>
                  <a:cubicBezTo>
                    <a:pt x="1537476" y="1741977"/>
                    <a:pt x="1532311" y="1747145"/>
                    <a:pt x="1529729" y="1754897"/>
                  </a:cubicBezTo>
                  <a:cubicBezTo>
                    <a:pt x="1527147" y="1757481"/>
                    <a:pt x="1532311" y="1765232"/>
                    <a:pt x="1529729" y="1772984"/>
                  </a:cubicBezTo>
                  <a:cubicBezTo>
                    <a:pt x="1529729" y="1775568"/>
                    <a:pt x="1524565" y="1775568"/>
                    <a:pt x="1521983" y="1772984"/>
                  </a:cubicBezTo>
                  <a:cubicBezTo>
                    <a:pt x="1519401" y="1772984"/>
                    <a:pt x="1516818" y="1770400"/>
                    <a:pt x="1514236" y="1770400"/>
                  </a:cubicBezTo>
                  <a:cubicBezTo>
                    <a:pt x="1509072" y="1767816"/>
                    <a:pt x="1501326" y="1770400"/>
                    <a:pt x="1498743" y="1778152"/>
                  </a:cubicBezTo>
                  <a:cubicBezTo>
                    <a:pt x="1498743" y="1780736"/>
                    <a:pt x="1501326" y="1793655"/>
                    <a:pt x="1501326" y="1793655"/>
                  </a:cubicBezTo>
                  <a:cubicBezTo>
                    <a:pt x="1496161" y="1793655"/>
                    <a:pt x="1457429" y="1806575"/>
                    <a:pt x="1454847" y="1803991"/>
                  </a:cubicBezTo>
                  <a:cubicBezTo>
                    <a:pt x="1452265" y="1803991"/>
                    <a:pt x="1449683" y="1803991"/>
                    <a:pt x="1449683" y="1801407"/>
                  </a:cubicBezTo>
                  <a:cubicBezTo>
                    <a:pt x="1444519" y="1858253"/>
                    <a:pt x="1441936" y="1940937"/>
                    <a:pt x="1439354" y="2039125"/>
                  </a:cubicBezTo>
                  <a:cubicBezTo>
                    <a:pt x="1441936" y="2039125"/>
                    <a:pt x="1444519" y="2039125"/>
                    <a:pt x="1447101" y="2039125"/>
                  </a:cubicBezTo>
                  <a:cubicBezTo>
                    <a:pt x="1457429" y="2044293"/>
                    <a:pt x="1454847" y="2049461"/>
                    <a:pt x="1452265" y="2059797"/>
                  </a:cubicBezTo>
                  <a:cubicBezTo>
                    <a:pt x="1449683" y="2057213"/>
                    <a:pt x="1441936" y="2059797"/>
                    <a:pt x="1436772" y="2059797"/>
                  </a:cubicBezTo>
                  <a:cubicBezTo>
                    <a:pt x="1426444" y="2584328"/>
                    <a:pt x="1436772" y="3532617"/>
                    <a:pt x="1447101" y="3638557"/>
                  </a:cubicBezTo>
                  <a:cubicBezTo>
                    <a:pt x="1454847" y="3775504"/>
                    <a:pt x="1392876" y="3791007"/>
                    <a:pt x="1398040" y="3651477"/>
                  </a:cubicBezTo>
                  <a:cubicBezTo>
                    <a:pt x="1403204" y="3380168"/>
                    <a:pt x="1403204" y="2052045"/>
                    <a:pt x="1403204" y="1793655"/>
                  </a:cubicBezTo>
                  <a:cubicBezTo>
                    <a:pt x="1400622" y="1791071"/>
                    <a:pt x="1398040" y="1791071"/>
                    <a:pt x="1392876" y="1788488"/>
                  </a:cubicBezTo>
                  <a:cubicBezTo>
                    <a:pt x="1382547" y="1783320"/>
                    <a:pt x="1379965" y="1796239"/>
                    <a:pt x="1367054" y="1791071"/>
                  </a:cubicBezTo>
                  <a:cubicBezTo>
                    <a:pt x="1361890" y="1788488"/>
                    <a:pt x="1361890" y="1780736"/>
                    <a:pt x="1351562" y="1778152"/>
                  </a:cubicBezTo>
                  <a:cubicBezTo>
                    <a:pt x="1346397" y="1775568"/>
                    <a:pt x="1343815" y="1775568"/>
                    <a:pt x="1338651" y="1778152"/>
                  </a:cubicBezTo>
                  <a:cubicBezTo>
                    <a:pt x="1317994" y="1765232"/>
                    <a:pt x="1343815" y="1757481"/>
                    <a:pt x="1323158" y="1747145"/>
                  </a:cubicBezTo>
                  <a:cubicBezTo>
                    <a:pt x="1323158" y="1749729"/>
                    <a:pt x="1323158" y="1749729"/>
                    <a:pt x="1320576" y="1749729"/>
                  </a:cubicBezTo>
                  <a:cubicBezTo>
                    <a:pt x="1312830" y="1747145"/>
                    <a:pt x="1310247" y="1744561"/>
                    <a:pt x="1312830" y="1741977"/>
                  </a:cubicBezTo>
                  <a:cubicBezTo>
                    <a:pt x="1312830" y="1739394"/>
                    <a:pt x="1315412" y="1736810"/>
                    <a:pt x="1317994" y="1734226"/>
                  </a:cubicBezTo>
                  <a:cubicBezTo>
                    <a:pt x="1320576" y="1723890"/>
                    <a:pt x="1312830" y="1718722"/>
                    <a:pt x="1305083" y="1713555"/>
                  </a:cubicBezTo>
                  <a:cubicBezTo>
                    <a:pt x="1302501" y="1716138"/>
                    <a:pt x="1299919" y="1716138"/>
                    <a:pt x="1297337" y="1716138"/>
                  </a:cubicBezTo>
                  <a:cubicBezTo>
                    <a:pt x="1294755" y="1716138"/>
                    <a:pt x="1292172" y="1713555"/>
                    <a:pt x="1292172" y="1710972"/>
                  </a:cubicBezTo>
                  <a:cubicBezTo>
                    <a:pt x="1292172" y="1708389"/>
                    <a:pt x="1297337" y="1703221"/>
                    <a:pt x="1299919" y="1700637"/>
                  </a:cubicBezTo>
                  <a:cubicBezTo>
                    <a:pt x="1302501" y="1692886"/>
                    <a:pt x="1292172" y="1677382"/>
                    <a:pt x="1287008" y="1664463"/>
                  </a:cubicBezTo>
                  <a:cubicBezTo>
                    <a:pt x="1287008" y="1664463"/>
                    <a:pt x="1284426" y="1664463"/>
                    <a:pt x="1284426" y="1664463"/>
                  </a:cubicBezTo>
                  <a:cubicBezTo>
                    <a:pt x="1284426" y="1667047"/>
                    <a:pt x="1284426" y="1669631"/>
                    <a:pt x="1284426" y="1674798"/>
                  </a:cubicBezTo>
                  <a:cubicBezTo>
                    <a:pt x="1281844" y="1672214"/>
                    <a:pt x="1279262" y="1672214"/>
                    <a:pt x="1281844" y="1672214"/>
                  </a:cubicBezTo>
                  <a:cubicBezTo>
                    <a:pt x="1281844" y="1672214"/>
                    <a:pt x="1281844" y="1672214"/>
                    <a:pt x="1281844" y="1669631"/>
                  </a:cubicBezTo>
                  <a:cubicBezTo>
                    <a:pt x="1281844" y="1669631"/>
                    <a:pt x="1281844" y="1669631"/>
                    <a:pt x="1279262" y="1667047"/>
                  </a:cubicBezTo>
                  <a:cubicBezTo>
                    <a:pt x="1276680" y="1667047"/>
                    <a:pt x="1274097" y="1667047"/>
                    <a:pt x="1274097" y="1667047"/>
                  </a:cubicBezTo>
                  <a:lnTo>
                    <a:pt x="1271463" y="1674956"/>
                  </a:lnTo>
                  <a:lnTo>
                    <a:pt x="1268933" y="1682550"/>
                  </a:lnTo>
                  <a:cubicBezTo>
                    <a:pt x="1266351" y="1682550"/>
                    <a:pt x="1266351" y="1682550"/>
                    <a:pt x="1266351" y="1682550"/>
                  </a:cubicBezTo>
                  <a:cubicBezTo>
                    <a:pt x="1266351" y="1685134"/>
                    <a:pt x="1266351" y="1685134"/>
                    <a:pt x="1266351" y="1687718"/>
                  </a:cubicBezTo>
                  <a:cubicBezTo>
                    <a:pt x="1261187" y="1685134"/>
                    <a:pt x="1258605" y="1682550"/>
                    <a:pt x="1253440" y="1679966"/>
                  </a:cubicBezTo>
                  <a:cubicBezTo>
                    <a:pt x="1245694" y="1679966"/>
                    <a:pt x="1248276" y="1685134"/>
                    <a:pt x="1240530" y="1685134"/>
                  </a:cubicBezTo>
                  <a:cubicBezTo>
                    <a:pt x="1235365" y="1685134"/>
                    <a:pt x="1235365" y="1685134"/>
                    <a:pt x="1235365" y="1685134"/>
                  </a:cubicBezTo>
                  <a:cubicBezTo>
                    <a:pt x="1230201" y="1698053"/>
                    <a:pt x="1289590" y="1708389"/>
                    <a:pt x="1276680" y="1741977"/>
                  </a:cubicBezTo>
                  <a:cubicBezTo>
                    <a:pt x="1276680" y="1747145"/>
                    <a:pt x="1268933" y="1747145"/>
                    <a:pt x="1266351" y="1747145"/>
                  </a:cubicBezTo>
                  <a:cubicBezTo>
                    <a:pt x="1258605" y="1741977"/>
                    <a:pt x="1250858" y="1721306"/>
                    <a:pt x="1248276" y="1703221"/>
                  </a:cubicBezTo>
                  <a:cubicBezTo>
                    <a:pt x="1243112" y="1700637"/>
                    <a:pt x="1240530" y="1703221"/>
                    <a:pt x="1240530" y="1705805"/>
                  </a:cubicBezTo>
                  <a:cubicBezTo>
                    <a:pt x="1240530" y="1708389"/>
                    <a:pt x="1240530" y="1713555"/>
                    <a:pt x="1240530" y="1718722"/>
                  </a:cubicBezTo>
                  <a:cubicBezTo>
                    <a:pt x="1227619" y="1710972"/>
                    <a:pt x="1235365" y="1698053"/>
                    <a:pt x="1212126" y="1687718"/>
                  </a:cubicBezTo>
                  <a:cubicBezTo>
                    <a:pt x="1209544" y="1685134"/>
                    <a:pt x="1206962" y="1687718"/>
                    <a:pt x="1204380" y="1690301"/>
                  </a:cubicBezTo>
                  <a:cubicBezTo>
                    <a:pt x="1201798" y="1687718"/>
                    <a:pt x="1196633" y="1682550"/>
                    <a:pt x="1191469" y="1679966"/>
                  </a:cubicBezTo>
                  <a:cubicBezTo>
                    <a:pt x="1188887" y="1679966"/>
                    <a:pt x="1186305" y="1679966"/>
                    <a:pt x="1183723" y="1682550"/>
                  </a:cubicBezTo>
                  <a:cubicBezTo>
                    <a:pt x="1178558" y="1695470"/>
                    <a:pt x="1178558" y="1713555"/>
                    <a:pt x="1175976" y="1723890"/>
                  </a:cubicBezTo>
                  <a:cubicBezTo>
                    <a:pt x="1173394" y="1726474"/>
                    <a:pt x="1173394" y="1726474"/>
                    <a:pt x="1165648" y="1726474"/>
                  </a:cubicBezTo>
                  <a:cubicBezTo>
                    <a:pt x="1165648" y="1726474"/>
                    <a:pt x="1165648" y="1726474"/>
                    <a:pt x="1173394" y="1677382"/>
                  </a:cubicBezTo>
                  <a:cubicBezTo>
                    <a:pt x="1165648" y="1679966"/>
                    <a:pt x="1157901" y="1687718"/>
                    <a:pt x="1157901" y="1687718"/>
                  </a:cubicBezTo>
                  <a:cubicBezTo>
                    <a:pt x="1155319" y="1687718"/>
                    <a:pt x="1155319" y="1687718"/>
                    <a:pt x="1155319" y="1687718"/>
                  </a:cubicBezTo>
                  <a:cubicBezTo>
                    <a:pt x="1157901" y="1685134"/>
                    <a:pt x="1163066" y="1679966"/>
                    <a:pt x="1163066" y="1677382"/>
                  </a:cubicBezTo>
                  <a:cubicBezTo>
                    <a:pt x="1163066" y="1677382"/>
                    <a:pt x="1165648" y="1674798"/>
                    <a:pt x="1165648" y="1674798"/>
                  </a:cubicBezTo>
                  <a:cubicBezTo>
                    <a:pt x="1165648" y="1674798"/>
                    <a:pt x="1165648" y="1674798"/>
                    <a:pt x="1147573" y="1667047"/>
                  </a:cubicBezTo>
                  <a:cubicBezTo>
                    <a:pt x="1134662" y="1661879"/>
                    <a:pt x="1137244" y="1685134"/>
                    <a:pt x="1126916" y="1682550"/>
                  </a:cubicBezTo>
                  <a:cubicBezTo>
                    <a:pt x="1126916" y="1685134"/>
                    <a:pt x="1126916" y="1687718"/>
                    <a:pt x="1124334" y="1690301"/>
                  </a:cubicBezTo>
                  <a:cubicBezTo>
                    <a:pt x="1124334" y="1695470"/>
                    <a:pt x="1114005" y="1710972"/>
                    <a:pt x="1106259" y="1705805"/>
                  </a:cubicBezTo>
                  <a:cubicBezTo>
                    <a:pt x="1098512" y="1703221"/>
                    <a:pt x="1098512" y="1695470"/>
                    <a:pt x="1101094" y="1690301"/>
                  </a:cubicBezTo>
                  <a:cubicBezTo>
                    <a:pt x="1108841" y="1669631"/>
                    <a:pt x="1116587" y="1690301"/>
                    <a:pt x="1139826" y="1661879"/>
                  </a:cubicBezTo>
                  <a:cubicBezTo>
                    <a:pt x="1134662" y="1659295"/>
                    <a:pt x="1129498" y="1651543"/>
                    <a:pt x="1124334" y="1646375"/>
                  </a:cubicBezTo>
                  <a:cubicBezTo>
                    <a:pt x="1116587" y="1667047"/>
                    <a:pt x="1072691" y="1648959"/>
                    <a:pt x="1062362" y="1674798"/>
                  </a:cubicBezTo>
                  <a:cubicBezTo>
                    <a:pt x="1059780" y="1687718"/>
                    <a:pt x="1052034" y="1703221"/>
                    <a:pt x="1041705" y="1698053"/>
                  </a:cubicBezTo>
                  <a:cubicBezTo>
                    <a:pt x="1041705" y="1698053"/>
                    <a:pt x="1036541" y="1685134"/>
                    <a:pt x="1041705" y="1677382"/>
                  </a:cubicBezTo>
                  <a:cubicBezTo>
                    <a:pt x="1054616" y="1638624"/>
                    <a:pt x="1085601" y="1654127"/>
                    <a:pt x="1095930" y="1638624"/>
                  </a:cubicBezTo>
                  <a:cubicBezTo>
                    <a:pt x="1103676" y="1615369"/>
                    <a:pt x="1085601" y="1584362"/>
                    <a:pt x="1083019" y="1558523"/>
                  </a:cubicBezTo>
                  <a:cubicBezTo>
                    <a:pt x="1075273" y="1561107"/>
                    <a:pt x="1072691" y="1566275"/>
                    <a:pt x="1067526" y="1566275"/>
                  </a:cubicBezTo>
                  <a:cubicBezTo>
                    <a:pt x="1067526" y="1566275"/>
                    <a:pt x="1067526" y="1566275"/>
                    <a:pt x="1062362" y="1581778"/>
                  </a:cubicBezTo>
                  <a:cubicBezTo>
                    <a:pt x="1054616" y="1579194"/>
                    <a:pt x="1054616" y="1592113"/>
                    <a:pt x="1049452" y="1589530"/>
                  </a:cubicBezTo>
                  <a:cubicBezTo>
                    <a:pt x="1044287" y="1586946"/>
                    <a:pt x="1041705" y="1584362"/>
                    <a:pt x="1036541" y="1581778"/>
                  </a:cubicBezTo>
                  <a:cubicBezTo>
                    <a:pt x="1036541" y="1584362"/>
                    <a:pt x="1033959" y="1586946"/>
                    <a:pt x="1033959" y="1592113"/>
                  </a:cubicBezTo>
                  <a:cubicBezTo>
                    <a:pt x="1033959" y="1592113"/>
                    <a:pt x="1033959" y="1592113"/>
                    <a:pt x="1008137" y="1581778"/>
                  </a:cubicBezTo>
                  <a:cubicBezTo>
                    <a:pt x="1002973" y="1581778"/>
                    <a:pt x="995227" y="1589530"/>
                    <a:pt x="990062" y="1589530"/>
                  </a:cubicBezTo>
                  <a:cubicBezTo>
                    <a:pt x="987480" y="1586946"/>
                    <a:pt x="984898" y="1584362"/>
                    <a:pt x="982316" y="1584362"/>
                  </a:cubicBezTo>
                  <a:cubicBezTo>
                    <a:pt x="982316" y="1584362"/>
                    <a:pt x="979734" y="1584362"/>
                    <a:pt x="979734" y="1584362"/>
                  </a:cubicBezTo>
                  <a:cubicBezTo>
                    <a:pt x="979734" y="1584362"/>
                    <a:pt x="979734" y="1584362"/>
                    <a:pt x="979734" y="1586946"/>
                  </a:cubicBezTo>
                  <a:cubicBezTo>
                    <a:pt x="979734" y="1586946"/>
                    <a:pt x="979734" y="1586946"/>
                    <a:pt x="977152" y="1586946"/>
                  </a:cubicBezTo>
                  <a:cubicBezTo>
                    <a:pt x="977152" y="1589530"/>
                    <a:pt x="979734" y="1602449"/>
                    <a:pt x="1013302" y="1659295"/>
                  </a:cubicBezTo>
                  <a:cubicBezTo>
                    <a:pt x="1010719" y="1669631"/>
                    <a:pt x="997809" y="1669631"/>
                    <a:pt x="984898" y="1664463"/>
                  </a:cubicBezTo>
                  <a:cubicBezTo>
                    <a:pt x="984898" y="1661879"/>
                    <a:pt x="971987" y="1659295"/>
                    <a:pt x="974570" y="1648959"/>
                  </a:cubicBezTo>
                  <a:cubicBezTo>
                    <a:pt x="977152" y="1643792"/>
                    <a:pt x="982316" y="1643792"/>
                    <a:pt x="982316" y="1641208"/>
                  </a:cubicBezTo>
                  <a:cubicBezTo>
                    <a:pt x="984898" y="1636040"/>
                    <a:pt x="969405" y="1597281"/>
                    <a:pt x="956495" y="1592113"/>
                  </a:cubicBezTo>
                  <a:cubicBezTo>
                    <a:pt x="953912" y="1610201"/>
                    <a:pt x="948748" y="1630872"/>
                    <a:pt x="943584" y="1651543"/>
                  </a:cubicBezTo>
                  <a:cubicBezTo>
                    <a:pt x="933255" y="1677382"/>
                    <a:pt x="946166" y="1677382"/>
                    <a:pt x="943584" y="1695470"/>
                  </a:cubicBezTo>
                  <a:cubicBezTo>
                    <a:pt x="943584" y="1695470"/>
                    <a:pt x="941002" y="1695470"/>
                    <a:pt x="941002" y="1695470"/>
                  </a:cubicBezTo>
                  <a:cubicBezTo>
                    <a:pt x="941002" y="1698053"/>
                    <a:pt x="938420" y="1698053"/>
                    <a:pt x="941002" y="1700637"/>
                  </a:cubicBezTo>
                  <a:cubicBezTo>
                    <a:pt x="933255" y="1698053"/>
                    <a:pt x="915180" y="1710972"/>
                    <a:pt x="907434" y="1726474"/>
                  </a:cubicBezTo>
                  <a:cubicBezTo>
                    <a:pt x="907434" y="1729058"/>
                    <a:pt x="904852" y="1736810"/>
                    <a:pt x="904852" y="1741977"/>
                  </a:cubicBezTo>
                  <a:cubicBezTo>
                    <a:pt x="899688" y="1754897"/>
                    <a:pt x="894523" y="1762649"/>
                    <a:pt x="884195" y="1760065"/>
                  </a:cubicBezTo>
                  <a:cubicBezTo>
                    <a:pt x="858373" y="1747145"/>
                    <a:pt x="822223" y="1806575"/>
                    <a:pt x="806731" y="1798823"/>
                  </a:cubicBezTo>
                  <a:cubicBezTo>
                    <a:pt x="804148" y="1798823"/>
                    <a:pt x="796402" y="1793655"/>
                    <a:pt x="791238" y="1791071"/>
                  </a:cubicBezTo>
                  <a:cubicBezTo>
                    <a:pt x="788656" y="1796239"/>
                    <a:pt x="724102" y="1791071"/>
                    <a:pt x="716356" y="1788488"/>
                  </a:cubicBezTo>
                  <a:cubicBezTo>
                    <a:pt x="713774" y="1791071"/>
                    <a:pt x="716356" y="1791071"/>
                    <a:pt x="716356" y="1793655"/>
                  </a:cubicBezTo>
                  <a:cubicBezTo>
                    <a:pt x="713774" y="1793655"/>
                    <a:pt x="700863" y="1827246"/>
                    <a:pt x="664713" y="1824662"/>
                  </a:cubicBezTo>
                  <a:cubicBezTo>
                    <a:pt x="667295" y="1819494"/>
                    <a:pt x="659549" y="1809159"/>
                    <a:pt x="662131" y="1803991"/>
                  </a:cubicBezTo>
                  <a:cubicBezTo>
                    <a:pt x="664713" y="1801407"/>
                    <a:pt x="672459" y="1798823"/>
                    <a:pt x="675042" y="1793655"/>
                  </a:cubicBezTo>
                  <a:cubicBezTo>
                    <a:pt x="680206" y="1783320"/>
                    <a:pt x="672459" y="1780736"/>
                    <a:pt x="664713" y="1775568"/>
                  </a:cubicBezTo>
                  <a:cubicBezTo>
                    <a:pt x="662131" y="1778152"/>
                    <a:pt x="649220" y="1775568"/>
                    <a:pt x="649220" y="1778152"/>
                  </a:cubicBezTo>
                  <a:cubicBezTo>
                    <a:pt x="636309" y="1811743"/>
                    <a:pt x="669877" y="1811743"/>
                    <a:pt x="656967" y="1850501"/>
                  </a:cubicBezTo>
                  <a:cubicBezTo>
                    <a:pt x="644056" y="1855669"/>
                    <a:pt x="636309" y="1853085"/>
                    <a:pt x="625981" y="1850501"/>
                  </a:cubicBezTo>
                  <a:cubicBezTo>
                    <a:pt x="610488" y="1845333"/>
                    <a:pt x="613070" y="1837582"/>
                    <a:pt x="615652" y="1827246"/>
                  </a:cubicBezTo>
                  <a:cubicBezTo>
                    <a:pt x="615652" y="1829830"/>
                    <a:pt x="628563" y="1796239"/>
                    <a:pt x="641474" y="1801407"/>
                  </a:cubicBezTo>
                  <a:cubicBezTo>
                    <a:pt x="641474" y="1796239"/>
                    <a:pt x="641474" y="1791071"/>
                    <a:pt x="641474" y="1785904"/>
                  </a:cubicBezTo>
                  <a:cubicBezTo>
                    <a:pt x="633727" y="1783320"/>
                    <a:pt x="610488" y="1780736"/>
                    <a:pt x="607906" y="1788488"/>
                  </a:cubicBezTo>
                  <a:cubicBezTo>
                    <a:pt x="607906" y="1788488"/>
                    <a:pt x="607906" y="1793655"/>
                    <a:pt x="607906" y="1796239"/>
                  </a:cubicBezTo>
                  <a:cubicBezTo>
                    <a:pt x="607906" y="1796239"/>
                    <a:pt x="605324" y="1796239"/>
                    <a:pt x="605324" y="1796239"/>
                  </a:cubicBezTo>
                  <a:cubicBezTo>
                    <a:pt x="602741" y="1793655"/>
                    <a:pt x="605324" y="1791071"/>
                    <a:pt x="605324" y="1788488"/>
                  </a:cubicBezTo>
                  <a:cubicBezTo>
                    <a:pt x="602741" y="1785904"/>
                    <a:pt x="602741" y="1791071"/>
                    <a:pt x="600159" y="1788488"/>
                  </a:cubicBezTo>
                  <a:cubicBezTo>
                    <a:pt x="600159" y="1793655"/>
                    <a:pt x="600159" y="1798823"/>
                    <a:pt x="600159" y="1801407"/>
                  </a:cubicBezTo>
                  <a:cubicBezTo>
                    <a:pt x="594995" y="1814327"/>
                    <a:pt x="584667" y="1816910"/>
                    <a:pt x="582084" y="1822078"/>
                  </a:cubicBezTo>
                  <a:cubicBezTo>
                    <a:pt x="582084" y="1819494"/>
                    <a:pt x="569174" y="1845333"/>
                    <a:pt x="548517" y="1842749"/>
                  </a:cubicBezTo>
                  <a:cubicBezTo>
                    <a:pt x="553681" y="1827246"/>
                    <a:pt x="558845" y="1796239"/>
                    <a:pt x="543352" y="1791071"/>
                  </a:cubicBezTo>
                  <a:cubicBezTo>
                    <a:pt x="540770" y="1796239"/>
                    <a:pt x="527860" y="1796239"/>
                    <a:pt x="522695" y="1801407"/>
                  </a:cubicBezTo>
                  <a:cubicBezTo>
                    <a:pt x="522695" y="1801407"/>
                    <a:pt x="522695" y="1801407"/>
                    <a:pt x="509785" y="1796239"/>
                  </a:cubicBezTo>
                  <a:cubicBezTo>
                    <a:pt x="509785" y="1798823"/>
                    <a:pt x="509785" y="1798823"/>
                    <a:pt x="507202" y="1798823"/>
                  </a:cubicBezTo>
                  <a:cubicBezTo>
                    <a:pt x="509785" y="1798823"/>
                    <a:pt x="491710" y="1770400"/>
                    <a:pt x="489127" y="1770400"/>
                  </a:cubicBezTo>
                  <a:cubicBezTo>
                    <a:pt x="478799" y="1765232"/>
                    <a:pt x="468470" y="1772984"/>
                    <a:pt x="452978" y="1765232"/>
                  </a:cubicBezTo>
                  <a:cubicBezTo>
                    <a:pt x="450395" y="1765232"/>
                    <a:pt x="411663" y="1801407"/>
                    <a:pt x="401335" y="1801407"/>
                  </a:cubicBezTo>
                  <a:cubicBezTo>
                    <a:pt x="403917" y="1798823"/>
                    <a:pt x="403917" y="1796239"/>
                    <a:pt x="401335" y="1796239"/>
                  </a:cubicBezTo>
                  <a:cubicBezTo>
                    <a:pt x="401335" y="1796239"/>
                    <a:pt x="388424" y="1814327"/>
                    <a:pt x="385842" y="1814327"/>
                  </a:cubicBezTo>
                  <a:cubicBezTo>
                    <a:pt x="385842" y="1814327"/>
                    <a:pt x="383260" y="1809159"/>
                    <a:pt x="385842" y="1806575"/>
                  </a:cubicBezTo>
                  <a:cubicBezTo>
                    <a:pt x="388424" y="1796239"/>
                    <a:pt x="393588" y="1780736"/>
                    <a:pt x="401335" y="1783320"/>
                  </a:cubicBezTo>
                  <a:cubicBezTo>
                    <a:pt x="401335" y="1783320"/>
                    <a:pt x="403917" y="1785904"/>
                    <a:pt x="403917" y="1788488"/>
                  </a:cubicBezTo>
                  <a:cubicBezTo>
                    <a:pt x="409081" y="1775568"/>
                    <a:pt x="421992" y="1780736"/>
                    <a:pt x="424574" y="1770400"/>
                  </a:cubicBezTo>
                  <a:cubicBezTo>
                    <a:pt x="427156" y="1767816"/>
                    <a:pt x="427156" y="1762649"/>
                    <a:pt x="429738" y="1757481"/>
                  </a:cubicBezTo>
                  <a:cubicBezTo>
                    <a:pt x="432320" y="1752313"/>
                    <a:pt x="440067" y="1752313"/>
                    <a:pt x="442649" y="1747145"/>
                  </a:cubicBezTo>
                  <a:cubicBezTo>
                    <a:pt x="445231" y="1741977"/>
                    <a:pt x="442649" y="1736810"/>
                    <a:pt x="437485" y="1734226"/>
                  </a:cubicBezTo>
                  <a:cubicBezTo>
                    <a:pt x="429738" y="1744561"/>
                    <a:pt x="411663" y="1778152"/>
                    <a:pt x="403917" y="1775568"/>
                  </a:cubicBezTo>
                  <a:cubicBezTo>
                    <a:pt x="409081" y="1762649"/>
                    <a:pt x="421992" y="1736810"/>
                    <a:pt x="432320" y="1726474"/>
                  </a:cubicBezTo>
                  <a:cubicBezTo>
                    <a:pt x="429738" y="1726474"/>
                    <a:pt x="416828" y="1692886"/>
                    <a:pt x="406499" y="1687718"/>
                  </a:cubicBezTo>
                  <a:cubicBezTo>
                    <a:pt x="401335" y="1687718"/>
                    <a:pt x="403917" y="1695470"/>
                    <a:pt x="391006" y="1695470"/>
                  </a:cubicBezTo>
                  <a:cubicBezTo>
                    <a:pt x="393588" y="1695470"/>
                    <a:pt x="393588" y="1695470"/>
                    <a:pt x="393588" y="1695470"/>
                  </a:cubicBezTo>
                  <a:cubicBezTo>
                    <a:pt x="391006" y="1698053"/>
                    <a:pt x="360021" y="1757481"/>
                    <a:pt x="336781" y="1747145"/>
                  </a:cubicBezTo>
                  <a:cubicBezTo>
                    <a:pt x="339363" y="1739394"/>
                    <a:pt x="349692" y="1729058"/>
                    <a:pt x="354856" y="1731642"/>
                  </a:cubicBezTo>
                  <a:cubicBezTo>
                    <a:pt x="354856" y="1729058"/>
                    <a:pt x="354856" y="1726474"/>
                    <a:pt x="354856" y="1726474"/>
                  </a:cubicBezTo>
                  <a:cubicBezTo>
                    <a:pt x="357438" y="1718722"/>
                    <a:pt x="388424" y="1695470"/>
                    <a:pt x="403917" y="1682550"/>
                  </a:cubicBezTo>
                  <a:cubicBezTo>
                    <a:pt x="401335" y="1682550"/>
                    <a:pt x="401335" y="1682550"/>
                    <a:pt x="401335" y="1682550"/>
                  </a:cubicBezTo>
                  <a:cubicBezTo>
                    <a:pt x="398753" y="1682550"/>
                    <a:pt x="401335" y="1682550"/>
                    <a:pt x="401335" y="1679966"/>
                  </a:cubicBezTo>
                  <a:cubicBezTo>
                    <a:pt x="393588" y="1679966"/>
                    <a:pt x="380678" y="1685134"/>
                    <a:pt x="375513" y="1685134"/>
                  </a:cubicBezTo>
                  <a:cubicBezTo>
                    <a:pt x="365185" y="1679966"/>
                    <a:pt x="365185" y="1672214"/>
                    <a:pt x="357438" y="1669631"/>
                  </a:cubicBezTo>
                  <a:cubicBezTo>
                    <a:pt x="352274" y="1667047"/>
                    <a:pt x="329035" y="1661879"/>
                    <a:pt x="326453" y="1669631"/>
                  </a:cubicBezTo>
                  <a:cubicBezTo>
                    <a:pt x="326453" y="1672214"/>
                    <a:pt x="326453" y="1672214"/>
                    <a:pt x="326453" y="1674798"/>
                  </a:cubicBezTo>
                  <a:cubicBezTo>
                    <a:pt x="321289" y="1685134"/>
                    <a:pt x="310960" y="1685134"/>
                    <a:pt x="300631" y="1679966"/>
                  </a:cubicBezTo>
                  <a:cubicBezTo>
                    <a:pt x="300631" y="1677382"/>
                    <a:pt x="300631" y="1669631"/>
                    <a:pt x="303214" y="1664463"/>
                  </a:cubicBezTo>
                  <a:cubicBezTo>
                    <a:pt x="305796" y="1656711"/>
                    <a:pt x="308378" y="1656711"/>
                    <a:pt x="310960" y="1659295"/>
                  </a:cubicBezTo>
                  <a:cubicBezTo>
                    <a:pt x="313542" y="1659295"/>
                    <a:pt x="316124" y="1661879"/>
                    <a:pt x="318706" y="1664463"/>
                  </a:cubicBezTo>
                  <a:cubicBezTo>
                    <a:pt x="326453" y="1667047"/>
                    <a:pt x="334199" y="1667047"/>
                    <a:pt x="344528" y="1651543"/>
                  </a:cubicBezTo>
                  <a:cubicBezTo>
                    <a:pt x="347110" y="1646375"/>
                    <a:pt x="344528" y="1638624"/>
                    <a:pt x="336781" y="1636040"/>
                  </a:cubicBezTo>
                  <a:cubicBezTo>
                    <a:pt x="329035" y="1633456"/>
                    <a:pt x="318706" y="1641208"/>
                    <a:pt x="308378" y="1636040"/>
                  </a:cubicBezTo>
                  <a:cubicBezTo>
                    <a:pt x="303214" y="1633456"/>
                    <a:pt x="290303" y="1623120"/>
                    <a:pt x="295467" y="1615369"/>
                  </a:cubicBezTo>
                  <a:cubicBezTo>
                    <a:pt x="298049" y="1607617"/>
                    <a:pt x="305796" y="1599865"/>
                    <a:pt x="308378" y="1592113"/>
                  </a:cubicBezTo>
                  <a:cubicBezTo>
                    <a:pt x="310960" y="1584362"/>
                    <a:pt x="308378" y="1571443"/>
                    <a:pt x="310960" y="1563691"/>
                  </a:cubicBezTo>
                  <a:cubicBezTo>
                    <a:pt x="313542" y="1558523"/>
                    <a:pt x="316124" y="1558523"/>
                    <a:pt x="318706" y="1550772"/>
                  </a:cubicBezTo>
                  <a:cubicBezTo>
                    <a:pt x="318706" y="1548187"/>
                    <a:pt x="349692" y="1548187"/>
                    <a:pt x="352274" y="1540435"/>
                  </a:cubicBezTo>
                  <a:cubicBezTo>
                    <a:pt x="354856" y="1532684"/>
                    <a:pt x="349692" y="1535268"/>
                    <a:pt x="352274" y="1527516"/>
                  </a:cubicBezTo>
                  <a:cubicBezTo>
                    <a:pt x="352274" y="1524932"/>
                    <a:pt x="354856" y="1522348"/>
                    <a:pt x="357438" y="1519764"/>
                  </a:cubicBezTo>
                  <a:cubicBezTo>
                    <a:pt x="349692" y="1517180"/>
                    <a:pt x="357438" y="1493925"/>
                    <a:pt x="357438" y="1483590"/>
                  </a:cubicBezTo>
                  <a:cubicBezTo>
                    <a:pt x="360021" y="1486174"/>
                    <a:pt x="362603" y="1483590"/>
                    <a:pt x="362603" y="1481006"/>
                  </a:cubicBezTo>
                  <a:cubicBezTo>
                    <a:pt x="365185" y="1478421"/>
                    <a:pt x="362603" y="1470670"/>
                    <a:pt x="362603" y="1470670"/>
                  </a:cubicBezTo>
                  <a:cubicBezTo>
                    <a:pt x="365185" y="1470670"/>
                    <a:pt x="370349" y="1462919"/>
                    <a:pt x="372931" y="1457751"/>
                  </a:cubicBezTo>
                  <a:cubicBezTo>
                    <a:pt x="385842" y="1424160"/>
                    <a:pt x="367767" y="1442247"/>
                    <a:pt x="375513" y="1421576"/>
                  </a:cubicBezTo>
                  <a:cubicBezTo>
                    <a:pt x="380678" y="1413824"/>
                    <a:pt x="421992" y="1387986"/>
                    <a:pt x="442649" y="1382817"/>
                  </a:cubicBezTo>
                  <a:cubicBezTo>
                    <a:pt x="447813" y="1382817"/>
                    <a:pt x="447813" y="1375066"/>
                    <a:pt x="452978" y="1375066"/>
                  </a:cubicBezTo>
                  <a:cubicBezTo>
                    <a:pt x="452978" y="1369898"/>
                    <a:pt x="458142" y="1362147"/>
                    <a:pt x="450395" y="1359562"/>
                  </a:cubicBezTo>
                  <a:cubicBezTo>
                    <a:pt x="442649" y="1377650"/>
                    <a:pt x="440067" y="1380234"/>
                    <a:pt x="429738" y="1375066"/>
                  </a:cubicBezTo>
                  <a:cubicBezTo>
                    <a:pt x="427156" y="1375066"/>
                    <a:pt x="414245" y="1351811"/>
                    <a:pt x="421992" y="1331140"/>
                  </a:cubicBezTo>
                  <a:cubicBezTo>
                    <a:pt x="424574" y="1323388"/>
                    <a:pt x="427156" y="1323388"/>
                    <a:pt x="432320" y="1323388"/>
                  </a:cubicBezTo>
                  <a:cubicBezTo>
                    <a:pt x="437485" y="1325972"/>
                    <a:pt x="445231" y="1331140"/>
                    <a:pt x="447813" y="1333724"/>
                  </a:cubicBezTo>
                  <a:cubicBezTo>
                    <a:pt x="452978" y="1323388"/>
                    <a:pt x="458142" y="1313053"/>
                    <a:pt x="463306" y="1302717"/>
                  </a:cubicBezTo>
                  <a:cubicBezTo>
                    <a:pt x="460724" y="1300133"/>
                    <a:pt x="458142" y="1294965"/>
                    <a:pt x="455560" y="1294965"/>
                  </a:cubicBezTo>
                  <a:cubicBezTo>
                    <a:pt x="452978" y="1294965"/>
                    <a:pt x="450395" y="1297549"/>
                    <a:pt x="450395" y="1297549"/>
                  </a:cubicBezTo>
                  <a:cubicBezTo>
                    <a:pt x="445231" y="1294965"/>
                    <a:pt x="445231" y="1292381"/>
                    <a:pt x="442649" y="1292381"/>
                  </a:cubicBezTo>
                  <a:cubicBezTo>
                    <a:pt x="434903" y="1289797"/>
                    <a:pt x="427156" y="1315636"/>
                    <a:pt x="416828" y="1310469"/>
                  </a:cubicBezTo>
                  <a:cubicBezTo>
                    <a:pt x="403917" y="1305300"/>
                    <a:pt x="401335" y="1287213"/>
                    <a:pt x="401335" y="1266542"/>
                  </a:cubicBezTo>
                  <a:cubicBezTo>
                    <a:pt x="406499" y="1253623"/>
                    <a:pt x="406499" y="1253623"/>
                    <a:pt x="416828" y="1256207"/>
                  </a:cubicBezTo>
                  <a:cubicBezTo>
                    <a:pt x="416828" y="1261374"/>
                    <a:pt x="434903" y="1271710"/>
                    <a:pt x="442649" y="1274294"/>
                  </a:cubicBezTo>
                  <a:cubicBezTo>
                    <a:pt x="447813" y="1276878"/>
                    <a:pt x="458142" y="1266542"/>
                    <a:pt x="460724" y="1269126"/>
                  </a:cubicBezTo>
                  <a:cubicBezTo>
                    <a:pt x="468470" y="1253623"/>
                    <a:pt x="452978" y="1251039"/>
                    <a:pt x="442649" y="1243287"/>
                  </a:cubicBezTo>
                  <a:cubicBezTo>
                    <a:pt x="458142" y="1204529"/>
                    <a:pt x="476217" y="1243287"/>
                    <a:pt x="489127" y="1209696"/>
                  </a:cubicBezTo>
                  <a:cubicBezTo>
                    <a:pt x="491710" y="1204529"/>
                    <a:pt x="504620" y="1168354"/>
                    <a:pt x="494292" y="1152851"/>
                  </a:cubicBezTo>
                  <a:cubicBezTo>
                    <a:pt x="489127" y="1147683"/>
                    <a:pt x="465888" y="1137347"/>
                    <a:pt x="468470" y="1129596"/>
                  </a:cubicBezTo>
                  <a:cubicBezTo>
                    <a:pt x="471052" y="1121844"/>
                    <a:pt x="491710" y="1119260"/>
                    <a:pt x="494292" y="1121844"/>
                  </a:cubicBezTo>
                  <a:cubicBezTo>
                    <a:pt x="496874" y="1121844"/>
                    <a:pt x="499456" y="1124428"/>
                    <a:pt x="502038" y="1127012"/>
                  </a:cubicBezTo>
                  <a:cubicBezTo>
                    <a:pt x="522695" y="1134763"/>
                    <a:pt x="522695" y="1129596"/>
                    <a:pt x="538188" y="1108924"/>
                  </a:cubicBezTo>
                  <a:cubicBezTo>
                    <a:pt x="533024" y="1106340"/>
                    <a:pt x="530442" y="1077918"/>
                    <a:pt x="530442" y="1077918"/>
                  </a:cubicBezTo>
                  <a:cubicBezTo>
                    <a:pt x="538188" y="1067582"/>
                    <a:pt x="564009" y="1070166"/>
                    <a:pt x="566592" y="1064998"/>
                  </a:cubicBezTo>
                  <a:cubicBezTo>
                    <a:pt x="571756" y="1049495"/>
                    <a:pt x="556263" y="1036575"/>
                    <a:pt x="558845" y="1026240"/>
                  </a:cubicBezTo>
                  <a:cubicBezTo>
                    <a:pt x="558845" y="1023656"/>
                    <a:pt x="600159" y="1023656"/>
                    <a:pt x="610488" y="1023656"/>
                  </a:cubicBezTo>
                  <a:cubicBezTo>
                    <a:pt x="613070" y="1018488"/>
                    <a:pt x="613070" y="1018488"/>
                    <a:pt x="615652" y="1018488"/>
                  </a:cubicBezTo>
                  <a:cubicBezTo>
                    <a:pt x="615652" y="1018488"/>
                    <a:pt x="615652" y="1028824"/>
                    <a:pt x="618234" y="1028824"/>
                  </a:cubicBezTo>
                  <a:cubicBezTo>
                    <a:pt x="625981" y="1023656"/>
                    <a:pt x="636309" y="1026240"/>
                    <a:pt x="641474" y="1018488"/>
                  </a:cubicBezTo>
                  <a:cubicBezTo>
                    <a:pt x="638892" y="1015904"/>
                    <a:pt x="638892" y="1015904"/>
                    <a:pt x="638892" y="1013320"/>
                  </a:cubicBezTo>
                  <a:cubicBezTo>
                    <a:pt x="638892" y="1010736"/>
                    <a:pt x="641474" y="1008152"/>
                    <a:pt x="644056" y="1005568"/>
                  </a:cubicBezTo>
                  <a:cubicBezTo>
                    <a:pt x="633727" y="997817"/>
                    <a:pt x="633727" y="974562"/>
                    <a:pt x="628563" y="974562"/>
                  </a:cubicBezTo>
                  <a:cubicBezTo>
                    <a:pt x="633727" y="961642"/>
                    <a:pt x="610488" y="943555"/>
                    <a:pt x="618234" y="925468"/>
                  </a:cubicBezTo>
                  <a:cubicBezTo>
                    <a:pt x="625981" y="933219"/>
                    <a:pt x="631145" y="956474"/>
                    <a:pt x="636309" y="966810"/>
                  </a:cubicBezTo>
                  <a:cubicBezTo>
                    <a:pt x="644056" y="971978"/>
                    <a:pt x="644056" y="1000401"/>
                    <a:pt x="662131" y="1005568"/>
                  </a:cubicBezTo>
                  <a:cubicBezTo>
                    <a:pt x="669877" y="1010736"/>
                    <a:pt x="682788" y="1002985"/>
                    <a:pt x="693117" y="1000401"/>
                  </a:cubicBezTo>
                  <a:cubicBezTo>
                    <a:pt x="695699" y="992649"/>
                    <a:pt x="695699" y="992649"/>
                    <a:pt x="690534" y="982313"/>
                  </a:cubicBezTo>
                  <a:cubicBezTo>
                    <a:pt x="682788" y="951307"/>
                    <a:pt x="685370" y="940971"/>
                    <a:pt x="690534" y="917716"/>
                  </a:cubicBezTo>
                  <a:cubicBezTo>
                    <a:pt x="690534" y="917716"/>
                    <a:pt x="690534" y="917716"/>
                    <a:pt x="695699" y="922884"/>
                  </a:cubicBezTo>
                  <a:cubicBezTo>
                    <a:pt x="698281" y="922884"/>
                    <a:pt x="698281" y="922884"/>
                    <a:pt x="700863" y="922884"/>
                  </a:cubicBezTo>
                  <a:cubicBezTo>
                    <a:pt x="706027" y="925468"/>
                    <a:pt x="716356" y="935803"/>
                    <a:pt x="718938" y="935803"/>
                  </a:cubicBezTo>
                  <a:cubicBezTo>
                    <a:pt x="718938" y="938387"/>
                    <a:pt x="721520" y="938387"/>
                    <a:pt x="721520" y="940971"/>
                  </a:cubicBezTo>
                  <a:cubicBezTo>
                    <a:pt x="724102" y="940971"/>
                    <a:pt x="726684" y="940971"/>
                    <a:pt x="729266" y="940971"/>
                  </a:cubicBezTo>
                  <a:cubicBezTo>
                    <a:pt x="749924" y="948723"/>
                    <a:pt x="731849" y="984897"/>
                    <a:pt x="739595" y="987481"/>
                  </a:cubicBezTo>
                  <a:cubicBezTo>
                    <a:pt x="742177" y="987481"/>
                    <a:pt x="747341" y="984897"/>
                    <a:pt x="747341" y="979730"/>
                  </a:cubicBezTo>
                  <a:cubicBezTo>
                    <a:pt x="749924" y="971978"/>
                    <a:pt x="744759" y="959058"/>
                    <a:pt x="747341" y="951307"/>
                  </a:cubicBezTo>
                  <a:cubicBezTo>
                    <a:pt x="749924" y="946139"/>
                    <a:pt x="755088" y="943555"/>
                    <a:pt x="760252" y="946139"/>
                  </a:cubicBezTo>
                  <a:cubicBezTo>
                    <a:pt x="775745" y="953891"/>
                    <a:pt x="757670" y="974562"/>
                    <a:pt x="778327" y="982313"/>
                  </a:cubicBezTo>
                  <a:cubicBezTo>
                    <a:pt x="791238" y="987481"/>
                    <a:pt x="806731" y="984897"/>
                    <a:pt x="809313" y="977146"/>
                  </a:cubicBezTo>
                  <a:cubicBezTo>
                    <a:pt x="811895" y="971978"/>
                    <a:pt x="811895" y="964226"/>
                    <a:pt x="814477" y="953891"/>
                  </a:cubicBezTo>
                  <a:cubicBezTo>
                    <a:pt x="819641" y="943555"/>
                    <a:pt x="822223" y="946139"/>
                    <a:pt x="829970" y="940971"/>
                  </a:cubicBezTo>
                  <a:cubicBezTo>
                    <a:pt x="837716" y="946139"/>
                    <a:pt x="837716" y="953891"/>
                    <a:pt x="845463" y="956474"/>
                  </a:cubicBezTo>
                  <a:cubicBezTo>
                    <a:pt x="850627" y="951307"/>
                    <a:pt x="855791" y="951307"/>
                    <a:pt x="863538" y="953891"/>
                  </a:cubicBezTo>
                  <a:cubicBezTo>
                    <a:pt x="863538" y="959058"/>
                    <a:pt x="866120" y="964226"/>
                    <a:pt x="863538" y="971978"/>
                  </a:cubicBezTo>
                  <a:cubicBezTo>
                    <a:pt x="860956" y="977146"/>
                    <a:pt x="855791" y="977146"/>
                    <a:pt x="850627" y="984897"/>
                  </a:cubicBezTo>
                  <a:cubicBezTo>
                    <a:pt x="850627" y="984897"/>
                    <a:pt x="850627" y="984897"/>
                    <a:pt x="866120" y="990065"/>
                  </a:cubicBezTo>
                  <a:cubicBezTo>
                    <a:pt x="868702" y="990065"/>
                    <a:pt x="866120" y="995233"/>
                    <a:pt x="868702" y="995233"/>
                  </a:cubicBezTo>
                  <a:cubicBezTo>
                    <a:pt x="871284" y="997817"/>
                    <a:pt x="889359" y="979730"/>
                    <a:pt x="897105" y="982313"/>
                  </a:cubicBezTo>
                  <a:cubicBezTo>
                    <a:pt x="907434" y="987481"/>
                    <a:pt x="897105" y="997817"/>
                    <a:pt x="912598" y="1008152"/>
                  </a:cubicBezTo>
                  <a:cubicBezTo>
                    <a:pt x="915180" y="1002985"/>
                    <a:pt x="925509" y="990065"/>
                    <a:pt x="928091" y="990065"/>
                  </a:cubicBezTo>
                  <a:cubicBezTo>
                    <a:pt x="933255" y="974562"/>
                    <a:pt x="925509" y="971978"/>
                    <a:pt x="930673" y="959058"/>
                  </a:cubicBezTo>
                  <a:cubicBezTo>
                    <a:pt x="933255" y="953891"/>
                    <a:pt x="935837" y="948723"/>
                    <a:pt x="933255" y="948723"/>
                  </a:cubicBezTo>
                  <a:cubicBezTo>
                    <a:pt x="938420" y="940971"/>
                    <a:pt x="943584" y="935803"/>
                    <a:pt x="948748" y="928052"/>
                  </a:cubicBezTo>
                  <a:cubicBezTo>
                    <a:pt x="956495" y="935803"/>
                    <a:pt x="959077" y="946139"/>
                    <a:pt x="956495" y="953891"/>
                  </a:cubicBezTo>
                  <a:cubicBezTo>
                    <a:pt x="956495" y="956474"/>
                    <a:pt x="953912" y="956474"/>
                    <a:pt x="953912" y="956474"/>
                  </a:cubicBezTo>
                  <a:cubicBezTo>
                    <a:pt x="956495" y="959058"/>
                    <a:pt x="956495" y="959058"/>
                    <a:pt x="953912" y="961642"/>
                  </a:cubicBezTo>
                  <a:cubicBezTo>
                    <a:pt x="953912" y="964226"/>
                    <a:pt x="951330" y="969394"/>
                    <a:pt x="951330" y="971978"/>
                  </a:cubicBezTo>
                  <a:cubicBezTo>
                    <a:pt x="951330" y="971978"/>
                    <a:pt x="951330" y="971978"/>
                    <a:pt x="943584" y="984897"/>
                  </a:cubicBezTo>
                  <a:cubicBezTo>
                    <a:pt x="948748" y="987481"/>
                    <a:pt x="948748" y="1002985"/>
                    <a:pt x="948748" y="1002985"/>
                  </a:cubicBezTo>
                  <a:cubicBezTo>
                    <a:pt x="948748" y="1008152"/>
                    <a:pt x="943584" y="1015904"/>
                    <a:pt x="943584" y="1018488"/>
                  </a:cubicBezTo>
                  <a:cubicBezTo>
                    <a:pt x="943584" y="1021072"/>
                    <a:pt x="946166" y="1026240"/>
                    <a:pt x="959077" y="1031407"/>
                  </a:cubicBezTo>
                  <a:cubicBezTo>
                    <a:pt x="956495" y="1031407"/>
                    <a:pt x="997809" y="1023656"/>
                    <a:pt x="1000391" y="1015904"/>
                  </a:cubicBezTo>
                  <a:cubicBezTo>
                    <a:pt x="1000391" y="1015904"/>
                    <a:pt x="1000391" y="1018488"/>
                    <a:pt x="1000391" y="1018488"/>
                  </a:cubicBezTo>
                  <a:cubicBezTo>
                    <a:pt x="1002973" y="1018488"/>
                    <a:pt x="1023630" y="1002985"/>
                    <a:pt x="1039123" y="1010736"/>
                  </a:cubicBezTo>
                  <a:cubicBezTo>
                    <a:pt x="1046869" y="1013320"/>
                    <a:pt x="1052034" y="1021072"/>
                    <a:pt x="1049452" y="1033991"/>
                  </a:cubicBezTo>
                  <a:cubicBezTo>
                    <a:pt x="1046869" y="1041743"/>
                    <a:pt x="1005555" y="1036575"/>
                    <a:pt x="997809" y="1057247"/>
                  </a:cubicBezTo>
                  <a:cubicBezTo>
                    <a:pt x="1005555" y="1059830"/>
                    <a:pt x="1000391" y="1075334"/>
                    <a:pt x="1013302" y="1080501"/>
                  </a:cubicBezTo>
                  <a:cubicBezTo>
                    <a:pt x="1013302" y="1080501"/>
                    <a:pt x="1052034" y="1059830"/>
                    <a:pt x="1054616" y="1059830"/>
                  </a:cubicBezTo>
                  <a:cubicBezTo>
                    <a:pt x="1062362" y="1062414"/>
                    <a:pt x="1062362" y="1072749"/>
                    <a:pt x="1059780" y="1077918"/>
                  </a:cubicBezTo>
                  <a:cubicBezTo>
                    <a:pt x="1059780" y="1077918"/>
                    <a:pt x="1046869" y="1098588"/>
                    <a:pt x="1039123" y="1098588"/>
                  </a:cubicBezTo>
                  <a:cubicBezTo>
                    <a:pt x="1036541" y="1111508"/>
                    <a:pt x="1036541" y="1116676"/>
                    <a:pt x="1052034" y="1121844"/>
                  </a:cubicBezTo>
                  <a:cubicBezTo>
                    <a:pt x="1052034" y="1116676"/>
                    <a:pt x="1062362" y="1121844"/>
                    <a:pt x="1067526" y="1124428"/>
                  </a:cubicBezTo>
                  <a:cubicBezTo>
                    <a:pt x="1067526" y="1124428"/>
                    <a:pt x="1070109" y="1137347"/>
                    <a:pt x="1077855" y="1139931"/>
                  </a:cubicBezTo>
                  <a:cubicBezTo>
                    <a:pt x="1075273" y="1139931"/>
                    <a:pt x="1108841" y="1129596"/>
                    <a:pt x="1114005" y="1116676"/>
                  </a:cubicBezTo>
                  <a:cubicBezTo>
                    <a:pt x="1114005" y="1116676"/>
                    <a:pt x="1114005" y="1114092"/>
                    <a:pt x="1111423" y="1114092"/>
                  </a:cubicBezTo>
                  <a:cubicBezTo>
                    <a:pt x="1114005" y="1108924"/>
                    <a:pt x="1116587" y="1103756"/>
                    <a:pt x="1119169" y="1098588"/>
                  </a:cubicBezTo>
                  <a:cubicBezTo>
                    <a:pt x="1106259" y="1093421"/>
                    <a:pt x="1103676" y="1085669"/>
                    <a:pt x="1111423" y="1064998"/>
                  </a:cubicBezTo>
                  <a:cubicBezTo>
                    <a:pt x="1114005" y="1062414"/>
                    <a:pt x="1121751" y="1059830"/>
                    <a:pt x="1124334" y="1062414"/>
                  </a:cubicBezTo>
                  <a:cubicBezTo>
                    <a:pt x="1134662" y="1070166"/>
                    <a:pt x="1132080" y="1075334"/>
                    <a:pt x="1142408" y="1080501"/>
                  </a:cubicBezTo>
                  <a:cubicBezTo>
                    <a:pt x="1144991" y="1075334"/>
                    <a:pt x="1150155" y="1064998"/>
                    <a:pt x="1157901" y="1067582"/>
                  </a:cubicBezTo>
                  <a:cubicBezTo>
                    <a:pt x="1160483" y="1067582"/>
                    <a:pt x="1160483" y="1070166"/>
                    <a:pt x="1160483" y="1070166"/>
                  </a:cubicBezTo>
                  <a:cubicBezTo>
                    <a:pt x="1155319" y="1059830"/>
                    <a:pt x="1155319" y="1044327"/>
                    <a:pt x="1137244" y="1036575"/>
                  </a:cubicBezTo>
                  <a:cubicBezTo>
                    <a:pt x="1129498" y="1031407"/>
                    <a:pt x="1114005" y="1033991"/>
                    <a:pt x="1090766" y="1036575"/>
                  </a:cubicBezTo>
                  <a:cubicBezTo>
                    <a:pt x="1093348" y="1028824"/>
                    <a:pt x="1108841" y="1018488"/>
                    <a:pt x="1111423" y="1010736"/>
                  </a:cubicBezTo>
                  <a:cubicBezTo>
                    <a:pt x="1114005" y="1008152"/>
                    <a:pt x="1111423" y="1005568"/>
                    <a:pt x="1111423" y="1002985"/>
                  </a:cubicBezTo>
                  <a:cubicBezTo>
                    <a:pt x="1111423" y="1000401"/>
                    <a:pt x="1114005" y="1000401"/>
                    <a:pt x="1114005" y="997817"/>
                  </a:cubicBezTo>
                  <a:cubicBezTo>
                    <a:pt x="1116587" y="990065"/>
                    <a:pt x="1103676" y="984897"/>
                    <a:pt x="1108841" y="971978"/>
                  </a:cubicBezTo>
                  <a:cubicBezTo>
                    <a:pt x="1114005" y="959058"/>
                    <a:pt x="1137244" y="948723"/>
                    <a:pt x="1139826" y="935803"/>
                  </a:cubicBezTo>
                  <a:cubicBezTo>
                    <a:pt x="1155319" y="894461"/>
                    <a:pt x="1093348" y="894461"/>
                    <a:pt x="1108841" y="850535"/>
                  </a:cubicBezTo>
                  <a:cubicBezTo>
                    <a:pt x="1111423" y="847951"/>
                    <a:pt x="1173394" y="806608"/>
                    <a:pt x="1173394" y="806608"/>
                  </a:cubicBezTo>
                  <a:cubicBezTo>
                    <a:pt x="1170812" y="801441"/>
                    <a:pt x="1170812" y="798857"/>
                    <a:pt x="1173394" y="796273"/>
                  </a:cubicBezTo>
                  <a:cubicBezTo>
                    <a:pt x="1175976" y="796273"/>
                    <a:pt x="1178558" y="791105"/>
                    <a:pt x="1181141" y="785937"/>
                  </a:cubicBezTo>
                  <a:cubicBezTo>
                    <a:pt x="1191469" y="757514"/>
                    <a:pt x="1150155" y="757514"/>
                    <a:pt x="1157901" y="739427"/>
                  </a:cubicBezTo>
                  <a:cubicBezTo>
                    <a:pt x="1160483" y="734259"/>
                    <a:pt x="1173394" y="731675"/>
                    <a:pt x="1175976" y="731675"/>
                  </a:cubicBezTo>
                  <a:cubicBezTo>
                    <a:pt x="1175976" y="734259"/>
                    <a:pt x="1181141" y="736843"/>
                    <a:pt x="1188887" y="739427"/>
                  </a:cubicBezTo>
                  <a:cubicBezTo>
                    <a:pt x="1196633" y="744595"/>
                    <a:pt x="1214708" y="726507"/>
                    <a:pt x="1214708" y="723923"/>
                  </a:cubicBezTo>
                  <a:cubicBezTo>
                    <a:pt x="1212126" y="723923"/>
                    <a:pt x="1212126" y="698084"/>
                    <a:pt x="1212126" y="698084"/>
                  </a:cubicBezTo>
                  <a:cubicBezTo>
                    <a:pt x="1212126" y="698084"/>
                    <a:pt x="1214708" y="692917"/>
                    <a:pt x="1217290" y="692917"/>
                  </a:cubicBezTo>
                  <a:cubicBezTo>
                    <a:pt x="1217290" y="690333"/>
                    <a:pt x="1214708" y="687749"/>
                    <a:pt x="1214708" y="685165"/>
                  </a:cubicBezTo>
                  <a:cubicBezTo>
                    <a:pt x="1217290" y="679997"/>
                    <a:pt x="1225037" y="682581"/>
                    <a:pt x="1227619" y="677413"/>
                  </a:cubicBezTo>
                  <a:cubicBezTo>
                    <a:pt x="1235365" y="651575"/>
                    <a:pt x="1206962" y="610232"/>
                    <a:pt x="1206962" y="610232"/>
                  </a:cubicBezTo>
                  <a:cubicBezTo>
                    <a:pt x="1206962" y="605065"/>
                    <a:pt x="1212126" y="599897"/>
                    <a:pt x="1219873" y="605065"/>
                  </a:cubicBezTo>
                  <a:cubicBezTo>
                    <a:pt x="1232783" y="607649"/>
                    <a:pt x="1243112" y="643823"/>
                    <a:pt x="1261187" y="651575"/>
                  </a:cubicBezTo>
                  <a:cubicBezTo>
                    <a:pt x="1279262" y="659326"/>
                    <a:pt x="1299919" y="612816"/>
                    <a:pt x="1299919" y="612816"/>
                  </a:cubicBezTo>
                  <a:cubicBezTo>
                    <a:pt x="1302501" y="602481"/>
                    <a:pt x="1292172" y="589561"/>
                    <a:pt x="1294755" y="581810"/>
                  </a:cubicBezTo>
                  <a:cubicBezTo>
                    <a:pt x="1297337" y="574058"/>
                    <a:pt x="1302501" y="571474"/>
                    <a:pt x="1312830" y="574058"/>
                  </a:cubicBezTo>
                  <a:cubicBezTo>
                    <a:pt x="1310247" y="584393"/>
                    <a:pt x="1341233" y="599897"/>
                    <a:pt x="1346397" y="602481"/>
                  </a:cubicBezTo>
                  <a:cubicBezTo>
                    <a:pt x="1348979" y="597313"/>
                    <a:pt x="1348979" y="594729"/>
                    <a:pt x="1351562" y="592145"/>
                  </a:cubicBezTo>
                  <a:cubicBezTo>
                    <a:pt x="1359308" y="571474"/>
                    <a:pt x="1307665" y="553387"/>
                    <a:pt x="1312830" y="522380"/>
                  </a:cubicBezTo>
                  <a:cubicBezTo>
                    <a:pt x="1325740" y="530132"/>
                    <a:pt x="1323158" y="537884"/>
                    <a:pt x="1333487" y="543051"/>
                  </a:cubicBezTo>
                  <a:cubicBezTo>
                    <a:pt x="1336069" y="543051"/>
                    <a:pt x="1336069" y="540467"/>
                    <a:pt x="1338651" y="537884"/>
                  </a:cubicBezTo>
                  <a:cubicBezTo>
                    <a:pt x="1338651" y="535299"/>
                    <a:pt x="1338651" y="530132"/>
                    <a:pt x="1341233" y="524964"/>
                  </a:cubicBezTo>
                  <a:cubicBezTo>
                    <a:pt x="1356726" y="540467"/>
                    <a:pt x="1354144" y="553387"/>
                    <a:pt x="1379965" y="563722"/>
                  </a:cubicBezTo>
                  <a:cubicBezTo>
                    <a:pt x="1403204" y="574058"/>
                    <a:pt x="1423861" y="563722"/>
                    <a:pt x="1439354" y="540467"/>
                  </a:cubicBezTo>
                  <a:cubicBezTo>
                    <a:pt x="1431608" y="532716"/>
                    <a:pt x="1431608" y="522380"/>
                    <a:pt x="1434190" y="512045"/>
                  </a:cubicBezTo>
                  <a:cubicBezTo>
                    <a:pt x="1436772" y="506877"/>
                    <a:pt x="1441936" y="501709"/>
                    <a:pt x="1447101" y="504293"/>
                  </a:cubicBezTo>
                  <a:close/>
                  <a:moveTo>
                    <a:pt x="2092711" y="479484"/>
                  </a:moveTo>
                  <a:cubicBezTo>
                    <a:pt x="2095290" y="479484"/>
                    <a:pt x="2095290" y="482024"/>
                    <a:pt x="2095290" y="482024"/>
                  </a:cubicBezTo>
                  <a:cubicBezTo>
                    <a:pt x="2090131" y="489644"/>
                    <a:pt x="2059175" y="515044"/>
                    <a:pt x="2054015" y="517583"/>
                  </a:cubicBezTo>
                  <a:cubicBezTo>
                    <a:pt x="2059175" y="502344"/>
                    <a:pt x="2079812" y="492184"/>
                    <a:pt x="2092711" y="479484"/>
                  </a:cubicBezTo>
                  <a:close/>
                  <a:moveTo>
                    <a:pt x="1690478" y="476486"/>
                  </a:moveTo>
                  <a:cubicBezTo>
                    <a:pt x="1685186" y="486364"/>
                    <a:pt x="1679895" y="493773"/>
                    <a:pt x="1666665" y="491303"/>
                  </a:cubicBezTo>
                  <a:cubicBezTo>
                    <a:pt x="1671957" y="478956"/>
                    <a:pt x="1674603" y="471547"/>
                    <a:pt x="1690478" y="476486"/>
                  </a:cubicBezTo>
                  <a:close/>
                  <a:moveTo>
                    <a:pt x="2098465" y="473133"/>
                  </a:moveTo>
                  <a:cubicBezTo>
                    <a:pt x="2101640" y="478424"/>
                    <a:pt x="2101640" y="475779"/>
                    <a:pt x="2098465" y="481070"/>
                  </a:cubicBezTo>
                  <a:cubicBezTo>
                    <a:pt x="2098465" y="481070"/>
                    <a:pt x="2095290" y="478424"/>
                    <a:pt x="2095290" y="478424"/>
                  </a:cubicBezTo>
                  <a:cubicBezTo>
                    <a:pt x="2095290" y="475779"/>
                    <a:pt x="2098465" y="475779"/>
                    <a:pt x="2098465" y="473133"/>
                  </a:cubicBezTo>
                  <a:close/>
                  <a:moveTo>
                    <a:pt x="2114341" y="463608"/>
                  </a:moveTo>
                  <a:cubicBezTo>
                    <a:pt x="2114341" y="466254"/>
                    <a:pt x="2114341" y="466254"/>
                    <a:pt x="2114341" y="468900"/>
                  </a:cubicBezTo>
                  <a:cubicBezTo>
                    <a:pt x="2114341" y="471545"/>
                    <a:pt x="2109049" y="471545"/>
                    <a:pt x="2106403" y="471545"/>
                  </a:cubicBezTo>
                  <a:cubicBezTo>
                    <a:pt x="2109049" y="468900"/>
                    <a:pt x="2111695" y="466254"/>
                    <a:pt x="2114341" y="463608"/>
                  </a:cubicBezTo>
                  <a:close/>
                  <a:moveTo>
                    <a:pt x="1165545" y="452497"/>
                  </a:moveTo>
                  <a:cubicBezTo>
                    <a:pt x="1165545" y="452497"/>
                    <a:pt x="1168014" y="452497"/>
                    <a:pt x="1170484" y="452497"/>
                  </a:cubicBezTo>
                  <a:cubicBezTo>
                    <a:pt x="1172953" y="452497"/>
                    <a:pt x="1170484" y="457789"/>
                    <a:pt x="1170484" y="463080"/>
                  </a:cubicBezTo>
                  <a:cubicBezTo>
                    <a:pt x="1168014" y="468372"/>
                    <a:pt x="1165545" y="473664"/>
                    <a:pt x="1163075" y="473664"/>
                  </a:cubicBezTo>
                  <a:cubicBezTo>
                    <a:pt x="1160606" y="478955"/>
                    <a:pt x="1160606" y="484247"/>
                    <a:pt x="1160606" y="486893"/>
                  </a:cubicBezTo>
                  <a:cubicBezTo>
                    <a:pt x="1158136" y="489538"/>
                    <a:pt x="1155667" y="492184"/>
                    <a:pt x="1150728" y="489538"/>
                  </a:cubicBezTo>
                  <a:cubicBezTo>
                    <a:pt x="1150728" y="486893"/>
                    <a:pt x="1150728" y="484247"/>
                    <a:pt x="1153198" y="481601"/>
                  </a:cubicBezTo>
                  <a:cubicBezTo>
                    <a:pt x="1155667" y="484247"/>
                    <a:pt x="1165545" y="465726"/>
                    <a:pt x="1165545" y="463080"/>
                  </a:cubicBezTo>
                  <a:cubicBezTo>
                    <a:pt x="1168014" y="460435"/>
                    <a:pt x="1165545" y="457789"/>
                    <a:pt x="1165545" y="452497"/>
                  </a:cubicBezTo>
                  <a:close/>
                  <a:moveTo>
                    <a:pt x="2127359" y="450908"/>
                  </a:moveTo>
                  <a:cubicBezTo>
                    <a:pt x="2130216" y="453290"/>
                    <a:pt x="2130216" y="455671"/>
                    <a:pt x="2130216" y="458052"/>
                  </a:cubicBezTo>
                  <a:cubicBezTo>
                    <a:pt x="2127359" y="462814"/>
                    <a:pt x="2121643" y="462814"/>
                    <a:pt x="2115928" y="465195"/>
                  </a:cubicBezTo>
                  <a:cubicBezTo>
                    <a:pt x="2118786" y="455671"/>
                    <a:pt x="2121643" y="455671"/>
                    <a:pt x="2127359" y="450908"/>
                  </a:cubicBezTo>
                  <a:close/>
                  <a:moveTo>
                    <a:pt x="1174276" y="447381"/>
                  </a:moveTo>
                  <a:lnTo>
                    <a:pt x="1173746" y="450909"/>
                  </a:lnTo>
                  <a:cubicBezTo>
                    <a:pt x="1173746" y="450909"/>
                    <a:pt x="1173746" y="449586"/>
                    <a:pt x="1174044" y="447933"/>
                  </a:cubicBezTo>
                  <a:close/>
                  <a:moveTo>
                    <a:pt x="1941303" y="442443"/>
                  </a:moveTo>
                  <a:lnTo>
                    <a:pt x="1941938" y="443766"/>
                  </a:lnTo>
                  <a:lnTo>
                    <a:pt x="1941303" y="445088"/>
                  </a:lnTo>
                  <a:cubicBezTo>
                    <a:pt x="1941303" y="442443"/>
                    <a:pt x="1941303" y="442443"/>
                    <a:pt x="1941303" y="442443"/>
                  </a:cubicBezTo>
                  <a:close/>
                  <a:moveTo>
                    <a:pt x="1967973" y="440789"/>
                  </a:moveTo>
                  <a:cubicBezTo>
                    <a:pt x="1973053" y="440459"/>
                    <a:pt x="1978768" y="441120"/>
                    <a:pt x="1982578" y="442443"/>
                  </a:cubicBezTo>
                  <a:cubicBezTo>
                    <a:pt x="1980038" y="453027"/>
                    <a:pt x="1974958" y="455672"/>
                    <a:pt x="1969878" y="453027"/>
                  </a:cubicBezTo>
                  <a:cubicBezTo>
                    <a:pt x="1964798" y="450381"/>
                    <a:pt x="1962258" y="447735"/>
                    <a:pt x="1957178" y="445089"/>
                  </a:cubicBezTo>
                  <a:cubicBezTo>
                    <a:pt x="1958448" y="442443"/>
                    <a:pt x="1962893" y="441120"/>
                    <a:pt x="1967973" y="440789"/>
                  </a:cubicBezTo>
                  <a:close/>
                  <a:moveTo>
                    <a:pt x="1943843" y="439797"/>
                  </a:moveTo>
                  <a:cubicBezTo>
                    <a:pt x="1951463" y="442443"/>
                    <a:pt x="1954003" y="445088"/>
                    <a:pt x="1954003" y="445088"/>
                  </a:cubicBezTo>
                  <a:cubicBezTo>
                    <a:pt x="1954003" y="447734"/>
                    <a:pt x="1948923" y="447734"/>
                    <a:pt x="1943843" y="447734"/>
                  </a:cubicBezTo>
                  <a:lnTo>
                    <a:pt x="1941938" y="443766"/>
                  </a:lnTo>
                  <a:close/>
                  <a:moveTo>
                    <a:pt x="726667" y="434439"/>
                  </a:moveTo>
                  <a:cubicBezTo>
                    <a:pt x="736985" y="439599"/>
                    <a:pt x="739565" y="460236"/>
                    <a:pt x="734406" y="475714"/>
                  </a:cubicBezTo>
                  <a:cubicBezTo>
                    <a:pt x="734406" y="478294"/>
                    <a:pt x="734406" y="478294"/>
                    <a:pt x="731826" y="480873"/>
                  </a:cubicBezTo>
                  <a:cubicBezTo>
                    <a:pt x="721507" y="493772"/>
                    <a:pt x="716348" y="493772"/>
                    <a:pt x="703450" y="488612"/>
                  </a:cubicBezTo>
                  <a:cubicBezTo>
                    <a:pt x="706029" y="470554"/>
                    <a:pt x="698290" y="462816"/>
                    <a:pt x="703450" y="452497"/>
                  </a:cubicBezTo>
                  <a:cubicBezTo>
                    <a:pt x="708609" y="437019"/>
                    <a:pt x="718928" y="431860"/>
                    <a:pt x="726667" y="434439"/>
                  </a:cubicBezTo>
                  <a:close/>
                  <a:moveTo>
                    <a:pt x="1178509" y="427097"/>
                  </a:moveTo>
                  <a:cubicBezTo>
                    <a:pt x="1180890" y="432389"/>
                    <a:pt x="1180890" y="432389"/>
                    <a:pt x="1180890" y="437680"/>
                  </a:cubicBezTo>
                  <a:cubicBezTo>
                    <a:pt x="1178509" y="437680"/>
                    <a:pt x="1176128" y="437680"/>
                    <a:pt x="1176128" y="442972"/>
                  </a:cubicBezTo>
                  <a:lnTo>
                    <a:pt x="1174276" y="447381"/>
                  </a:lnTo>
                  <a:lnTo>
                    <a:pt x="1175235" y="440988"/>
                  </a:lnTo>
                  <a:cubicBezTo>
                    <a:pt x="1176723" y="435696"/>
                    <a:pt x="1178509" y="429743"/>
                    <a:pt x="1178509" y="427097"/>
                  </a:cubicBezTo>
                  <a:close/>
                  <a:moveTo>
                    <a:pt x="893289" y="382964"/>
                  </a:moveTo>
                  <a:cubicBezTo>
                    <a:pt x="895273" y="381694"/>
                    <a:pt x="898580" y="382329"/>
                    <a:pt x="905195" y="383600"/>
                  </a:cubicBezTo>
                  <a:cubicBezTo>
                    <a:pt x="902549" y="386139"/>
                    <a:pt x="913132" y="411539"/>
                    <a:pt x="915778" y="414080"/>
                  </a:cubicBezTo>
                  <a:cubicBezTo>
                    <a:pt x="910486" y="419159"/>
                    <a:pt x="907841" y="426780"/>
                    <a:pt x="905195" y="431860"/>
                  </a:cubicBezTo>
                  <a:cubicBezTo>
                    <a:pt x="894611" y="424239"/>
                    <a:pt x="884028" y="401380"/>
                    <a:pt x="889320" y="393759"/>
                  </a:cubicBezTo>
                  <a:cubicBezTo>
                    <a:pt x="890643" y="387410"/>
                    <a:pt x="891304" y="384235"/>
                    <a:pt x="893289" y="382964"/>
                  </a:cubicBezTo>
                  <a:close/>
                  <a:moveTo>
                    <a:pt x="1065533" y="365184"/>
                  </a:moveTo>
                  <a:cubicBezTo>
                    <a:pt x="1076116" y="375415"/>
                    <a:pt x="1070824" y="380530"/>
                    <a:pt x="1065533" y="393318"/>
                  </a:cubicBezTo>
                  <a:cubicBezTo>
                    <a:pt x="1062887" y="390760"/>
                    <a:pt x="1060241" y="393318"/>
                    <a:pt x="1060241" y="395876"/>
                  </a:cubicBezTo>
                  <a:cubicBezTo>
                    <a:pt x="1060241" y="398433"/>
                    <a:pt x="1060241" y="403548"/>
                    <a:pt x="1060241" y="403548"/>
                  </a:cubicBezTo>
                  <a:cubicBezTo>
                    <a:pt x="1057595" y="406106"/>
                    <a:pt x="1054949" y="411221"/>
                    <a:pt x="1054949" y="411221"/>
                  </a:cubicBezTo>
                  <a:cubicBezTo>
                    <a:pt x="1054949" y="408664"/>
                    <a:pt x="1052303" y="403548"/>
                    <a:pt x="1054949" y="395876"/>
                  </a:cubicBezTo>
                  <a:cubicBezTo>
                    <a:pt x="1054949" y="393318"/>
                    <a:pt x="1057595" y="390760"/>
                    <a:pt x="1057595" y="390760"/>
                  </a:cubicBezTo>
                  <a:cubicBezTo>
                    <a:pt x="1054949" y="388203"/>
                    <a:pt x="1054949" y="385645"/>
                    <a:pt x="1057595" y="380530"/>
                  </a:cubicBezTo>
                  <a:cubicBezTo>
                    <a:pt x="1060241" y="375415"/>
                    <a:pt x="1062887" y="367742"/>
                    <a:pt x="1065533" y="365184"/>
                  </a:cubicBezTo>
                  <a:close/>
                  <a:moveTo>
                    <a:pt x="1757947" y="250884"/>
                  </a:moveTo>
                  <a:cubicBezTo>
                    <a:pt x="1765686" y="253606"/>
                    <a:pt x="1768266" y="259049"/>
                    <a:pt x="1765686" y="264492"/>
                  </a:cubicBezTo>
                  <a:cubicBezTo>
                    <a:pt x="1765686" y="267213"/>
                    <a:pt x="1760527" y="267213"/>
                    <a:pt x="1755367" y="267213"/>
                  </a:cubicBezTo>
                  <a:cubicBezTo>
                    <a:pt x="1752788" y="269935"/>
                    <a:pt x="1752788" y="269935"/>
                    <a:pt x="1752788" y="269935"/>
                  </a:cubicBezTo>
                  <a:cubicBezTo>
                    <a:pt x="1750208" y="269935"/>
                    <a:pt x="1747628" y="256327"/>
                    <a:pt x="1747628" y="256327"/>
                  </a:cubicBezTo>
                  <a:cubicBezTo>
                    <a:pt x="1750208" y="253606"/>
                    <a:pt x="1755367" y="253606"/>
                    <a:pt x="1757947" y="250884"/>
                  </a:cubicBezTo>
                  <a:close/>
                  <a:moveTo>
                    <a:pt x="1374792" y="217547"/>
                  </a:moveTo>
                  <a:cubicBezTo>
                    <a:pt x="1382503" y="225424"/>
                    <a:pt x="1379933" y="228049"/>
                    <a:pt x="1379933" y="241177"/>
                  </a:cubicBezTo>
                  <a:cubicBezTo>
                    <a:pt x="1377363" y="238551"/>
                    <a:pt x="1374792" y="243802"/>
                    <a:pt x="1372222" y="246427"/>
                  </a:cubicBezTo>
                  <a:cubicBezTo>
                    <a:pt x="1369652" y="251678"/>
                    <a:pt x="1369652" y="254304"/>
                    <a:pt x="1369652" y="256929"/>
                  </a:cubicBezTo>
                  <a:cubicBezTo>
                    <a:pt x="1359371" y="267431"/>
                    <a:pt x="1351660" y="285809"/>
                    <a:pt x="1336239" y="283184"/>
                  </a:cubicBezTo>
                  <a:cubicBezTo>
                    <a:pt x="1328528" y="277933"/>
                    <a:pt x="1328528" y="275307"/>
                    <a:pt x="1333669" y="267431"/>
                  </a:cubicBezTo>
                  <a:cubicBezTo>
                    <a:pt x="1333669" y="262180"/>
                    <a:pt x="1354231" y="235926"/>
                    <a:pt x="1374792" y="217547"/>
                  </a:cubicBezTo>
                  <a:close/>
                  <a:moveTo>
                    <a:pt x="1521117" y="36492"/>
                  </a:moveTo>
                  <a:cubicBezTo>
                    <a:pt x="1528231" y="33876"/>
                    <a:pt x="1536524" y="33876"/>
                    <a:pt x="1546281" y="37740"/>
                  </a:cubicBezTo>
                  <a:cubicBezTo>
                    <a:pt x="1548882" y="37740"/>
                    <a:pt x="1561891" y="68651"/>
                    <a:pt x="1543679" y="112442"/>
                  </a:cubicBezTo>
                  <a:cubicBezTo>
                    <a:pt x="1533272" y="140778"/>
                    <a:pt x="1507254" y="158810"/>
                    <a:pt x="1483839" y="148506"/>
                  </a:cubicBezTo>
                  <a:cubicBezTo>
                    <a:pt x="1468228" y="140778"/>
                    <a:pt x="1473432" y="117594"/>
                    <a:pt x="1481237" y="96987"/>
                  </a:cubicBezTo>
                  <a:cubicBezTo>
                    <a:pt x="1489042" y="75735"/>
                    <a:pt x="1499774" y="44341"/>
                    <a:pt x="1521117" y="36492"/>
                  </a:cubicBezTo>
                  <a:close/>
                  <a:moveTo>
                    <a:pt x="1364049" y="671"/>
                  </a:moveTo>
                  <a:cubicBezTo>
                    <a:pt x="1367422" y="-271"/>
                    <a:pt x="1371470" y="-271"/>
                    <a:pt x="1375519" y="985"/>
                  </a:cubicBezTo>
                  <a:cubicBezTo>
                    <a:pt x="1380916" y="3499"/>
                    <a:pt x="1380916" y="13553"/>
                    <a:pt x="1378217" y="18580"/>
                  </a:cubicBezTo>
                  <a:cubicBezTo>
                    <a:pt x="1378217" y="21094"/>
                    <a:pt x="1375519" y="23607"/>
                    <a:pt x="1367422" y="26121"/>
                  </a:cubicBezTo>
                  <a:cubicBezTo>
                    <a:pt x="1367422" y="28634"/>
                    <a:pt x="1367422" y="26121"/>
                    <a:pt x="1364723" y="26121"/>
                  </a:cubicBezTo>
                  <a:cubicBezTo>
                    <a:pt x="1353928" y="21094"/>
                    <a:pt x="1353928" y="16067"/>
                    <a:pt x="1356627" y="6013"/>
                  </a:cubicBezTo>
                  <a:cubicBezTo>
                    <a:pt x="1357976" y="3499"/>
                    <a:pt x="1360675" y="1614"/>
                    <a:pt x="1364049" y="67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1">
                    <a:lumMod val="20000"/>
                    <a:lumOff val="80000"/>
                    <a:alpha val="80000"/>
                  </a:schemeClr>
                </a:gs>
              </a:gsLst>
              <a:lin ang="27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 4986"/>
            <p:cNvSpPr>
              <a:spLocks/>
            </p:cNvSpPr>
            <p:nvPr/>
          </p:nvSpPr>
          <p:spPr bwMode="auto">
            <a:xfrm rot="12050979">
              <a:off x="9130883" y="-1585784"/>
              <a:ext cx="3638454" cy="4595872"/>
            </a:xfrm>
            <a:custGeom>
              <a:avLst/>
              <a:gdLst>
                <a:gd name="connsiteX0" fmla="*/ 816923 w 1407605"/>
                <a:gd name="connsiteY0" fmla="*/ 1697038 h 1778001"/>
                <a:gd name="connsiteX1" fmla="*/ 834518 w 1407605"/>
                <a:gd name="connsiteY1" fmla="*/ 1772778 h 1778001"/>
                <a:gd name="connsiteX2" fmla="*/ 826977 w 1407605"/>
                <a:gd name="connsiteY2" fmla="*/ 1778001 h 1778001"/>
                <a:gd name="connsiteX3" fmla="*/ 816923 w 1407605"/>
                <a:gd name="connsiteY3" fmla="*/ 1697038 h 1778001"/>
                <a:gd name="connsiteX4" fmla="*/ 488971 w 1407605"/>
                <a:gd name="connsiteY4" fmla="*/ 1655763 h 1778001"/>
                <a:gd name="connsiteX5" fmla="*/ 499555 w 1407605"/>
                <a:gd name="connsiteY5" fmla="*/ 1665742 h 1778001"/>
                <a:gd name="connsiteX6" fmla="*/ 488971 w 1407605"/>
                <a:gd name="connsiteY6" fmla="*/ 1673226 h 1778001"/>
                <a:gd name="connsiteX7" fmla="*/ 483680 w 1407605"/>
                <a:gd name="connsiteY7" fmla="*/ 1658257 h 1778001"/>
                <a:gd name="connsiteX8" fmla="*/ 488971 w 1407605"/>
                <a:gd name="connsiteY8" fmla="*/ 1655763 h 1778001"/>
                <a:gd name="connsiteX9" fmla="*/ 499101 w 1407605"/>
                <a:gd name="connsiteY9" fmla="*/ 1598613 h 1778001"/>
                <a:gd name="connsiteX10" fmla="*/ 506812 w 1407605"/>
                <a:gd name="connsiteY10" fmla="*/ 1598613 h 1778001"/>
                <a:gd name="connsiteX11" fmla="*/ 509382 w 1407605"/>
                <a:gd name="connsiteY11" fmla="*/ 1632518 h 1778001"/>
                <a:gd name="connsiteX12" fmla="*/ 504242 w 1407605"/>
                <a:gd name="connsiteY12" fmla="*/ 1635126 h 1778001"/>
                <a:gd name="connsiteX13" fmla="*/ 499101 w 1407605"/>
                <a:gd name="connsiteY13" fmla="*/ 1598613 h 1778001"/>
                <a:gd name="connsiteX14" fmla="*/ 676958 w 1407605"/>
                <a:gd name="connsiteY14" fmla="*/ 1538288 h 1778001"/>
                <a:gd name="connsiteX15" fmla="*/ 669219 w 1407605"/>
                <a:gd name="connsiteY15" fmla="*/ 1587501 h 1778001"/>
                <a:gd name="connsiteX16" fmla="*/ 676958 w 1407605"/>
                <a:gd name="connsiteY16" fmla="*/ 1538288 h 1778001"/>
                <a:gd name="connsiteX17" fmla="*/ 524954 w 1407605"/>
                <a:gd name="connsiteY17" fmla="*/ 1517650 h 1778001"/>
                <a:gd name="connsiteX18" fmla="*/ 522308 w 1407605"/>
                <a:gd name="connsiteY18" fmla="*/ 1531938 h 1778001"/>
                <a:gd name="connsiteX19" fmla="*/ 519663 w 1407605"/>
                <a:gd name="connsiteY19" fmla="*/ 1531938 h 1778001"/>
                <a:gd name="connsiteX20" fmla="*/ 524954 w 1407605"/>
                <a:gd name="connsiteY20" fmla="*/ 1517650 h 1778001"/>
                <a:gd name="connsiteX21" fmla="*/ 1005967 w 1407605"/>
                <a:gd name="connsiteY21" fmla="*/ 1443038 h 1778001"/>
                <a:gd name="connsiteX22" fmla="*/ 1008613 w 1407605"/>
                <a:gd name="connsiteY22" fmla="*/ 1443038 h 1778001"/>
                <a:gd name="connsiteX23" fmla="*/ 1037717 w 1407605"/>
                <a:gd name="connsiteY23" fmla="*/ 1474335 h 1778001"/>
                <a:gd name="connsiteX24" fmla="*/ 1035071 w 1407605"/>
                <a:gd name="connsiteY24" fmla="*/ 1479551 h 1778001"/>
                <a:gd name="connsiteX25" fmla="*/ 1005967 w 1407605"/>
                <a:gd name="connsiteY25" fmla="*/ 1443038 h 1778001"/>
                <a:gd name="connsiteX26" fmla="*/ 775145 w 1407605"/>
                <a:gd name="connsiteY26" fmla="*/ 1397000 h 1778001"/>
                <a:gd name="connsiteX27" fmla="*/ 782765 w 1407605"/>
                <a:gd name="connsiteY27" fmla="*/ 1406525 h 1778001"/>
                <a:gd name="connsiteX28" fmla="*/ 772605 w 1407605"/>
                <a:gd name="connsiteY28" fmla="*/ 1399381 h 1778001"/>
                <a:gd name="connsiteX29" fmla="*/ 775145 w 1407605"/>
                <a:gd name="connsiteY29" fmla="*/ 1397000 h 1778001"/>
                <a:gd name="connsiteX30" fmla="*/ 408274 w 1407605"/>
                <a:gd name="connsiteY30" fmla="*/ 1344613 h 1778001"/>
                <a:gd name="connsiteX31" fmla="*/ 415418 w 1407605"/>
                <a:gd name="connsiteY31" fmla="*/ 1357842 h 1778001"/>
                <a:gd name="connsiteX32" fmla="*/ 408274 w 1407605"/>
                <a:gd name="connsiteY32" fmla="*/ 1360488 h 1778001"/>
                <a:gd name="connsiteX33" fmla="*/ 401130 w 1407605"/>
                <a:gd name="connsiteY33" fmla="*/ 1352550 h 1778001"/>
                <a:gd name="connsiteX34" fmla="*/ 408274 w 1407605"/>
                <a:gd name="connsiteY34" fmla="*/ 1344613 h 1778001"/>
                <a:gd name="connsiteX35" fmla="*/ 224773 w 1407605"/>
                <a:gd name="connsiteY35" fmla="*/ 1336675 h 1778001"/>
                <a:gd name="connsiteX36" fmla="*/ 227371 w 1407605"/>
                <a:gd name="connsiteY36" fmla="*/ 1336675 h 1778001"/>
                <a:gd name="connsiteX37" fmla="*/ 245555 w 1407605"/>
                <a:gd name="connsiteY37" fmla="*/ 1352868 h 1778001"/>
                <a:gd name="connsiteX38" fmla="*/ 232566 w 1407605"/>
                <a:gd name="connsiteY38" fmla="*/ 1363663 h 1778001"/>
                <a:gd name="connsiteX39" fmla="*/ 219577 w 1407605"/>
                <a:gd name="connsiteY39" fmla="*/ 1355566 h 1778001"/>
                <a:gd name="connsiteX40" fmla="*/ 224773 w 1407605"/>
                <a:gd name="connsiteY40" fmla="*/ 1336675 h 1778001"/>
                <a:gd name="connsiteX41" fmla="*/ 1238933 w 1407605"/>
                <a:gd name="connsiteY41" fmla="*/ 1331913 h 1778001"/>
                <a:gd name="connsiteX42" fmla="*/ 1254014 w 1407605"/>
                <a:gd name="connsiteY42" fmla="*/ 1363663 h 1778001"/>
                <a:gd name="connsiteX43" fmla="*/ 1238933 w 1407605"/>
                <a:gd name="connsiteY43" fmla="*/ 1331913 h 1778001"/>
                <a:gd name="connsiteX44" fmla="*/ 868989 w 1407605"/>
                <a:gd name="connsiteY44" fmla="*/ 1277938 h 1778001"/>
                <a:gd name="connsiteX45" fmla="*/ 876474 w 1407605"/>
                <a:gd name="connsiteY45" fmla="*/ 1290411 h 1778001"/>
                <a:gd name="connsiteX46" fmla="*/ 868989 w 1407605"/>
                <a:gd name="connsiteY46" fmla="*/ 1295401 h 1778001"/>
                <a:gd name="connsiteX47" fmla="*/ 866495 w 1407605"/>
                <a:gd name="connsiteY47" fmla="*/ 1295401 h 1778001"/>
                <a:gd name="connsiteX48" fmla="*/ 868989 w 1407605"/>
                <a:gd name="connsiteY48" fmla="*/ 1277938 h 1778001"/>
                <a:gd name="connsiteX49" fmla="*/ 519182 w 1407605"/>
                <a:gd name="connsiteY49" fmla="*/ 1270000 h 1778001"/>
                <a:gd name="connsiteX50" fmla="*/ 509369 w 1407605"/>
                <a:gd name="connsiteY50" fmla="*/ 1292225 h 1778001"/>
                <a:gd name="connsiteX51" fmla="*/ 499555 w 1407605"/>
                <a:gd name="connsiteY51" fmla="*/ 1284816 h 1778001"/>
                <a:gd name="connsiteX52" fmla="*/ 519182 w 1407605"/>
                <a:gd name="connsiteY52" fmla="*/ 1270000 h 1778001"/>
                <a:gd name="connsiteX53" fmla="*/ 509079 w 1407605"/>
                <a:gd name="connsiteY53" fmla="*/ 1233488 h 1778001"/>
                <a:gd name="connsiteX54" fmla="*/ 524955 w 1407605"/>
                <a:gd name="connsiteY54" fmla="*/ 1249363 h 1778001"/>
                <a:gd name="connsiteX55" fmla="*/ 511725 w 1407605"/>
                <a:gd name="connsiteY55" fmla="*/ 1257301 h 1778001"/>
                <a:gd name="connsiteX56" fmla="*/ 501142 w 1407605"/>
                <a:gd name="connsiteY56" fmla="*/ 1246717 h 1778001"/>
                <a:gd name="connsiteX57" fmla="*/ 509079 w 1407605"/>
                <a:gd name="connsiteY57" fmla="*/ 1233488 h 1778001"/>
                <a:gd name="connsiteX58" fmla="*/ 292227 w 1407605"/>
                <a:gd name="connsiteY58" fmla="*/ 1233488 h 1778001"/>
                <a:gd name="connsiteX59" fmla="*/ 284607 w 1407605"/>
                <a:gd name="connsiteY59" fmla="*/ 1257301 h 1778001"/>
                <a:gd name="connsiteX60" fmla="*/ 292227 w 1407605"/>
                <a:gd name="connsiteY60" fmla="*/ 1233488 h 1778001"/>
                <a:gd name="connsiteX61" fmla="*/ 805942 w 1407605"/>
                <a:gd name="connsiteY61" fmla="*/ 1217613 h 1778001"/>
                <a:gd name="connsiteX62" fmla="*/ 874205 w 1407605"/>
                <a:gd name="connsiteY62" fmla="*/ 1266447 h 1778001"/>
                <a:gd name="connsiteX63" fmla="*/ 871580 w 1407605"/>
                <a:gd name="connsiteY63" fmla="*/ 1271588 h 1778001"/>
                <a:gd name="connsiteX64" fmla="*/ 805942 w 1407605"/>
                <a:gd name="connsiteY64" fmla="*/ 1217613 h 1778001"/>
                <a:gd name="connsiteX65" fmla="*/ 475345 w 1407605"/>
                <a:gd name="connsiteY65" fmla="*/ 1193800 h 1778001"/>
                <a:gd name="connsiteX66" fmla="*/ 477925 w 1407605"/>
                <a:gd name="connsiteY66" fmla="*/ 1199091 h 1778001"/>
                <a:gd name="connsiteX67" fmla="*/ 465026 w 1407605"/>
                <a:gd name="connsiteY67" fmla="*/ 1209675 h 1778001"/>
                <a:gd name="connsiteX68" fmla="*/ 459867 w 1407605"/>
                <a:gd name="connsiteY68" fmla="*/ 1201737 h 1778001"/>
                <a:gd name="connsiteX69" fmla="*/ 475345 w 1407605"/>
                <a:gd name="connsiteY69" fmla="*/ 1193800 h 1778001"/>
                <a:gd name="connsiteX70" fmla="*/ 858774 w 1407605"/>
                <a:gd name="connsiteY70" fmla="*/ 1189038 h 1778001"/>
                <a:gd name="connsiteX71" fmla="*/ 918655 w 1407605"/>
                <a:gd name="connsiteY71" fmla="*/ 1216026 h 1778001"/>
                <a:gd name="connsiteX72" fmla="*/ 858774 w 1407605"/>
                <a:gd name="connsiteY72" fmla="*/ 1199833 h 1778001"/>
                <a:gd name="connsiteX73" fmla="*/ 858774 w 1407605"/>
                <a:gd name="connsiteY73" fmla="*/ 1189038 h 1778001"/>
                <a:gd name="connsiteX74" fmla="*/ 12646 w 1407605"/>
                <a:gd name="connsiteY74" fmla="*/ 1176338 h 1778001"/>
                <a:gd name="connsiteX75" fmla="*/ 12646 w 1407605"/>
                <a:gd name="connsiteY75" fmla="*/ 1189038 h 1778001"/>
                <a:gd name="connsiteX76" fmla="*/ 12646 w 1407605"/>
                <a:gd name="connsiteY76" fmla="*/ 1176338 h 1778001"/>
                <a:gd name="connsiteX77" fmla="*/ 1275314 w 1407605"/>
                <a:gd name="connsiteY77" fmla="*/ 1160463 h 1778001"/>
                <a:gd name="connsiteX78" fmla="*/ 1280605 w 1407605"/>
                <a:gd name="connsiteY78" fmla="*/ 1165543 h 1778001"/>
                <a:gd name="connsiteX79" fmla="*/ 1270022 w 1407605"/>
                <a:gd name="connsiteY79" fmla="*/ 1173163 h 1778001"/>
                <a:gd name="connsiteX80" fmla="*/ 1267376 w 1407605"/>
                <a:gd name="connsiteY80" fmla="*/ 1173163 h 1778001"/>
                <a:gd name="connsiteX81" fmla="*/ 1264730 w 1407605"/>
                <a:gd name="connsiteY81" fmla="*/ 1163003 h 1778001"/>
                <a:gd name="connsiteX82" fmla="*/ 1275314 w 1407605"/>
                <a:gd name="connsiteY82" fmla="*/ 1160463 h 1778001"/>
                <a:gd name="connsiteX83" fmla="*/ 15049 w 1407605"/>
                <a:gd name="connsiteY83" fmla="*/ 1144588 h 1778001"/>
                <a:gd name="connsiteX84" fmla="*/ 20129 w 1407605"/>
                <a:gd name="connsiteY84" fmla="*/ 1152752 h 1778001"/>
                <a:gd name="connsiteX85" fmla="*/ 2349 w 1407605"/>
                <a:gd name="connsiteY85" fmla="*/ 1163638 h 1778001"/>
                <a:gd name="connsiteX86" fmla="*/ 15049 w 1407605"/>
                <a:gd name="connsiteY86" fmla="*/ 1144588 h 1778001"/>
                <a:gd name="connsiteX87" fmla="*/ 169809 w 1407605"/>
                <a:gd name="connsiteY87" fmla="*/ 1143000 h 1778001"/>
                <a:gd name="connsiteX88" fmla="*/ 172303 w 1407605"/>
                <a:gd name="connsiteY88" fmla="*/ 1143000 h 1778001"/>
                <a:gd name="connsiteX89" fmla="*/ 167314 w 1407605"/>
                <a:gd name="connsiteY89" fmla="*/ 1152525 h 1778001"/>
                <a:gd name="connsiteX90" fmla="*/ 164819 w 1407605"/>
                <a:gd name="connsiteY90" fmla="*/ 1152525 h 1778001"/>
                <a:gd name="connsiteX91" fmla="*/ 169809 w 1407605"/>
                <a:gd name="connsiteY91" fmla="*/ 1143000 h 1778001"/>
                <a:gd name="connsiteX92" fmla="*/ 964579 w 1407605"/>
                <a:gd name="connsiteY92" fmla="*/ 1130300 h 1778001"/>
                <a:gd name="connsiteX93" fmla="*/ 990660 w 1407605"/>
                <a:gd name="connsiteY93" fmla="*/ 1189038 h 1778001"/>
                <a:gd name="connsiteX94" fmla="*/ 975012 w 1407605"/>
                <a:gd name="connsiteY94" fmla="*/ 1171161 h 1778001"/>
                <a:gd name="connsiteX95" fmla="*/ 964579 w 1407605"/>
                <a:gd name="connsiteY95" fmla="*/ 1130300 h 1778001"/>
                <a:gd name="connsiteX96" fmla="*/ 1259060 w 1407605"/>
                <a:gd name="connsiteY96" fmla="*/ 1122363 h 1778001"/>
                <a:gd name="connsiteX97" fmla="*/ 1259060 w 1407605"/>
                <a:gd name="connsiteY97" fmla="*/ 1158876 h 1778001"/>
                <a:gd name="connsiteX98" fmla="*/ 1259060 w 1407605"/>
                <a:gd name="connsiteY98" fmla="*/ 1122363 h 1778001"/>
                <a:gd name="connsiteX99" fmla="*/ 491220 w 1407605"/>
                <a:gd name="connsiteY99" fmla="*/ 1111250 h 1778001"/>
                <a:gd name="connsiteX100" fmla="*/ 499555 w 1407605"/>
                <a:gd name="connsiteY100" fmla="*/ 1118870 h 1778001"/>
                <a:gd name="connsiteX101" fmla="*/ 493998 w 1407605"/>
                <a:gd name="connsiteY101" fmla="*/ 1123950 h 1778001"/>
                <a:gd name="connsiteX102" fmla="*/ 488442 w 1407605"/>
                <a:gd name="connsiteY102" fmla="*/ 1113790 h 1778001"/>
                <a:gd name="connsiteX103" fmla="*/ 491220 w 1407605"/>
                <a:gd name="connsiteY103" fmla="*/ 1111250 h 1778001"/>
                <a:gd name="connsiteX104" fmla="*/ 174911 w 1407605"/>
                <a:gd name="connsiteY104" fmla="*/ 1095375 h 1778001"/>
                <a:gd name="connsiteX105" fmla="*/ 177491 w 1407605"/>
                <a:gd name="connsiteY105" fmla="*/ 1095375 h 1778001"/>
                <a:gd name="connsiteX106" fmla="*/ 172331 w 1407605"/>
                <a:gd name="connsiteY106" fmla="*/ 1123950 h 1778001"/>
                <a:gd name="connsiteX107" fmla="*/ 169751 w 1407605"/>
                <a:gd name="connsiteY107" fmla="*/ 1103168 h 1778001"/>
                <a:gd name="connsiteX108" fmla="*/ 174911 w 1407605"/>
                <a:gd name="connsiteY108" fmla="*/ 1095375 h 1778001"/>
                <a:gd name="connsiteX109" fmla="*/ 182849 w 1407605"/>
                <a:gd name="connsiteY109" fmla="*/ 1069975 h 1778001"/>
                <a:gd name="connsiteX110" fmla="*/ 190588 w 1407605"/>
                <a:gd name="connsiteY110" fmla="*/ 1072515 h 1778001"/>
                <a:gd name="connsiteX111" fmla="*/ 193168 w 1407605"/>
                <a:gd name="connsiteY111" fmla="*/ 1077595 h 1778001"/>
                <a:gd name="connsiteX112" fmla="*/ 188008 w 1407605"/>
                <a:gd name="connsiteY112" fmla="*/ 1082675 h 1778001"/>
                <a:gd name="connsiteX113" fmla="*/ 172530 w 1407605"/>
                <a:gd name="connsiteY113" fmla="*/ 1072515 h 1778001"/>
                <a:gd name="connsiteX114" fmla="*/ 182849 w 1407605"/>
                <a:gd name="connsiteY114" fmla="*/ 1069975 h 1778001"/>
                <a:gd name="connsiteX115" fmla="*/ 491088 w 1407605"/>
                <a:gd name="connsiteY115" fmla="*/ 1054100 h 1778001"/>
                <a:gd name="connsiteX116" fmla="*/ 496380 w 1407605"/>
                <a:gd name="connsiteY116" fmla="*/ 1056878 h 1778001"/>
                <a:gd name="connsiteX117" fmla="*/ 485796 w 1407605"/>
                <a:gd name="connsiteY117" fmla="*/ 1065213 h 1778001"/>
                <a:gd name="connsiteX118" fmla="*/ 491088 w 1407605"/>
                <a:gd name="connsiteY118" fmla="*/ 1054100 h 1778001"/>
                <a:gd name="connsiteX119" fmla="*/ 1176465 w 1407605"/>
                <a:gd name="connsiteY119" fmla="*/ 1012825 h 1778001"/>
                <a:gd name="connsiteX120" fmla="*/ 1176465 w 1407605"/>
                <a:gd name="connsiteY120" fmla="*/ 1033463 h 1778001"/>
                <a:gd name="connsiteX121" fmla="*/ 1166305 w 1407605"/>
                <a:gd name="connsiteY121" fmla="*/ 1023144 h 1778001"/>
                <a:gd name="connsiteX122" fmla="*/ 1176465 w 1407605"/>
                <a:gd name="connsiteY122" fmla="*/ 1012825 h 1778001"/>
                <a:gd name="connsiteX123" fmla="*/ 493733 w 1407605"/>
                <a:gd name="connsiteY123" fmla="*/ 1004888 h 1778001"/>
                <a:gd name="connsiteX124" fmla="*/ 504317 w 1407605"/>
                <a:gd name="connsiteY124" fmla="*/ 1013223 h 1778001"/>
                <a:gd name="connsiteX125" fmla="*/ 493733 w 1407605"/>
                <a:gd name="connsiteY125" fmla="*/ 1016001 h 1778001"/>
                <a:gd name="connsiteX126" fmla="*/ 488442 w 1407605"/>
                <a:gd name="connsiteY126" fmla="*/ 1010444 h 1778001"/>
                <a:gd name="connsiteX127" fmla="*/ 493733 w 1407605"/>
                <a:gd name="connsiteY127" fmla="*/ 1004888 h 1778001"/>
                <a:gd name="connsiteX128" fmla="*/ 164894 w 1407605"/>
                <a:gd name="connsiteY128" fmla="*/ 990600 h 1778001"/>
                <a:gd name="connsiteX129" fmla="*/ 185456 w 1407605"/>
                <a:gd name="connsiteY129" fmla="*/ 1003300 h 1778001"/>
                <a:gd name="connsiteX130" fmla="*/ 164894 w 1407605"/>
                <a:gd name="connsiteY130" fmla="*/ 1028700 h 1778001"/>
                <a:gd name="connsiteX131" fmla="*/ 146902 w 1407605"/>
                <a:gd name="connsiteY131" fmla="*/ 1021080 h 1778001"/>
                <a:gd name="connsiteX132" fmla="*/ 139192 w 1407605"/>
                <a:gd name="connsiteY132" fmla="*/ 1003300 h 1778001"/>
                <a:gd name="connsiteX133" fmla="*/ 164894 w 1407605"/>
                <a:gd name="connsiteY133" fmla="*/ 990600 h 1778001"/>
                <a:gd name="connsiteX134" fmla="*/ 487913 w 1407605"/>
                <a:gd name="connsiteY134" fmla="*/ 984250 h 1778001"/>
                <a:gd name="connsiteX135" fmla="*/ 493205 w 1407605"/>
                <a:gd name="connsiteY135" fmla="*/ 989541 h 1778001"/>
                <a:gd name="connsiteX136" fmla="*/ 485267 w 1407605"/>
                <a:gd name="connsiteY136" fmla="*/ 1000125 h 1778001"/>
                <a:gd name="connsiteX137" fmla="*/ 487913 w 1407605"/>
                <a:gd name="connsiteY137" fmla="*/ 984250 h 1778001"/>
                <a:gd name="connsiteX138" fmla="*/ 123846 w 1407605"/>
                <a:gd name="connsiteY138" fmla="*/ 979488 h 1778001"/>
                <a:gd name="connsiteX139" fmla="*/ 134430 w 1407605"/>
                <a:gd name="connsiteY139" fmla="*/ 987108 h 1778001"/>
                <a:gd name="connsiteX140" fmla="*/ 129138 w 1407605"/>
                <a:gd name="connsiteY140" fmla="*/ 992188 h 1778001"/>
                <a:gd name="connsiteX141" fmla="*/ 118555 w 1407605"/>
                <a:gd name="connsiteY141" fmla="*/ 982028 h 1778001"/>
                <a:gd name="connsiteX142" fmla="*/ 123846 w 1407605"/>
                <a:gd name="connsiteY142" fmla="*/ 979488 h 1778001"/>
                <a:gd name="connsiteX143" fmla="*/ 1360773 w 1407605"/>
                <a:gd name="connsiteY143" fmla="*/ 971550 h 1778001"/>
                <a:gd name="connsiteX144" fmla="*/ 1367917 w 1407605"/>
                <a:gd name="connsiteY144" fmla="*/ 979885 h 1778001"/>
                <a:gd name="connsiteX145" fmla="*/ 1363155 w 1407605"/>
                <a:gd name="connsiteY145" fmla="*/ 982663 h 1778001"/>
                <a:gd name="connsiteX146" fmla="*/ 1360773 w 1407605"/>
                <a:gd name="connsiteY146" fmla="*/ 971550 h 1778001"/>
                <a:gd name="connsiteX147" fmla="*/ 462815 w 1407605"/>
                <a:gd name="connsiteY147" fmla="*/ 969963 h 1778001"/>
                <a:gd name="connsiteX148" fmla="*/ 470980 w 1407605"/>
                <a:gd name="connsiteY148" fmla="*/ 974725 h 1778001"/>
                <a:gd name="connsiteX149" fmla="*/ 457373 w 1407605"/>
                <a:gd name="connsiteY149" fmla="*/ 984251 h 1778001"/>
                <a:gd name="connsiteX150" fmla="*/ 454651 w 1407605"/>
                <a:gd name="connsiteY150" fmla="*/ 984251 h 1778001"/>
                <a:gd name="connsiteX151" fmla="*/ 451930 w 1407605"/>
                <a:gd name="connsiteY151" fmla="*/ 977107 h 1778001"/>
                <a:gd name="connsiteX152" fmla="*/ 462815 w 1407605"/>
                <a:gd name="connsiteY152" fmla="*/ 969963 h 1778001"/>
                <a:gd name="connsiteX153" fmla="*/ 475544 w 1407605"/>
                <a:gd name="connsiteY153" fmla="*/ 954088 h 1778001"/>
                <a:gd name="connsiteX154" fmla="*/ 480704 w 1407605"/>
                <a:gd name="connsiteY154" fmla="*/ 969963 h 1778001"/>
                <a:gd name="connsiteX155" fmla="*/ 475544 w 1407605"/>
                <a:gd name="connsiteY155" fmla="*/ 954088 h 1778001"/>
                <a:gd name="connsiteX156" fmla="*/ 268097 w 1407605"/>
                <a:gd name="connsiteY156" fmla="*/ 927100 h 1778001"/>
                <a:gd name="connsiteX157" fmla="*/ 275717 w 1407605"/>
                <a:gd name="connsiteY157" fmla="*/ 938530 h 1778001"/>
                <a:gd name="connsiteX158" fmla="*/ 268097 w 1407605"/>
                <a:gd name="connsiteY158" fmla="*/ 941388 h 1778001"/>
                <a:gd name="connsiteX159" fmla="*/ 268097 w 1407605"/>
                <a:gd name="connsiteY159" fmla="*/ 927100 h 1778001"/>
                <a:gd name="connsiteX160" fmla="*/ 250635 w 1407605"/>
                <a:gd name="connsiteY160" fmla="*/ 914400 h 1778001"/>
                <a:gd name="connsiteX161" fmla="*/ 258255 w 1407605"/>
                <a:gd name="connsiteY161" fmla="*/ 925513 h 1778001"/>
                <a:gd name="connsiteX162" fmla="*/ 255715 w 1407605"/>
                <a:gd name="connsiteY162" fmla="*/ 925513 h 1778001"/>
                <a:gd name="connsiteX163" fmla="*/ 245555 w 1407605"/>
                <a:gd name="connsiteY163" fmla="*/ 919956 h 1778001"/>
                <a:gd name="connsiteX164" fmla="*/ 250635 w 1407605"/>
                <a:gd name="connsiteY164" fmla="*/ 914400 h 1778001"/>
                <a:gd name="connsiteX165" fmla="*/ 141176 w 1407605"/>
                <a:gd name="connsiteY165" fmla="*/ 909638 h 1778001"/>
                <a:gd name="connsiteX166" fmla="*/ 151495 w 1407605"/>
                <a:gd name="connsiteY166" fmla="*/ 927101 h 1778001"/>
                <a:gd name="connsiteX167" fmla="*/ 136017 w 1407605"/>
                <a:gd name="connsiteY167" fmla="*/ 912132 h 1778001"/>
                <a:gd name="connsiteX168" fmla="*/ 141176 w 1407605"/>
                <a:gd name="connsiteY168" fmla="*/ 909638 h 1778001"/>
                <a:gd name="connsiteX169" fmla="*/ 1360774 w 1407605"/>
                <a:gd name="connsiteY169" fmla="*/ 844550 h 1778001"/>
                <a:gd name="connsiteX170" fmla="*/ 1363354 w 1407605"/>
                <a:gd name="connsiteY170" fmla="*/ 844550 h 1778001"/>
                <a:gd name="connsiteX171" fmla="*/ 1360774 w 1407605"/>
                <a:gd name="connsiteY171" fmla="*/ 865188 h 1778001"/>
                <a:gd name="connsiteX172" fmla="*/ 1350455 w 1407605"/>
                <a:gd name="connsiteY172" fmla="*/ 849709 h 1778001"/>
                <a:gd name="connsiteX173" fmla="*/ 1360774 w 1407605"/>
                <a:gd name="connsiteY173" fmla="*/ 844550 h 1778001"/>
                <a:gd name="connsiteX174" fmla="*/ 258254 w 1407605"/>
                <a:gd name="connsiteY174" fmla="*/ 806450 h 1778001"/>
                <a:gd name="connsiteX175" fmla="*/ 260636 w 1407605"/>
                <a:gd name="connsiteY175" fmla="*/ 806450 h 1778001"/>
                <a:gd name="connsiteX176" fmla="*/ 263017 w 1407605"/>
                <a:gd name="connsiteY176" fmla="*/ 806450 h 1778001"/>
                <a:gd name="connsiteX177" fmla="*/ 258254 w 1407605"/>
                <a:gd name="connsiteY177" fmla="*/ 819150 h 1778001"/>
                <a:gd name="connsiteX178" fmla="*/ 253492 w 1407605"/>
                <a:gd name="connsiteY178" fmla="*/ 808990 h 1778001"/>
                <a:gd name="connsiteX179" fmla="*/ 258254 w 1407605"/>
                <a:gd name="connsiteY179" fmla="*/ 806450 h 1778001"/>
                <a:gd name="connsiteX180" fmla="*/ 353108 w 1407605"/>
                <a:gd name="connsiteY180" fmla="*/ 803275 h 1778001"/>
                <a:gd name="connsiteX181" fmla="*/ 345369 w 1407605"/>
                <a:gd name="connsiteY181" fmla="*/ 815975 h 1778001"/>
                <a:gd name="connsiteX182" fmla="*/ 353108 w 1407605"/>
                <a:gd name="connsiteY182" fmla="*/ 803275 h 1778001"/>
                <a:gd name="connsiteX183" fmla="*/ 348742 w 1407605"/>
                <a:gd name="connsiteY183" fmla="*/ 765175 h 1778001"/>
                <a:gd name="connsiteX184" fmla="*/ 356362 w 1407605"/>
                <a:gd name="connsiteY184" fmla="*/ 765175 h 1778001"/>
                <a:gd name="connsiteX185" fmla="*/ 386842 w 1407605"/>
                <a:gd name="connsiteY185" fmla="*/ 780143 h 1778001"/>
                <a:gd name="connsiteX186" fmla="*/ 379222 w 1407605"/>
                <a:gd name="connsiteY186" fmla="*/ 782638 h 1778001"/>
                <a:gd name="connsiteX187" fmla="*/ 348742 w 1407605"/>
                <a:gd name="connsiteY187" fmla="*/ 765175 h 1778001"/>
                <a:gd name="connsiteX188" fmla="*/ 1399441 w 1407605"/>
                <a:gd name="connsiteY188" fmla="*/ 701675 h 1778001"/>
                <a:gd name="connsiteX189" fmla="*/ 1407605 w 1407605"/>
                <a:gd name="connsiteY189" fmla="*/ 707390 h 1778001"/>
                <a:gd name="connsiteX190" fmla="*/ 1393998 w 1407605"/>
                <a:gd name="connsiteY190" fmla="*/ 715963 h 1778001"/>
                <a:gd name="connsiteX191" fmla="*/ 1391277 w 1407605"/>
                <a:gd name="connsiteY191" fmla="*/ 715963 h 1778001"/>
                <a:gd name="connsiteX192" fmla="*/ 1388555 w 1407605"/>
                <a:gd name="connsiteY192" fmla="*/ 710248 h 1778001"/>
                <a:gd name="connsiteX193" fmla="*/ 1399441 w 1407605"/>
                <a:gd name="connsiteY193" fmla="*/ 701675 h 1778001"/>
                <a:gd name="connsiteX194" fmla="*/ 1158368 w 1407605"/>
                <a:gd name="connsiteY194" fmla="*/ 696913 h 1778001"/>
                <a:gd name="connsiteX195" fmla="*/ 1163130 w 1407605"/>
                <a:gd name="connsiteY195" fmla="*/ 699691 h 1778001"/>
                <a:gd name="connsiteX196" fmla="*/ 1155986 w 1407605"/>
                <a:gd name="connsiteY196" fmla="*/ 708026 h 1778001"/>
                <a:gd name="connsiteX197" fmla="*/ 1153605 w 1407605"/>
                <a:gd name="connsiteY197" fmla="*/ 705248 h 1778001"/>
                <a:gd name="connsiteX198" fmla="*/ 1158368 w 1407605"/>
                <a:gd name="connsiteY198" fmla="*/ 696913 h 1778001"/>
                <a:gd name="connsiteX199" fmla="*/ 599885 w 1407605"/>
                <a:gd name="connsiteY199" fmla="*/ 663575 h 1778001"/>
                <a:gd name="connsiteX200" fmla="*/ 602425 w 1407605"/>
                <a:gd name="connsiteY200" fmla="*/ 671513 h 1778001"/>
                <a:gd name="connsiteX201" fmla="*/ 594805 w 1407605"/>
                <a:gd name="connsiteY201" fmla="*/ 668867 h 1778001"/>
                <a:gd name="connsiteX202" fmla="*/ 599885 w 1407605"/>
                <a:gd name="connsiteY202" fmla="*/ 663575 h 1778001"/>
                <a:gd name="connsiteX203" fmla="*/ 555753 w 1407605"/>
                <a:gd name="connsiteY203" fmla="*/ 658813 h 1778001"/>
                <a:gd name="connsiteX204" fmla="*/ 561468 w 1407605"/>
                <a:gd name="connsiteY204" fmla="*/ 665957 h 1778001"/>
                <a:gd name="connsiteX205" fmla="*/ 552895 w 1407605"/>
                <a:gd name="connsiteY205" fmla="*/ 668338 h 1778001"/>
                <a:gd name="connsiteX206" fmla="*/ 550037 w 1407605"/>
                <a:gd name="connsiteY206" fmla="*/ 668338 h 1778001"/>
                <a:gd name="connsiteX207" fmla="*/ 555753 w 1407605"/>
                <a:gd name="connsiteY207" fmla="*/ 658813 h 1778001"/>
                <a:gd name="connsiteX208" fmla="*/ 431596 w 1407605"/>
                <a:gd name="connsiteY208" fmla="*/ 650875 h 1778001"/>
                <a:gd name="connsiteX209" fmla="*/ 488071 w 1407605"/>
                <a:gd name="connsiteY209" fmla="*/ 679251 h 1778001"/>
                <a:gd name="connsiteX210" fmla="*/ 493205 w 1407605"/>
                <a:gd name="connsiteY210" fmla="*/ 697309 h 1778001"/>
                <a:gd name="connsiteX211" fmla="*/ 459833 w 1407605"/>
                <a:gd name="connsiteY211" fmla="*/ 769540 h 1778001"/>
                <a:gd name="connsiteX212" fmla="*/ 446998 w 1407605"/>
                <a:gd name="connsiteY212" fmla="*/ 766961 h 1778001"/>
                <a:gd name="connsiteX213" fmla="*/ 426462 w 1407605"/>
                <a:gd name="connsiteY213" fmla="*/ 774700 h 1778001"/>
                <a:gd name="connsiteX214" fmla="*/ 385390 w 1407605"/>
                <a:gd name="connsiteY214" fmla="*/ 746323 h 1778001"/>
                <a:gd name="connsiteX215" fmla="*/ 372555 w 1407605"/>
                <a:gd name="connsiteY215" fmla="*/ 717947 h 1778001"/>
                <a:gd name="connsiteX216" fmla="*/ 395658 w 1407605"/>
                <a:gd name="connsiteY216" fmla="*/ 661194 h 1778001"/>
                <a:gd name="connsiteX217" fmla="*/ 398225 w 1407605"/>
                <a:gd name="connsiteY217" fmla="*/ 658614 h 1778001"/>
                <a:gd name="connsiteX218" fmla="*/ 403359 w 1407605"/>
                <a:gd name="connsiteY218" fmla="*/ 661194 h 1778001"/>
                <a:gd name="connsiteX219" fmla="*/ 408493 w 1407605"/>
                <a:gd name="connsiteY219" fmla="*/ 663773 h 1778001"/>
                <a:gd name="connsiteX220" fmla="*/ 411060 w 1407605"/>
                <a:gd name="connsiteY220" fmla="*/ 663773 h 1778001"/>
                <a:gd name="connsiteX221" fmla="*/ 431596 w 1407605"/>
                <a:gd name="connsiteY221" fmla="*/ 650875 h 1778001"/>
                <a:gd name="connsiteX222" fmla="*/ 675153 w 1407605"/>
                <a:gd name="connsiteY222" fmla="*/ 627063 h 1778001"/>
                <a:gd name="connsiteX223" fmla="*/ 701270 w 1407605"/>
                <a:gd name="connsiteY223" fmla="*/ 642711 h 1778001"/>
                <a:gd name="connsiteX224" fmla="*/ 709105 w 1407605"/>
                <a:gd name="connsiteY224" fmla="*/ 674007 h 1778001"/>
                <a:gd name="connsiteX225" fmla="*/ 698658 w 1407605"/>
                <a:gd name="connsiteY225" fmla="*/ 700088 h 1778001"/>
                <a:gd name="connsiteX226" fmla="*/ 664706 w 1407605"/>
                <a:gd name="connsiteY226" fmla="*/ 687048 h 1778001"/>
                <a:gd name="connsiteX227" fmla="*/ 659482 w 1407605"/>
                <a:gd name="connsiteY227" fmla="*/ 687048 h 1778001"/>
                <a:gd name="connsiteX228" fmla="*/ 656871 w 1407605"/>
                <a:gd name="connsiteY228" fmla="*/ 687048 h 1778001"/>
                <a:gd name="connsiteX229" fmla="*/ 675153 w 1407605"/>
                <a:gd name="connsiteY229" fmla="*/ 627063 h 1778001"/>
                <a:gd name="connsiteX230" fmla="*/ 423241 w 1407605"/>
                <a:gd name="connsiteY230" fmla="*/ 585788 h 1778001"/>
                <a:gd name="connsiteX231" fmla="*/ 446714 w 1407605"/>
                <a:gd name="connsiteY231" fmla="*/ 619126 h 1778001"/>
                <a:gd name="connsiteX232" fmla="*/ 423241 w 1407605"/>
                <a:gd name="connsiteY232" fmla="*/ 585788 h 1778001"/>
                <a:gd name="connsiteX233" fmla="*/ 504462 w 1407605"/>
                <a:gd name="connsiteY233" fmla="*/ 569913 h 1778001"/>
                <a:gd name="connsiteX234" fmla="*/ 524089 w 1407605"/>
                <a:gd name="connsiteY234" fmla="*/ 590551 h 1778001"/>
                <a:gd name="connsiteX235" fmla="*/ 499555 w 1407605"/>
                <a:gd name="connsiteY235" fmla="*/ 572493 h 1778001"/>
                <a:gd name="connsiteX236" fmla="*/ 504462 w 1407605"/>
                <a:gd name="connsiteY236" fmla="*/ 569913 h 1778001"/>
                <a:gd name="connsiteX237" fmla="*/ 232220 w 1407605"/>
                <a:gd name="connsiteY237" fmla="*/ 520700 h 1778001"/>
                <a:gd name="connsiteX238" fmla="*/ 235078 w 1407605"/>
                <a:gd name="connsiteY238" fmla="*/ 520700 h 1778001"/>
                <a:gd name="connsiteX239" fmla="*/ 237935 w 1407605"/>
                <a:gd name="connsiteY239" fmla="*/ 520700 h 1778001"/>
                <a:gd name="connsiteX240" fmla="*/ 240793 w 1407605"/>
                <a:gd name="connsiteY240" fmla="*/ 526256 h 1778001"/>
                <a:gd name="connsiteX241" fmla="*/ 237935 w 1407605"/>
                <a:gd name="connsiteY241" fmla="*/ 531813 h 1778001"/>
                <a:gd name="connsiteX242" fmla="*/ 232220 w 1407605"/>
                <a:gd name="connsiteY242" fmla="*/ 520700 h 1778001"/>
                <a:gd name="connsiteX243" fmla="*/ 201558 w 1407605"/>
                <a:gd name="connsiteY243" fmla="*/ 504825 h 1778001"/>
                <a:gd name="connsiteX244" fmla="*/ 226505 w 1407605"/>
                <a:gd name="connsiteY244" fmla="*/ 521153 h 1778001"/>
                <a:gd name="connsiteX245" fmla="*/ 219021 w 1407605"/>
                <a:gd name="connsiteY245" fmla="*/ 523875 h 1778001"/>
                <a:gd name="connsiteX246" fmla="*/ 191580 w 1407605"/>
                <a:gd name="connsiteY246" fmla="*/ 507546 h 1778001"/>
                <a:gd name="connsiteX247" fmla="*/ 201558 w 1407605"/>
                <a:gd name="connsiteY247" fmla="*/ 504825 h 1778001"/>
                <a:gd name="connsiteX248" fmla="*/ 446638 w 1407605"/>
                <a:gd name="connsiteY248" fmla="*/ 450850 h 1778001"/>
                <a:gd name="connsiteX249" fmla="*/ 465159 w 1407605"/>
                <a:gd name="connsiteY249" fmla="*/ 487363 h 1778001"/>
                <a:gd name="connsiteX250" fmla="*/ 446638 w 1407605"/>
                <a:gd name="connsiteY250" fmla="*/ 450850 h 1778001"/>
                <a:gd name="connsiteX251" fmla="*/ 1314075 w 1407605"/>
                <a:gd name="connsiteY251" fmla="*/ 434975 h 1778001"/>
                <a:gd name="connsiteX252" fmla="*/ 1326643 w 1407605"/>
                <a:gd name="connsiteY252" fmla="*/ 445294 h 1778001"/>
                <a:gd name="connsiteX253" fmla="*/ 1309048 w 1407605"/>
                <a:gd name="connsiteY253" fmla="*/ 455613 h 1778001"/>
                <a:gd name="connsiteX254" fmla="*/ 1296480 w 1407605"/>
                <a:gd name="connsiteY254" fmla="*/ 450453 h 1778001"/>
                <a:gd name="connsiteX255" fmla="*/ 1314075 w 1407605"/>
                <a:gd name="connsiteY255" fmla="*/ 434975 h 1778001"/>
                <a:gd name="connsiteX256" fmla="*/ 312230 w 1407605"/>
                <a:gd name="connsiteY256" fmla="*/ 422275 h 1778001"/>
                <a:gd name="connsiteX257" fmla="*/ 312230 w 1407605"/>
                <a:gd name="connsiteY257" fmla="*/ 434975 h 1778001"/>
                <a:gd name="connsiteX258" fmla="*/ 312230 w 1407605"/>
                <a:gd name="connsiteY258" fmla="*/ 422275 h 1778001"/>
                <a:gd name="connsiteX259" fmla="*/ 565701 w 1407605"/>
                <a:gd name="connsiteY259" fmla="*/ 396875 h 1778001"/>
                <a:gd name="connsiteX260" fmla="*/ 576284 w 1407605"/>
                <a:gd name="connsiteY260" fmla="*/ 428625 h 1778001"/>
                <a:gd name="connsiteX261" fmla="*/ 570993 w 1407605"/>
                <a:gd name="connsiteY261" fmla="*/ 428625 h 1778001"/>
                <a:gd name="connsiteX262" fmla="*/ 565701 w 1407605"/>
                <a:gd name="connsiteY262" fmla="*/ 396875 h 1778001"/>
                <a:gd name="connsiteX263" fmla="*/ 1101506 w 1407605"/>
                <a:gd name="connsiteY263" fmla="*/ 347663 h 1778001"/>
                <a:gd name="connsiteX264" fmla="*/ 1122203 w 1407605"/>
                <a:gd name="connsiteY264" fmla="*/ 352840 h 1778001"/>
                <a:gd name="connsiteX265" fmla="*/ 1145488 w 1407605"/>
                <a:gd name="connsiteY265" fmla="*/ 358017 h 1778001"/>
                <a:gd name="connsiteX266" fmla="*/ 1148075 w 1407605"/>
                <a:gd name="connsiteY266" fmla="*/ 355429 h 1778001"/>
                <a:gd name="connsiteX267" fmla="*/ 1155836 w 1407605"/>
                <a:gd name="connsiteY267" fmla="*/ 373549 h 1778001"/>
                <a:gd name="connsiteX268" fmla="*/ 1161011 w 1407605"/>
                <a:gd name="connsiteY268" fmla="*/ 376138 h 1778001"/>
                <a:gd name="connsiteX269" fmla="*/ 1163598 w 1407605"/>
                <a:gd name="connsiteY269" fmla="*/ 376138 h 1778001"/>
                <a:gd name="connsiteX270" fmla="*/ 1171360 w 1407605"/>
                <a:gd name="connsiteY270" fmla="*/ 378727 h 1778001"/>
                <a:gd name="connsiteX271" fmla="*/ 1184296 w 1407605"/>
                <a:gd name="connsiteY271" fmla="*/ 404613 h 1778001"/>
                <a:gd name="connsiteX272" fmla="*/ 1184296 w 1407605"/>
                <a:gd name="connsiteY272" fmla="*/ 435677 h 1778001"/>
                <a:gd name="connsiteX273" fmla="*/ 1207580 w 1407605"/>
                <a:gd name="connsiteY273" fmla="*/ 448621 h 1778001"/>
                <a:gd name="connsiteX274" fmla="*/ 1197231 w 1407605"/>
                <a:gd name="connsiteY274" fmla="*/ 453798 h 1778001"/>
                <a:gd name="connsiteX275" fmla="*/ 1189470 w 1407605"/>
                <a:gd name="connsiteY275" fmla="*/ 451209 h 1778001"/>
                <a:gd name="connsiteX276" fmla="*/ 1181708 w 1407605"/>
                <a:gd name="connsiteY276" fmla="*/ 451209 h 1778001"/>
                <a:gd name="connsiteX277" fmla="*/ 1179121 w 1407605"/>
                <a:gd name="connsiteY277" fmla="*/ 451209 h 1778001"/>
                <a:gd name="connsiteX278" fmla="*/ 1179121 w 1407605"/>
                <a:gd name="connsiteY278" fmla="*/ 474507 h 1778001"/>
                <a:gd name="connsiteX279" fmla="*/ 1166185 w 1407605"/>
                <a:gd name="connsiteY279" fmla="*/ 479685 h 1778001"/>
                <a:gd name="connsiteX280" fmla="*/ 1145488 w 1407605"/>
                <a:gd name="connsiteY280" fmla="*/ 508160 h 1778001"/>
                <a:gd name="connsiteX281" fmla="*/ 1135139 w 1407605"/>
                <a:gd name="connsiteY281" fmla="*/ 508160 h 1778001"/>
                <a:gd name="connsiteX282" fmla="*/ 1114442 w 1407605"/>
                <a:gd name="connsiteY282" fmla="*/ 521103 h 1778001"/>
                <a:gd name="connsiteX283" fmla="*/ 1096331 w 1407605"/>
                <a:gd name="connsiteY283" fmla="*/ 510749 h 1778001"/>
                <a:gd name="connsiteX284" fmla="*/ 1073047 w 1407605"/>
                <a:gd name="connsiteY284" fmla="*/ 523692 h 1778001"/>
                <a:gd name="connsiteX285" fmla="*/ 1070459 w 1407605"/>
                <a:gd name="connsiteY285" fmla="*/ 505571 h 1778001"/>
                <a:gd name="connsiteX286" fmla="*/ 1062698 w 1407605"/>
                <a:gd name="connsiteY286" fmla="*/ 502983 h 1778001"/>
                <a:gd name="connsiteX287" fmla="*/ 1070459 w 1407605"/>
                <a:gd name="connsiteY287" fmla="*/ 554756 h 1778001"/>
                <a:gd name="connsiteX288" fmla="*/ 1054936 w 1407605"/>
                <a:gd name="connsiteY288" fmla="*/ 562522 h 1778001"/>
                <a:gd name="connsiteX289" fmla="*/ 1052349 w 1407605"/>
                <a:gd name="connsiteY289" fmla="*/ 585820 h 1778001"/>
                <a:gd name="connsiteX290" fmla="*/ 1029064 w 1407605"/>
                <a:gd name="connsiteY290" fmla="*/ 611706 h 1778001"/>
                <a:gd name="connsiteX291" fmla="*/ 1026477 w 1407605"/>
                <a:gd name="connsiteY291" fmla="*/ 611706 h 1778001"/>
                <a:gd name="connsiteX292" fmla="*/ 1021303 w 1407605"/>
                <a:gd name="connsiteY292" fmla="*/ 611706 h 1778001"/>
                <a:gd name="connsiteX293" fmla="*/ 1016128 w 1407605"/>
                <a:gd name="connsiteY293" fmla="*/ 611706 h 1778001"/>
                <a:gd name="connsiteX294" fmla="*/ 1008367 w 1407605"/>
                <a:gd name="connsiteY294" fmla="*/ 614295 h 1778001"/>
                <a:gd name="connsiteX295" fmla="*/ 1005780 w 1407605"/>
                <a:gd name="connsiteY295" fmla="*/ 640182 h 1778001"/>
                <a:gd name="connsiteX296" fmla="*/ 990257 w 1407605"/>
                <a:gd name="connsiteY296" fmla="*/ 624650 h 1778001"/>
                <a:gd name="connsiteX297" fmla="*/ 987669 w 1407605"/>
                <a:gd name="connsiteY297" fmla="*/ 624650 h 1778001"/>
                <a:gd name="connsiteX298" fmla="*/ 961798 w 1407605"/>
                <a:gd name="connsiteY298" fmla="*/ 632416 h 1778001"/>
                <a:gd name="connsiteX299" fmla="*/ 948862 w 1407605"/>
                <a:gd name="connsiteY299" fmla="*/ 624650 h 1778001"/>
                <a:gd name="connsiteX300" fmla="*/ 943687 w 1407605"/>
                <a:gd name="connsiteY300" fmla="*/ 624650 h 1778001"/>
                <a:gd name="connsiteX301" fmla="*/ 946274 w 1407605"/>
                <a:gd name="connsiteY301" fmla="*/ 679012 h 1778001"/>
                <a:gd name="connsiteX302" fmla="*/ 956623 w 1407605"/>
                <a:gd name="connsiteY302" fmla="*/ 684189 h 1778001"/>
                <a:gd name="connsiteX303" fmla="*/ 972146 w 1407605"/>
                <a:gd name="connsiteY303" fmla="*/ 679012 h 1778001"/>
                <a:gd name="connsiteX304" fmla="*/ 1010954 w 1407605"/>
                <a:gd name="connsiteY304" fmla="*/ 707487 h 1778001"/>
                <a:gd name="connsiteX305" fmla="*/ 1021303 w 1407605"/>
                <a:gd name="connsiteY305" fmla="*/ 707487 h 1778001"/>
                <a:gd name="connsiteX306" fmla="*/ 1034239 w 1407605"/>
                <a:gd name="connsiteY306" fmla="*/ 730785 h 1778001"/>
                <a:gd name="connsiteX307" fmla="*/ 1060111 w 1407605"/>
                <a:gd name="connsiteY307" fmla="*/ 738551 h 1778001"/>
                <a:gd name="connsiteX308" fmla="*/ 1091157 w 1407605"/>
                <a:gd name="connsiteY308" fmla="*/ 772204 h 1778001"/>
                <a:gd name="connsiteX309" fmla="*/ 1122203 w 1407605"/>
                <a:gd name="connsiteY309" fmla="*/ 805856 h 1778001"/>
                <a:gd name="connsiteX310" fmla="*/ 1132552 w 1407605"/>
                <a:gd name="connsiteY310" fmla="*/ 805856 h 1778001"/>
                <a:gd name="connsiteX311" fmla="*/ 1142901 w 1407605"/>
                <a:gd name="connsiteY311" fmla="*/ 805856 h 1778001"/>
                <a:gd name="connsiteX312" fmla="*/ 1168772 w 1407605"/>
                <a:gd name="connsiteY312" fmla="*/ 813622 h 1778001"/>
                <a:gd name="connsiteX313" fmla="*/ 1179121 w 1407605"/>
                <a:gd name="connsiteY313" fmla="*/ 860218 h 1778001"/>
                <a:gd name="connsiteX314" fmla="*/ 1135139 w 1407605"/>
                <a:gd name="connsiteY314" fmla="*/ 883516 h 1778001"/>
                <a:gd name="connsiteX315" fmla="*/ 1142901 w 1407605"/>
                <a:gd name="connsiteY315" fmla="*/ 911991 h 1778001"/>
                <a:gd name="connsiteX316" fmla="*/ 1127377 w 1407605"/>
                <a:gd name="connsiteY316" fmla="*/ 958587 h 1778001"/>
                <a:gd name="connsiteX317" fmla="*/ 1145488 w 1407605"/>
                <a:gd name="connsiteY317" fmla="*/ 971531 h 1778001"/>
                <a:gd name="connsiteX318" fmla="*/ 1132552 w 1407605"/>
                <a:gd name="connsiteY318" fmla="*/ 979297 h 1778001"/>
                <a:gd name="connsiteX319" fmla="*/ 1127377 w 1407605"/>
                <a:gd name="connsiteY319" fmla="*/ 979297 h 1778001"/>
                <a:gd name="connsiteX320" fmla="*/ 1122203 w 1407605"/>
                <a:gd name="connsiteY320" fmla="*/ 979297 h 1778001"/>
                <a:gd name="connsiteX321" fmla="*/ 1117029 w 1407605"/>
                <a:gd name="connsiteY321" fmla="*/ 981885 h 1778001"/>
                <a:gd name="connsiteX322" fmla="*/ 1109267 w 1407605"/>
                <a:gd name="connsiteY322" fmla="*/ 1007772 h 1778001"/>
                <a:gd name="connsiteX323" fmla="*/ 1135139 w 1407605"/>
                <a:gd name="connsiteY323" fmla="*/ 1028481 h 1778001"/>
                <a:gd name="connsiteX324" fmla="*/ 1124790 w 1407605"/>
                <a:gd name="connsiteY324" fmla="*/ 1031070 h 1778001"/>
                <a:gd name="connsiteX325" fmla="*/ 1111854 w 1407605"/>
                <a:gd name="connsiteY325" fmla="*/ 1031070 h 1778001"/>
                <a:gd name="connsiteX326" fmla="*/ 1098918 w 1407605"/>
                <a:gd name="connsiteY326" fmla="*/ 1028481 h 1778001"/>
                <a:gd name="connsiteX327" fmla="*/ 1080808 w 1407605"/>
                <a:gd name="connsiteY327" fmla="*/ 1046602 h 1778001"/>
                <a:gd name="connsiteX328" fmla="*/ 1088570 w 1407605"/>
                <a:gd name="connsiteY328" fmla="*/ 1051779 h 1778001"/>
                <a:gd name="connsiteX329" fmla="*/ 1091157 w 1407605"/>
                <a:gd name="connsiteY329" fmla="*/ 1051779 h 1778001"/>
                <a:gd name="connsiteX330" fmla="*/ 1093744 w 1407605"/>
                <a:gd name="connsiteY330" fmla="*/ 1051779 h 1778001"/>
                <a:gd name="connsiteX331" fmla="*/ 1101506 w 1407605"/>
                <a:gd name="connsiteY331" fmla="*/ 1056957 h 1778001"/>
                <a:gd name="connsiteX332" fmla="*/ 1078221 w 1407605"/>
                <a:gd name="connsiteY332" fmla="*/ 1082843 h 1778001"/>
                <a:gd name="connsiteX333" fmla="*/ 1065285 w 1407605"/>
                <a:gd name="connsiteY333" fmla="*/ 1067311 h 1778001"/>
                <a:gd name="connsiteX334" fmla="*/ 1031652 w 1407605"/>
                <a:gd name="connsiteY334" fmla="*/ 1100964 h 1778001"/>
                <a:gd name="connsiteX335" fmla="*/ 1013541 w 1407605"/>
                <a:gd name="connsiteY335" fmla="*/ 1098375 h 1778001"/>
                <a:gd name="connsiteX336" fmla="*/ 979908 w 1407605"/>
                <a:gd name="connsiteY336" fmla="*/ 1113907 h 1778001"/>
                <a:gd name="connsiteX337" fmla="*/ 972146 w 1407605"/>
                <a:gd name="connsiteY337" fmla="*/ 1113907 h 1778001"/>
                <a:gd name="connsiteX338" fmla="*/ 910054 w 1407605"/>
                <a:gd name="connsiteY338" fmla="*/ 1103552 h 1778001"/>
                <a:gd name="connsiteX339" fmla="*/ 897118 w 1407605"/>
                <a:gd name="connsiteY339" fmla="*/ 1113907 h 1778001"/>
                <a:gd name="connsiteX340" fmla="*/ 894531 w 1407605"/>
                <a:gd name="connsiteY340" fmla="*/ 1111318 h 1778001"/>
                <a:gd name="connsiteX341" fmla="*/ 886769 w 1407605"/>
                <a:gd name="connsiteY341" fmla="*/ 1095786 h 1778001"/>
                <a:gd name="connsiteX342" fmla="*/ 884182 w 1407605"/>
                <a:gd name="connsiteY342" fmla="*/ 1095786 h 1778001"/>
                <a:gd name="connsiteX343" fmla="*/ 860897 w 1407605"/>
                <a:gd name="connsiteY343" fmla="*/ 1106141 h 1778001"/>
                <a:gd name="connsiteX344" fmla="*/ 850548 w 1407605"/>
                <a:gd name="connsiteY344" fmla="*/ 1093198 h 1778001"/>
                <a:gd name="connsiteX345" fmla="*/ 847961 w 1407605"/>
                <a:gd name="connsiteY345" fmla="*/ 1093198 h 1778001"/>
                <a:gd name="connsiteX346" fmla="*/ 842787 w 1407605"/>
                <a:gd name="connsiteY346" fmla="*/ 1111318 h 1778001"/>
                <a:gd name="connsiteX347" fmla="*/ 850548 w 1407605"/>
                <a:gd name="connsiteY347" fmla="*/ 1129439 h 1778001"/>
                <a:gd name="connsiteX348" fmla="*/ 855723 w 1407605"/>
                <a:gd name="connsiteY348" fmla="*/ 1129439 h 1778001"/>
                <a:gd name="connsiteX349" fmla="*/ 860897 w 1407605"/>
                <a:gd name="connsiteY349" fmla="*/ 1129439 h 1778001"/>
                <a:gd name="connsiteX350" fmla="*/ 863484 w 1407605"/>
                <a:gd name="connsiteY350" fmla="*/ 1129439 h 1778001"/>
                <a:gd name="connsiteX351" fmla="*/ 873833 w 1407605"/>
                <a:gd name="connsiteY351" fmla="*/ 1132028 h 1778001"/>
                <a:gd name="connsiteX352" fmla="*/ 894531 w 1407605"/>
                <a:gd name="connsiteY352" fmla="*/ 1152737 h 1778001"/>
                <a:gd name="connsiteX353" fmla="*/ 881595 w 1407605"/>
                <a:gd name="connsiteY353" fmla="*/ 1157914 h 1778001"/>
                <a:gd name="connsiteX354" fmla="*/ 871246 w 1407605"/>
                <a:gd name="connsiteY354" fmla="*/ 1157914 h 1778001"/>
                <a:gd name="connsiteX355" fmla="*/ 860897 w 1407605"/>
                <a:gd name="connsiteY355" fmla="*/ 1155326 h 1778001"/>
                <a:gd name="connsiteX356" fmla="*/ 855723 w 1407605"/>
                <a:gd name="connsiteY356" fmla="*/ 1157914 h 1778001"/>
                <a:gd name="connsiteX357" fmla="*/ 850548 w 1407605"/>
                <a:gd name="connsiteY357" fmla="*/ 1186390 h 1778001"/>
                <a:gd name="connsiteX358" fmla="*/ 842787 w 1407605"/>
                <a:gd name="connsiteY358" fmla="*/ 1188978 h 1778001"/>
                <a:gd name="connsiteX359" fmla="*/ 827264 w 1407605"/>
                <a:gd name="connsiteY359" fmla="*/ 1178624 h 1778001"/>
                <a:gd name="connsiteX360" fmla="*/ 809154 w 1407605"/>
                <a:gd name="connsiteY360" fmla="*/ 1168269 h 1778001"/>
                <a:gd name="connsiteX361" fmla="*/ 806566 w 1407605"/>
                <a:gd name="connsiteY361" fmla="*/ 1168269 h 1778001"/>
                <a:gd name="connsiteX362" fmla="*/ 803979 w 1407605"/>
                <a:gd name="connsiteY362" fmla="*/ 1214865 h 1778001"/>
                <a:gd name="connsiteX363" fmla="*/ 788456 w 1407605"/>
                <a:gd name="connsiteY363" fmla="*/ 1225220 h 1778001"/>
                <a:gd name="connsiteX364" fmla="*/ 783281 w 1407605"/>
                <a:gd name="connsiteY364" fmla="*/ 1274404 h 1778001"/>
                <a:gd name="connsiteX365" fmla="*/ 871246 w 1407605"/>
                <a:gd name="connsiteY365" fmla="*/ 1372773 h 1778001"/>
                <a:gd name="connsiteX366" fmla="*/ 863484 w 1407605"/>
                <a:gd name="connsiteY366" fmla="*/ 1377951 h 1778001"/>
                <a:gd name="connsiteX367" fmla="*/ 858310 w 1407605"/>
                <a:gd name="connsiteY367" fmla="*/ 1375362 h 1778001"/>
                <a:gd name="connsiteX368" fmla="*/ 850548 w 1407605"/>
                <a:gd name="connsiteY368" fmla="*/ 1370185 h 1778001"/>
                <a:gd name="connsiteX369" fmla="*/ 850548 w 1407605"/>
                <a:gd name="connsiteY369" fmla="*/ 1372773 h 1778001"/>
                <a:gd name="connsiteX370" fmla="*/ 832438 w 1407605"/>
                <a:gd name="connsiteY370" fmla="*/ 1377951 h 1778001"/>
                <a:gd name="connsiteX371" fmla="*/ 816915 w 1407605"/>
                <a:gd name="connsiteY371" fmla="*/ 1370185 h 1778001"/>
                <a:gd name="connsiteX372" fmla="*/ 827264 w 1407605"/>
                <a:gd name="connsiteY372" fmla="*/ 1328766 h 1778001"/>
                <a:gd name="connsiteX373" fmla="*/ 770345 w 1407605"/>
                <a:gd name="connsiteY373" fmla="*/ 1292525 h 1778001"/>
                <a:gd name="connsiteX374" fmla="*/ 765171 w 1407605"/>
                <a:gd name="connsiteY374" fmla="*/ 1292525 h 1778001"/>
                <a:gd name="connsiteX375" fmla="*/ 741886 w 1407605"/>
                <a:gd name="connsiteY375" fmla="*/ 1352064 h 1778001"/>
                <a:gd name="connsiteX376" fmla="*/ 728950 w 1407605"/>
                <a:gd name="connsiteY376" fmla="*/ 1346887 h 1778001"/>
                <a:gd name="connsiteX377" fmla="*/ 726363 w 1407605"/>
                <a:gd name="connsiteY377" fmla="*/ 1346887 h 1778001"/>
                <a:gd name="connsiteX378" fmla="*/ 690142 w 1407605"/>
                <a:gd name="connsiteY378" fmla="*/ 1367596 h 1778001"/>
                <a:gd name="connsiteX379" fmla="*/ 612527 w 1407605"/>
                <a:gd name="connsiteY379" fmla="*/ 1295114 h 1778001"/>
                <a:gd name="connsiteX380" fmla="*/ 609940 w 1407605"/>
                <a:gd name="connsiteY380" fmla="*/ 1297702 h 1778001"/>
                <a:gd name="connsiteX381" fmla="*/ 607353 w 1407605"/>
                <a:gd name="connsiteY381" fmla="*/ 1295114 h 1778001"/>
                <a:gd name="connsiteX382" fmla="*/ 604765 w 1407605"/>
                <a:gd name="connsiteY382" fmla="*/ 1297702 h 1778001"/>
                <a:gd name="connsiteX383" fmla="*/ 604765 w 1407605"/>
                <a:gd name="connsiteY383" fmla="*/ 1323589 h 1778001"/>
                <a:gd name="connsiteX384" fmla="*/ 581481 w 1407605"/>
                <a:gd name="connsiteY384" fmla="*/ 1349475 h 1778001"/>
                <a:gd name="connsiteX385" fmla="*/ 586655 w 1407605"/>
                <a:gd name="connsiteY385" fmla="*/ 1295114 h 1778001"/>
                <a:gd name="connsiteX386" fmla="*/ 547847 w 1407605"/>
                <a:gd name="connsiteY386" fmla="*/ 1253695 h 1778001"/>
                <a:gd name="connsiteX387" fmla="*/ 537498 w 1407605"/>
                <a:gd name="connsiteY387" fmla="*/ 1217454 h 1778001"/>
                <a:gd name="connsiteX388" fmla="*/ 534911 w 1407605"/>
                <a:gd name="connsiteY388" fmla="*/ 1217454 h 1778001"/>
                <a:gd name="connsiteX389" fmla="*/ 529737 w 1407605"/>
                <a:gd name="connsiteY389" fmla="*/ 1220042 h 1778001"/>
                <a:gd name="connsiteX390" fmla="*/ 521975 w 1407605"/>
                <a:gd name="connsiteY390" fmla="*/ 1222631 h 1778001"/>
                <a:gd name="connsiteX391" fmla="*/ 516801 w 1407605"/>
                <a:gd name="connsiteY391" fmla="*/ 1220042 h 1778001"/>
                <a:gd name="connsiteX392" fmla="*/ 527150 w 1407605"/>
                <a:gd name="connsiteY392" fmla="*/ 1183801 h 1778001"/>
                <a:gd name="connsiteX393" fmla="*/ 519388 w 1407605"/>
                <a:gd name="connsiteY393" fmla="*/ 1183801 h 1778001"/>
                <a:gd name="connsiteX394" fmla="*/ 516801 w 1407605"/>
                <a:gd name="connsiteY394" fmla="*/ 1183801 h 1778001"/>
                <a:gd name="connsiteX395" fmla="*/ 514214 w 1407605"/>
                <a:gd name="connsiteY395" fmla="*/ 1183801 h 1778001"/>
                <a:gd name="connsiteX396" fmla="*/ 503865 w 1407605"/>
                <a:gd name="connsiteY396" fmla="*/ 1178624 h 1778001"/>
                <a:gd name="connsiteX397" fmla="*/ 514214 w 1407605"/>
                <a:gd name="connsiteY397" fmla="*/ 1160503 h 1778001"/>
                <a:gd name="connsiteX398" fmla="*/ 509039 w 1407605"/>
                <a:gd name="connsiteY398" fmla="*/ 1157914 h 1778001"/>
                <a:gd name="connsiteX399" fmla="*/ 506452 w 1407605"/>
                <a:gd name="connsiteY399" fmla="*/ 1157914 h 1778001"/>
                <a:gd name="connsiteX400" fmla="*/ 503865 w 1407605"/>
                <a:gd name="connsiteY400" fmla="*/ 1157914 h 1778001"/>
                <a:gd name="connsiteX401" fmla="*/ 501278 w 1407605"/>
                <a:gd name="connsiteY401" fmla="*/ 1155326 h 1778001"/>
                <a:gd name="connsiteX402" fmla="*/ 514214 w 1407605"/>
                <a:gd name="connsiteY402" fmla="*/ 1080254 h 1778001"/>
                <a:gd name="connsiteX403" fmla="*/ 524563 w 1407605"/>
                <a:gd name="connsiteY403" fmla="*/ 1041425 h 1778001"/>
                <a:gd name="connsiteX404" fmla="*/ 560783 w 1407605"/>
                <a:gd name="connsiteY404" fmla="*/ 1015538 h 1778001"/>
                <a:gd name="connsiteX405" fmla="*/ 565958 w 1407605"/>
                <a:gd name="connsiteY405" fmla="*/ 974119 h 1778001"/>
                <a:gd name="connsiteX406" fmla="*/ 571132 w 1407605"/>
                <a:gd name="connsiteY406" fmla="*/ 971531 h 1778001"/>
                <a:gd name="connsiteX407" fmla="*/ 581481 w 1407605"/>
                <a:gd name="connsiteY407" fmla="*/ 976708 h 1778001"/>
                <a:gd name="connsiteX408" fmla="*/ 591829 w 1407605"/>
                <a:gd name="connsiteY408" fmla="*/ 979297 h 1778001"/>
                <a:gd name="connsiteX409" fmla="*/ 594417 w 1407605"/>
                <a:gd name="connsiteY409" fmla="*/ 979297 h 1778001"/>
                <a:gd name="connsiteX410" fmla="*/ 625463 w 1407605"/>
                <a:gd name="connsiteY410" fmla="*/ 961176 h 1778001"/>
                <a:gd name="connsiteX411" fmla="*/ 622876 w 1407605"/>
                <a:gd name="connsiteY411" fmla="*/ 911991 h 1778001"/>
                <a:gd name="connsiteX412" fmla="*/ 640986 w 1407605"/>
                <a:gd name="connsiteY412" fmla="*/ 932701 h 1778001"/>
                <a:gd name="connsiteX413" fmla="*/ 677207 w 1407605"/>
                <a:gd name="connsiteY413" fmla="*/ 948233 h 1778001"/>
                <a:gd name="connsiteX414" fmla="*/ 723776 w 1407605"/>
                <a:gd name="connsiteY414" fmla="*/ 940467 h 1778001"/>
                <a:gd name="connsiteX415" fmla="*/ 716014 w 1407605"/>
                <a:gd name="connsiteY415" fmla="*/ 896459 h 1778001"/>
                <a:gd name="connsiteX416" fmla="*/ 695317 w 1407605"/>
                <a:gd name="connsiteY416" fmla="*/ 899048 h 1778001"/>
                <a:gd name="connsiteX417" fmla="*/ 659096 w 1407605"/>
                <a:gd name="connsiteY417" fmla="*/ 886105 h 1778001"/>
                <a:gd name="connsiteX418" fmla="*/ 651335 w 1407605"/>
                <a:gd name="connsiteY418" fmla="*/ 873161 h 1778001"/>
                <a:gd name="connsiteX419" fmla="*/ 635812 w 1407605"/>
                <a:gd name="connsiteY419" fmla="*/ 867984 h 1778001"/>
                <a:gd name="connsiteX420" fmla="*/ 604765 w 1407605"/>
                <a:gd name="connsiteY420" fmla="*/ 901637 h 1778001"/>
                <a:gd name="connsiteX421" fmla="*/ 599591 w 1407605"/>
                <a:gd name="connsiteY421" fmla="*/ 899048 h 1778001"/>
                <a:gd name="connsiteX422" fmla="*/ 594417 w 1407605"/>
                <a:gd name="connsiteY422" fmla="*/ 899048 h 1778001"/>
                <a:gd name="connsiteX423" fmla="*/ 591829 w 1407605"/>
                <a:gd name="connsiteY423" fmla="*/ 899048 h 1778001"/>
                <a:gd name="connsiteX424" fmla="*/ 537498 w 1407605"/>
                <a:gd name="connsiteY424" fmla="*/ 922346 h 1778001"/>
                <a:gd name="connsiteX425" fmla="*/ 493516 w 1407605"/>
                <a:gd name="connsiteY425" fmla="*/ 893871 h 1778001"/>
                <a:gd name="connsiteX426" fmla="*/ 475406 w 1407605"/>
                <a:gd name="connsiteY426" fmla="*/ 899048 h 1778001"/>
                <a:gd name="connsiteX427" fmla="*/ 454709 w 1407605"/>
                <a:gd name="connsiteY427" fmla="*/ 896459 h 1778001"/>
                <a:gd name="connsiteX428" fmla="*/ 436598 w 1407605"/>
                <a:gd name="connsiteY428" fmla="*/ 893871 h 1778001"/>
                <a:gd name="connsiteX429" fmla="*/ 431424 w 1407605"/>
                <a:gd name="connsiteY429" fmla="*/ 893871 h 1778001"/>
                <a:gd name="connsiteX430" fmla="*/ 413314 w 1407605"/>
                <a:gd name="connsiteY430" fmla="*/ 930112 h 1778001"/>
                <a:gd name="connsiteX431" fmla="*/ 446947 w 1407605"/>
                <a:gd name="connsiteY431" fmla="*/ 948233 h 1778001"/>
                <a:gd name="connsiteX432" fmla="*/ 439185 w 1407605"/>
                <a:gd name="connsiteY432" fmla="*/ 984474 h 1778001"/>
                <a:gd name="connsiteX433" fmla="*/ 415901 w 1407605"/>
                <a:gd name="connsiteY433" fmla="*/ 992240 h 1778001"/>
                <a:gd name="connsiteX434" fmla="*/ 431424 w 1407605"/>
                <a:gd name="connsiteY434" fmla="*/ 1000006 h 1778001"/>
                <a:gd name="connsiteX435" fmla="*/ 452121 w 1407605"/>
                <a:gd name="connsiteY435" fmla="*/ 1056957 h 1778001"/>
                <a:gd name="connsiteX436" fmla="*/ 444360 w 1407605"/>
                <a:gd name="connsiteY436" fmla="*/ 1072489 h 1778001"/>
                <a:gd name="connsiteX437" fmla="*/ 452121 w 1407605"/>
                <a:gd name="connsiteY437" fmla="*/ 1077666 h 1778001"/>
                <a:gd name="connsiteX438" fmla="*/ 454709 w 1407605"/>
                <a:gd name="connsiteY438" fmla="*/ 1075077 h 1778001"/>
                <a:gd name="connsiteX439" fmla="*/ 459883 w 1407605"/>
                <a:gd name="connsiteY439" fmla="*/ 1075077 h 1778001"/>
                <a:gd name="connsiteX440" fmla="*/ 467644 w 1407605"/>
                <a:gd name="connsiteY440" fmla="*/ 1080254 h 1778001"/>
                <a:gd name="connsiteX441" fmla="*/ 459883 w 1407605"/>
                <a:gd name="connsiteY441" fmla="*/ 1082843 h 1778001"/>
                <a:gd name="connsiteX442" fmla="*/ 457296 w 1407605"/>
                <a:gd name="connsiteY442" fmla="*/ 1082843 h 1778001"/>
                <a:gd name="connsiteX443" fmla="*/ 452121 w 1407605"/>
                <a:gd name="connsiteY443" fmla="*/ 1082843 h 1778001"/>
                <a:gd name="connsiteX444" fmla="*/ 449534 w 1407605"/>
                <a:gd name="connsiteY444" fmla="*/ 1082843 h 1778001"/>
                <a:gd name="connsiteX445" fmla="*/ 441773 w 1407605"/>
                <a:gd name="connsiteY445" fmla="*/ 1106141 h 1778001"/>
                <a:gd name="connsiteX446" fmla="*/ 467644 w 1407605"/>
                <a:gd name="connsiteY446" fmla="*/ 1116496 h 1778001"/>
                <a:gd name="connsiteX447" fmla="*/ 459883 w 1407605"/>
                <a:gd name="connsiteY447" fmla="*/ 1119084 h 1778001"/>
                <a:gd name="connsiteX448" fmla="*/ 452121 w 1407605"/>
                <a:gd name="connsiteY448" fmla="*/ 1119084 h 1778001"/>
                <a:gd name="connsiteX449" fmla="*/ 444360 w 1407605"/>
                <a:gd name="connsiteY449" fmla="*/ 1116496 h 1778001"/>
                <a:gd name="connsiteX450" fmla="*/ 439185 w 1407605"/>
                <a:gd name="connsiteY450" fmla="*/ 1116496 h 1778001"/>
                <a:gd name="connsiteX451" fmla="*/ 434011 w 1407605"/>
                <a:gd name="connsiteY451" fmla="*/ 1134616 h 1778001"/>
                <a:gd name="connsiteX452" fmla="*/ 436598 w 1407605"/>
                <a:gd name="connsiteY452" fmla="*/ 1134616 h 1778001"/>
                <a:gd name="connsiteX453" fmla="*/ 441773 w 1407605"/>
                <a:gd name="connsiteY453" fmla="*/ 1134616 h 1778001"/>
                <a:gd name="connsiteX454" fmla="*/ 444360 w 1407605"/>
                <a:gd name="connsiteY454" fmla="*/ 1134616 h 1778001"/>
                <a:gd name="connsiteX455" fmla="*/ 452121 w 1407605"/>
                <a:gd name="connsiteY455" fmla="*/ 1139794 h 1778001"/>
                <a:gd name="connsiteX456" fmla="*/ 421075 w 1407605"/>
                <a:gd name="connsiteY456" fmla="*/ 1178624 h 1778001"/>
                <a:gd name="connsiteX457" fmla="*/ 415901 w 1407605"/>
                <a:gd name="connsiteY457" fmla="*/ 1176035 h 1778001"/>
                <a:gd name="connsiteX458" fmla="*/ 379680 w 1407605"/>
                <a:gd name="connsiteY458" fmla="*/ 1209688 h 1778001"/>
                <a:gd name="connsiteX459" fmla="*/ 377093 w 1407605"/>
                <a:gd name="connsiteY459" fmla="*/ 1204510 h 1778001"/>
                <a:gd name="connsiteX460" fmla="*/ 371919 w 1407605"/>
                <a:gd name="connsiteY460" fmla="*/ 1199333 h 1778001"/>
                <a:gd name="connsiteX461" fmla="*/ 348634 w 1407605"/>
                <a:gd name="connsiteY461" fmla="*/ 1240752 h 1778001"/>
                <a:gd name="connsiteX462" fmla="*/ 346047 w 1407605"/>
                <a:gd name="connsiteY462" fmla="*/ 1240752 h 1778001"/>
                <a:gd name="connsiteX463" fmla="*/ 353808 w 1407605"/>
                <a:gd name="connsiteY463" fmla="*/ 1217454 h 1778001"/>
                <a:gd name="connsiteX464" fmla="*/ 343460 w 1407605"/>
                <a:gd name="connsiteY464" fmla="*/ 1209688 h 1778001"/>
                <a:gd name="connsiteX465" fmla="*/ 335698 w 1407605"/>
                <a:gd name="connsiteY465" fmla="*/ 1212276 h 1778001"/>
                <a:gd name="connsiteX466" fmla="*/ 325349 w 1407605"/>
                <a:gd name="connsiteY466" fmla="*/ 1225220 h 1778001"/>
                <a:gd name="connsiteX467" fmla="*/ 307239 w 1407605"/>
                <a:gd name="connsiteY467" fmla="*/ 1207099 h 1778001"/>
                <a:gd name="connsiteX468" fmla="*/ 304652 w 1407605"/>
                <a:gd name="connsiteY468" fmla="*/ 1207099 h 1778001"/>
                <a:gd name="connsiteX469" fmla="*/ 289129 w 1407605"/>
                <a:gd name="connsiteY469" fmla="*/ 1220042 h 1778001"/>
                <a:gd name="connsiteX470" fmla="*/ 289129 w 1407605"/>
                <a:gd name="connsiteY470" fmla="*/ 1199333 h 1778001"/>
                <a:gd name="connsiteX471" fmla="*/ 271018 w 1407605"/>
                <a:gd name="connsiteY471" fmla="*/ 1191567 h 1778001"/>
                <a:gd name="connsiteX472" fmla="*/ 268431 w 1407605"/>
                <a:gd name="connsiteY472" fmla="*/ 1191567 h 1778001"/>
                <a:gd name="connsiteX473" fmla="*/ 265844 w 1407605"/>
                <a:gd name="connsiteY473" fmla="*/ 1191567 h 1778001"/>
                <a:gd name="connsiteX474" fmla="*/ 260670 w 1407605"/>
                <a:gd name="connsiteY474" fmla="*/ 1191567 h 1778001"/>
                <a:gd name="connsiteX475" fmla="*/ 227036 w 1407605"/>
                <a:gd name="connsiteY475" fmla="*/ 1155326 h 1778001"/>
                <a:gd name="connsiteX476" fmla="*/ 219275 w 1407605"/>
                <a:gd name="connsiteY476" fmla="*/ 1124262 h 1778001"/>
                <a:gd name="connsiteX477" fmla="*/ 214100 w 1407605"/>
                <a:gd name="connsiteY477" fmla="*/ 1121673 h 1778001"/>
                <a:gd name="connsiteX478" fmla="*/ 203751 w 1407605"/>
                <a:gd name="connsiteY478" fmla="*/ 1126850 h 1778001"/>
                <a:gd name="connsiteX479" fmla="*/ 195990 w 1407605"/>
                <a:gd name="connsiteY479" fmla="*/ 1129439 h 1778001"/>
                <a:gd name="connsiteX480" fmla="*/ 193403 w 1407605"/>
                <a:gd name="connsiteY480" fmla="*/ 1129439 h 1778001"/>
                <a:gd name="connsiteX481" fmla="*/ 211513 w 1407605"/>
                <a:gd name="connsiteY481" fmla="*/ 1090609 h 1778001"/>
                <a:gd name="connsiteX482" fmla="*/ 195990 w 1407605"/>
                <a:gd name="connsiteY482" fmla="*/ 1064723 h 1778001"/>
                <a:gd name="connsiteX483" fmla="*/ 201164 w 1407605"/>
                <a:gd name="connsiteY483" fmla="*/ 1018127 h 1778001"/>
                <a:gd name="connsiteX484" fmla="*/ 203751 w 1407605"/>
                <a:gd name="connsiteY484" fmla="*/ 997417 h 1778001"/>
                <a:gd name="connsiteX485" fmla="*/ 252908 w 1407605"/>
                <a:gd name="connsiteY485" fmla="*/ 966353 h 1778001"/>
                <a:gd name="connsiteX486" fmla="*/ 247734 w 1407605"/>
                <a:gd name="connsiteY486" fmla="*/ 948233 h 1778001"/>
                <a:gd name="connsiteX487" fmla="*/ 255495 w 1407605"/>
                <a:gd name="connsiteY487" fmla="*/ 955999 h 1778001"/>
                <a:gd name="connsiteX488" fmla="*/ 263257 w 1407605"/>
                <a:gd name="connsiteY488" fmla="*/ 961176 h 1778001"/>
                <a:gd name="connsiteX489" fmla="*/ 265844 w 1407605"/>
                <a:gd name="connsiteY489" fmla="*/ 961176 h 1778001"/>
                <a:gd name="connsiteX490" fmla="*/ 283954 w 1407605"/>
                <a:gd name="connsiteY490" fmla="*/ 924935 h 1778001"/>
                <a:gd name="connsiteX491" fmla="*/ 302065 w 1407605"/>
                <a:gd name="connsiteY491" fmla="*/ 919757 h 1778001"/>
                <a:gd name="connsiteX492" fmla="*/ 286541 w 1407605"/>
                <a:gd name="connsiteY492" fmla="*/ 883516 h 1778001"/>
                <a:gd name="connsiteX493" fmla="*/ 291716 w 1407605"/>
                <a:gd name="connsiteY493" fmla="*/ 880927 h 1778001"/>
                <a:gd name="connsiteX494" fmla="*/ 294303 w 1407605"/>
                <a:gd name="connsiteY494" fmla="*/ 880927 h 1778001"/>
                <a:gd name="connsiteX495" fmla="*/ 296890 w 1407605"/>
                <a:gd name="connsiteY495" fmla="*/ 880927 h 1778001"/>
                <a:gd name="connsiteX496" fmla="*/ 302065 w 1407605"/>
                <a:gd name="connsiteY496" fmla="*/ 880927 h 1778001"/>
                <a:gd name="connsiteX497" fmla="*/ 294303 w 1407605"/>
                <a:gd name="connsiteY497" fmla="*/ 857629 h 1778001"/>
                <a:gd name="connsiteX498" fmla="*/ 320175 w 1407605"/>
                <a:gd name="connsiteY498" fmla="*/ 836920 h 1778001"/>
                <a:gd name="connsiteX499" fmla="*/ 325349 w 1407605"/>
                <a:gd name="connsiteY499" fmla="*/ 836920 h 1778001"/>
                <a:gd name="connsiteX500" fmla="*/ 327936 w 1407605"/>
                <a:gd name="connsiteY500" fmla="*/ 836920 h 1778001"/>
                <a:gd name="connsiteX501" fmla="*/ 330524 w 1407605"/>
                <a:gd name="connsiteY501" fmla="*/ 836920 h 1778001"/>
                <a:gd name="connsiteX502" fmla="*/ 343460 w 1407605"/>
                <a:gd name="connsiteY502" fmla="*/ 829154 h 1778001"/>
                <a:gd name="connsiteX503" fmla="*/ 353808 w 1407605"/>
                <a:gd name="connsiteY503" fmla="*/ 834331 h 1778001"/>
                <a:gd name="connsiteX504" fmla="*/ 366744 w 1407605"/>
                <a:gd name="connsiteY504" fmla="*/ 826565 h 1778001"/>
                <a:gd name="connsiteX505" fmla="*/ 384854 w 1407605"/>
                <a:gd name="connsiteY505" fmla="*/ 836920 h 1778001"/>
                <a:gd name="connsiteX506" fmla="*/ 405552 w 1407605"/>
                <a:gd name="connsiteY506" fmla="*/ 834331 h 1778001"/>
                <a:gd name="connsiteX507" fmla="*/ 431424 w 1407605"/>
                <a:gd name="connsiteY507" fmla="*/ 779970 h 1778001"/>
                <a:gd name="connsiteX508" fmla="*/ 436598 w 1407605"/>
                <a:gd name="connsiteY508" fmla="*/ 782558 h 1778001"/>
                <a:gd name="connsiteX509" fmla="*/ 452121 w 1407605"/>
                <a:gd name="connsiteY509" fmla="*/ 779970 h 1778001"/>
                <a:gd name="connsiteX510" fmla="*/ 470232 w 1407605"/>
                <a:gd name="connsiteY510" fmla="*/ 777381 h 1778001"/>
                <a:gd name="connsiteX511" fmla="*/ 490929 w 1407605"/>
                <a:gd name="connsiteY511" fmla="*/ 785147 h 1778001"/>
                <a:gd name="connsiteX512" fmla="*/ 509039 w 1407605"/>
                <a:gd name="connsiteY512" fmla="*/ 777381 h 1778001"/>
                <a:gd name="connsiteX513" fmla="*/ 511627 w 1407605"/>
                <a:gd name="connsiteY513" fmla="*/ 761849 h 1778001"/>
                <a:gd name="connsiteX514" fmla="*/ 524563 w 1407605"/>
                <a:gd name="connsiteY514" fmla="*/ 767026 h 1778001"/>
                <a:gd name="connsiteX515" fmla="*/ 529737 w 1407605"/>
                <a:gd name="connsiteY515" fmla="*/ 764438 h 1778001"/>
                <a:gd name="connsiteX516" fmla="*/ 545260 w 1407605"/>
                <a:gd name="connsiteY516" fmla="*/ 741140 h 1778001"/>
                <a:gd name="connsiteX517" fmla="*/ 519388 w 1407605"/>
                <a:gd name="connsiteY517" fmla="*/ 694544 h 1778001"/>
                <a:gd name="connsiteX518" fmla="*/ 558196 w 1407605"/>
                <a:gd name="connsiteY518" fmla="*/ 735962 h 1778001"/>
                <a:gd name="connsiteX519" fmla="*/ 612527 w 1407605"/>
                <a:gd name="connsiteY519" fmla="*/ 723019 h 1778001"/>
                <a:gd name="connsiteX520" fmla="*/ 617701 w 1407605"/>
                <a:gd name="connsiteY520" fmla="*/ 684189 h 1778001"/>
                <a:gd name="connsiteX521" fmla="*/ 630637 w 1407605"/>
                <a:gd name="connsiteY521" fmla="*/ 715253 h 1778001"/>
                <a:gd name="connsiteX522" fmla="*/ 635812 w 1407605"/>
                <a:gd name="connsiteY522" fmla="*/ 717842 h 1778001"/>
                <a:gd name="connsiteX523" fmla="*/ 640986 w 1407605"/>
                <a:gd name="connsiteY523" fmla="*/ 715253 h 1778001"/>
                <a:gd name="connsiteX524" fmla="*/ 643573 w 1407605"/>
                <a:gd name="connsiteY524" fmla="*/ 715253 h 1778001"/>
                <a:gd name="connsiteX525" fmla="*/ 646160 w 1407605"/>
                <a:gd name="connsiteY525" fmla="*/ 715253 h 1778001"/>
                <a:gd name="connsiteX526" fmla="*/ 659096 w 1407605"/>
                <a:gd name="connsiteY526" fmla="*/ 702310 h 1778001"/>
                <a:gd name="connsiteX527" fmla="*/ 664271 w 1407605"/>
                <a:gd name="connsiteY527" fmla="*/ 730785 h 1778001"/>
                <a:gd name="connsiteX528" fmla="*/ 690142 w 1407605"/>
                <a:gd name="connsiteY528" fmla="*/ 746317 h 1778001"/>
                <a:gd name="connsiteX529" fmla="*/ 710840 w 1407605"/>
                <a:gd name="connsiteY529" fmla="*/ 738551 h 1778001"/>
                <a:gd name="connsiteX530" fmla="*/ 726363 w 1407605"/>
                <a:gd name="connsiteY530" fmla="*/ 741140 h 1778001"/>
                <a:gd name="connsiteX531" fmla="*/ 744473 w 1407605"/>
                <a:gd name="connsiteY531" fmla="*/ 746317 h 1778001"/>
                <a:gd name="connsiteX532" fmla="*/ 747061 w 1407605"/>
                <a:gd name="connsiteY532" fmla="*/ 746317 h 1778001"/>
                <a:gd name="connsiteX533" fmla="*/ 741886 w 1407605"/>
                <a:gd name="connsiteY533" fmla="*/ 715253 h 1778001"/>
                <a:gd name="connsiteX534" fmla="*/ 754822 w 1407605"/>
                <a:gd name="connsiteY534" fmla="*/ 710076 h 1778001"/>
                <a:gd name="connsiteX535" fmla="*/ 765171 w 1407605"/>
                <a:gd name="connsiteY535" fmla="*/ 712664 h 1778001"/>
                <a:gd name="connsiteX536" fmla="*/ 778107 w 1407605"/>
                <a:gd name="connsiteY536" fmla="*/ 715253 h 1778001"/>
                <a:gd name="connsiteX537" fmla="*/ 791043 w 1407605"/>
                <a:gd name="connsiteY537" fmla="*/ 712664 h 1778001"/>
                <a:gd name="connsiteX538" fmla="*/ 788456 w 1407605"/>
                <a:gd name="connsiteY538" fmla="*/ 679012 h 1778001"/>
                <a:gd name="connsiteX539" fmla="*/ 796217 w 1407605"/>
                <a:gd name="connsiteY539" fmla="*/ 673834 h 1778001"/>
                <a:gd name="connsiteX540" fmla="*/ 829851 w 1407605"/>
                <a:gd name="connsiteY540" fmla="*/ 694544 h 1778001"/>
                <a:gd name="connsiteX541" fmla="*/ 840200 w 1407605"/>
                <a:gd name="connsiteY541" fmla="*/ 689366 h 1778001"/>
                <a:gd name="connsiteX542" fmla="*/ 863484 w 1407605"/>
                <a:gd name="connsiteY542" fmla="*/ 673834 h 1778001"/>
                <a:gd name="connsiteX543" fmla="*/ 889356 w 1407605"/>
                <a:gd name="connsiteY543" fmla="*/ 611706 h 1778001"/>
                <a:gd name="connsiteX544" fmla="*/ 894531 w 1407605"/>
                <a:gd name="connsiteY544" fmla="*/ 611706 h 1778001"/>
                <a:gd name="connsiteX545" fmla="*/ 912641 w 1407605"/>
                <a:gd name="connsiteY545" fmla="*/ 606529 h 1778001"/>
                <a:gd name="connsiteX546" fmla="*/ 910054 w 1407605"/>
                <a:gd name="connsiteY546" fmla="*/ 596174 h 1778001"/>
                <a:gd name="connsiteX547" fmla="*/ 907467 w 1407605"/>
                <a:gd name="connsiteY547" fmla="*/ 596174 h 1778001"/>
                <a:gd name="connsiteX548" fmla="*/ 897118 w 1407605"/>
                <a:gd name="connsiteY548" fmla="*/ 598763 h 1778001"/>
                <a:gd name="connsiteX549" fmla="*/ 891943 w 1407605"/>
                <a:gd name="connsiteY549" fmla="*/ 578054 h 1778001"/>
                <a:gd name="connsiteX550" fmla="*/ 889356 w 1407605"/>
                <a:gd name="connsiteY550" fmla="*/ 575465 h 1778001"/>
                <a:gd name="connsiteX551" fmla="*/ 884182 w 1407605"/>
                <a:gd name="connsiteY551" fmla="*/ 578054 h 1778001"/>
                <a:gd name="connsiteX552" fmla="*/ 879008 w 1407605"/>
                <a:gd name="connsiteY552" fmla="*/ 578054 h 1778001"/>
                <a:gd name="connsiteX553" fmla="*/ 873833 w 1407605"/>
                <a:gd name="connsiteY553" fmla="*/ 575465 h 1778001"/>
                <a:gd name="connsiteX554" fmla="*/ 873833 w 1407605"/>
                <a:gd name="connsiteY554" fmla="*/ 528869 h 1778001"/>
                <a:gd name="connsiteX555" fmla="*/ 873833 w 1407605"/>
                <a:gd name="connsiteY555" fmla="*/ 495217 h 1778001"/>
                <a:gd name="connsiteX556" fmla="*/ 915228 w 1407605"/>
                <a:gd name="connsiteY556" fmla="*/ 451209 h 1778001"/>
                <a:gd name="connsiteX557" fmla="*/ 920403 w 1407605"/>
                <a:gd name="connsiteY557" fmla="*/ 451209 h 1778001"/>
                <a:gd name="connsiteX558" fmla="*/ 925577 w 1407605"/>
                <a:gd name="connsiteY558" fmla="*/ 451209 h 1778001"/>
                <a:gd name="connsiteX559" fmla="*/ 928164 w 1407605"/>
                <a:gd name="connsiteY559" fmla="*/ 451209 h 1778001"/>
                <a:gd name="connsiteX560" fmla="*/ 948862 w 1407605"/>
                <a:gd name="connsiteY560" fmla="*/ 438266 h 1778001"/>
                <a:gd name="connsiteX561" fmla="*/ 951449 w 1407605"/>
                <a:gd name="connsiteY561" fmla="*/ 438266 h 1778001"/>
                <a:gd name="connsiteX562" fmla="*/ 969559 w 1407605"/>
                <a:gd name="connsiteY562" fmla="*/ 440855 h 1778001"/>
                <a:gd name="connsiteX563" fmla="*/ 985082 w 1407605"/>
                <a:gd name="connsiteY563" fmla="*/ 443443 h 1778001"/>
                <a:gd name="connsiteX564" fmla="*/ 998018 w 1407605"/>
                <a:gd name="connsiteY564" fmla="*/ 440855 h 1778001"/>
                <a:gd name="connsiteX565" fmla="*/ 1013541 w 1407605"/>
                <a:gd name="connsiteY565" fmla="*/ 456387 h 1778001"/>
                <a:gd name="connsiteX566" fmla="*/ 1016128 w 1407605"/>
                <a:gd name="connsiteY566" fmla="*/ 456387 h 1778001"/>
                <a:gd name="connsiteX567" fmla="*/ 1034239 w 1407605"/>
                <a:gd name="connsiteY567" fmla="*/ 396847 h 1778001"/>
                <a:gd name="connsiteX568" fmla="*/ 1034239 w 1407605"/>
                <a:gd name="connsiteY568" fmla="*/ 368372 h 1778001"/>
                <a:gd name="connsiteX569" fmla="*/ 1036826 w 1407605"/>
                <a:gd name="connsiteY569" fmla="*/ 365783 h 1778001"/>
                <a:gd name="connsiteX570" fmla="*/ 1042000 w 1407605"/>
                <a:gd name="connsiteY570" fmla="*/ 368372 h 1778001"/>
                <a:gd name="connsiteX571" fmla="*/ 1047175 w 1407605"/>
                <a:gd name="connsiteY571" fmla="*/ 370961 h 1778001"/>
                <a:gd name="connsiteX572" fmla="*/ 1049762 w 1407605"/>
                <a:gd name="connsiteY572" fmla="*/ 370961 h 1778001"/>
                <a:gd name="connsiteX573" fmla="*/ 1060111 w 1407605"/>
                <a:gd name="connsiteY573" fmla="*/ 352840 h 1778001"/>
                <a:gd name="connsiteX574" fmla="*/ 1062698 w 1407605"/>
                <a:gd name="connsiteY574" fmla="*/ 352840 h 1778001"/>
                <a:gd name="connsiteX575" fmla="*/ 1070459 w 1407605"/>
                <a:gd name="connsiteY575" fmla="*/ 352840 h 1778001"/>
                <a:gd name="connsiteX576" fmla="*/ 1075634 w 1407605"/>
                <a:gd name="connsiteY576" fmla="*/ 355429 h 1778001"/>
                <a:gd name="connsiteX577" fmla="*/ 1080808 w 1407605"/>
                <a:gd name="connsiteY577" fmla="*/ 355429 h 1778001"/>
                <a:gd name="connsiteX578" fmla="*/ 1101506 w 1407605"/>
                <a:gd name="connsiteY578" fmla="*/ 347663 h 1778001"/>
                <a:gd name="connsiteX579" fmla="*/ 555646 w 1407605"/>
                <a:gd name="connsiteY579" fmla="*/ 331788 h 1778001"/>
                <a:gd name="connsiteX580" fmla="*/ 568214 w 1407605"/>
                <a:gd name="connsiteY580" fmla="*/ 365126 h 1778001"/>
                <a:gd name="connsiteX581" fmla="*/ 555646 w 1407605"/>
                <a:gd name="connsiteY581" fmla="*/ 331788 h 1778001"/>
                <a:gd name="connsiteX582" fmla="*/ 1313307 w 1407605"/>
                <a:gd name="connsiteY582" fmla="*/ 314325 h 1778001"/>
                <a:gd name="connsiteX583" fmla="*/ 1318387 w 1407605"/>
                <a:gd name="connsiteY583" fmla="*/ 316905 h 1778001"/>
                <a:gd name="connsiteX584" fmla="*/ 1308227 w 1407605"/>
                <a:gd name="connsiteY584" fmla="*/ 334963 h 1778001"/>
                <a:gd name="connsiteX585" fmla="*/ 1303147 w 1407605"/>
                <a:gd name="connsiteY585" fmla="*/ 329803 h 1778001"/>
                <a:gd name="connsiteX586" fmla="*/ 1313307 w 1407605"/>
                <a:gd name="connsiteY586" fmla="*/ 314325 h 1778001"/>
                <a:gd name="connsiteX587" fmla="*/ 899804 w 1407605"/>
                <a:gd name="connsiteY587" fmla="*/ 298450 h 1778001"/>
                <a:gd name="connsiteX588" fmla="*/ 897224 w 1407605"/>
                <a:gd name="connsiteY588" fmla="*/ 322263 h 1778001"/>
                <a:gd name="connsiteX589" fmla="*/ 899804 w 1407605"/>
                <a:gd name="connsiteY589" fmla="*/ 298450 h 1778001"/>
                <a:gd name="connsiteX590" fmla="*/ 721804 w 1407605"/>
                <a:gd name="connsiteY590" fmla="*/ 0 h 1778001"/>
                <a:gd name="connsiteX591" fmla="*/ 729742 w 1407605"/>
                <a:gd name="connsiteY591" fmla="*/ 7620 h 1778001"/>
                <a:gd name="connsiteX592" fmla="*/ 724450 w 1407605"/>
                <a:gd name="connsiteY592" fmla="*/ 12700 h 1778001"/>
                <a:gd name="connsiteX593" fmla="*/ 713867 w 1407605"/>
                <a:gd name="connsiteY593" fmla="*/ 2540 h 1778001"/>
                <a:gd name="connsiteX594" fmla="*/ 721804 w 1407605"/>
                <a:gd name="connsiteY594" fmla="*/ 0 h 177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</a:cxnLst>
              <a:rect l="l" t="t" r="r" b="b"/>
              <a:pathLst>
                <a:path w="1407605" h="1778001">
                  <a:moveTo>
                    <a:pt x="816923" y="1697038"/>
                  </a:moveTo>
                  <a:cubicBezTo>
                    <a:pt x="826977" y="1723155"/>
                    <a:pt x="819437" y="1746661"/>
                    <a:pt x="834518" y="1772778"/>
                  </a:cubicBezTo>
                  <a:cubicBezTo>
                    <a:pt x="832005" y="1775390"/>
                    <a:pt x="829491" y="1775390"/>
                    <a:pt x="826977" y="1778001"/>
                  </a:cubicBezTo>
                  <a:cubicBezTo>
                    <a:pt x="806869" y="1754496"/>
                    <a:pt x="804355" y="1712709"/>
                    <a:pt x="816923" y="1697038"/>
                  </a:cubicBezTo>
                  <a:close/>
                  <a:moveTo>
                    <a:pt x="488971" y="1655763"/>
                  </a:moveTo>
                  <a:cubicBezTo>
                    <a:pt x="494263" y="1655763"/>
                    <a:pt x="496909" y="1660752"/>
                    <a:pt x="499555" y="1665742"/>
                  </a:cubicBezTo>
                  <a:cubicBezTo>
                    <a:pt x="496909" y="1668236"/>
                    <a:pt x="491617" y="1670731"/>
                    <a:pt x="488971" y="1673226"/>
                  </a:cubicBezTo>
                  <a:cubicBezTo>
                    <a:pt x="483680" y="1668236"/>
                    <a:pt x="483680" y="1665742"/>
                    <a:pt x="483680" y="1658257"/>
                  </a:cubicBezTo>
                  <a:cubicBezTo>
                    <a:pt x="483680" y="1658257"/>
                    <a:pt x="486326" y="1655763"/>
                    <a:pt x="488971" y="1655763"/>
                  </a:cubicBezTo>
                  <a:close/>
                  <a:moveTo>
                    <a:pt x="499101" y="1598613"/>
                  </a:moveTo>
                  <a:cubicBezTo>
                    <a:pt x="501671" y="1598613"/>
                    <a:pt x="504242" y="1598613"/>
                    <a:pt x="506812" y="1598613"/>
                  </a:cubicBezTo>
                  <a:cubicBezTo>
                    <a:pt x="522233" y="1598613"/>
                    <a:pt x="537655" y="1627302"/>
                    <a:pt x="509382" y="1632518"/>
                  </a:cubicBezTo>
                  <a:cubicBezTo>
                    <a:pt x="506812" y="1635126"/>
                    <a:pt x="506812" y="1635126"/>
                    <a:pt x="504242" y="1635126"/>
                  </a:cubicBezTo>
                  <a:cubicBezTo>
                    <a:pt x="486250" y="1635126"/>
                    <a:pt x="483680" y="1609045"/>
                    <a:pt x="499101" y="1598613"/>
                  </a:cubicBezTo>
                  <a:close/>
                  <a:moveTo>
                    <a:pt x="676958" y="1538288"/>
                  </a:moveTo>
                  <a:cubicBezTo>
                    <a:pt x="682118" y="1556419"/>
                    <a:pt x="679538" y="1574550"/>
                    <a:pt x="669219" y="1587501"/>
                  </a:cubicBezTo>
                  <a:cubicBezTo>
                    <a:pt x="661480" y="1577140"/>
                    <a:pt x="664060" y="1546058"/>
                    <a:pt x="676958" y="1538288"/>
                  </a:cubicBezTo>
                  <a:close/>
                  <a:moveTo>
                    <a:pt x="524954" y="1517650"/>
                  </a:moveTo>
                  <a:cubicBezTo>
                    <a:pt x="532892" y="1523365"/>
                    <a:pt x="527600" y="1531938"/>
                    <a:pt x="522308" y="1531938"/>
                  </a:cubicBezTo>
                  <a:cubicBezTo>
                    <a:pt x="522308" y="1531938"/>
                    <a:pt x="522308" y="1531938"/>
                    <a:pt x="519663" y="1531938"/>
                  </a:cubicBezTo>
                  <a:cubicBezTo>
                    <a:pt x="517017" y="1526223"/>
                    <a:pt x="519663" y="1520507"/>
                    <a:pt x="524954" y="1517650"/>
                  </a:cubicBezTo>
                  <a:close/>
                  <a:moveTo>
                    <a:pt x="1005967" y="1443038"/>
                  </a:moveTo>
                  <a:cubicBezTo>
                    <a:pt x="1005967" y="1443038"/>
                    <a:pt x="1008613" y="1443038"/>
                    <a:pt x="1008613" y="1443038"/>
                  </a:cubicBezTo>
                  <a:cubicBezTo>
                    <a:pt x="1021842" y="1443038"/>
                    <a:pt x="1035071" y="1461294"/>
                    <a:pt x="1037717" y="1474335"/>
                  </a:cubicBezTo>
                  <a:cubicBezTo>
                    <a:pt x="1035071" y="1474335"/>
                    <a:pt x="1037717" y="1476943"/>
                    <a:pt x="1035071" y="1479551"/>
                  </a:cubicBezTo>
                  <a:cubicBezTo>
                    <a:pt x="1024488" y="1476943"/>
                    <a:pt x="1008613" y="1453470"/>
                    <a:pt x="1005967" y="1443038"/>
                  </a:cubicBezTo>
                  <a:close/>
                  <a:moveTo>
                    <a:pt x="775145" y="1397000"/>
                  </a:moveTo>
                  <a:cubicBezTo>
                    <a:pt x="780225" y="1397000"/>
                    <a:pt x="785305" y="1406525"/>
                    <a:pt x="782765" y="1406525"/>
                  </a:cubicBezTo>
                  <a:cubicBezTo>
                    <a:pt x="780225" y="1406525"/>
                    <a:pt x="775145" y="1401762"/>
                    <a:pt x="772605" y="1399381"/>
                  </a:cubicBezTo>
                  <a:cubicBezTo>
                    <a:pt x="775145" y="1397000"/>
                    <a:pt x="775145" y="1397000"/>
                    <a:pt x="775145" y="1397000"/>
                  </a:cubicBezTo>
                  <a:close/>
                  <a:moveTo>
                    <a:pt x="408274" y="1344613"/>
                  </a:moveTo>
                  <a:cubicBezTo>
                    <a:pt x="410655" y="1344613"/>
                    <a:pt x="415418" y="1352550"/>
                    <a:pt x="415418" y="1357842"/>
                  </a:cubicBezTo>
                  <a:cubicBezTo>
                    <a:pt x="413036" y="1357842"/>
                    <a:pt x="410655" y="1360488"/>
                    <a:pt x="408274" y="1360488"/>
                  </a:cubicBezTo>
                  <a:cubicBezTo>
                    <a:pt x="405892" y="1360488"/>
                    <a:pt x="403511" y="1357842"/>
                    <a:pt x="401130" y="1352550"/>
                  </a:cubicBezTo>
                  <a:cubicBezTo>
                    <a:pt x="403511" y="1349904"/>
                    <a:pt x="401130" y="1347259"/>
                    <a:pt x="408274" y="1344613"/>
                  </a:cubicBezTo>
                  <a:close/>
                  <a:moveTo>
                    <a:pt x="224773" y="1336675"/>
                  </a:moveTo>
                  <a:cubicBezTo>
                    <a:pt x="224773" y="1336675"/>
                    <a:pt x="227371" y="1336675"/>
                    <a:pt x="227371" y="1336675"/>
                  </a:cubicBezTo>
                  <a:cubicBezTo>
                    <a:pt x="235164" y="1336675"/>
                    <a:pt x="245555" y="1342072"/>
                    <a:pt x="245555" y="1352868"/>
                  </a:cubicBezTo>
                  <a:cubicBezTo>
                    <a:pt x="242957" y="1360964"/>
                    <a:pt x="237762" y="1363663"/>
                    <a:pt x="232566" y="1363663"/>
                  </a:cubicBezTo>
                  <a:cubicBezTo>
                    <a:pt x="227371" y="1363663"/>
                    <a:pt x="222175" y="1360964"/>
                    <a:pt x="219577" y="1355566"/>
                  </a:cubicBezTo>
                  <a:cubicBezTo>
                    <a:pt x="219577" y="1350169"/>
                    <a:pt x="216980" y="1342072"/>
                    <a:pt x="224773" y="1336675"/>
                  </a:cubicBezTo>
                  <a:close/>
                  <a:moveTo>
                    <a:pt x="1238933" y="1331913"/>
                  </a:moveTo>
                  <a:cubicBezTo>
                    <a:pt x="1243960" y="1345142"/>
                    <a:pt x="1261555" y="1353079"/>
                    <a:pt x="1254014" y="1363663"/>
                  </a:cubicBezTo>
                  <a:cubicBezTo>
                    <a:pt x="1246474" y="1355725"/>
                    <a:pt x="1231392" y="1337204"/>
                    <a:pt x="1238933" y="1331913"/>
                  </a:cubicBezTo>
                  <a:close/>
                  <a:moveTo>
                    <a:pt x="868989" y="1277938"/>
                  </a:moveTo>
                  <a:cubicBezTo>
                    <a:pt x="873979" y="1277938"/>
                    <a:pt x="878968" y="1285422"/>
                    <a:pt x="876474" y="1290411"/>
                  </a:cubicBezTo>
                  <a:cubicBezTo>
                    <a:pt x="873979" y="1295401"/>
                    <a:pt x="871484" y="1295401"/>
                    <a:pt x="868989" y="1295401"/>
                  </a:cubicBezTo>
                  <a:cubicBezTo>
                    <a:pt x="868989" y="1295401"/>
                    <a:pt x="866495" y="1295401"/>
                    <a:pt x="866495" y="1295401"/>
                  </a:cubicBezTo>
                  <a:cubicBezTo>
                    <a:pt x="861505" y="1287917"/>
                    <a:pt x="861505" y="1282927"/>
                    <a:pt x="868989" y="1277938"/>
                  </a:cubicBezTo>
                  <a:close/>
                  <a:moveTo>
                    <a:pt x="519182" y="1270000"/>
                  </a:moveTo>
                  <a:cubicBezTo>
                    <a:pt x="526543" y="1279878"/>
                    <a:pt x="516729" y="1292225"/>
                    <a:pt x="509369" y="1292225"/>
                  </a:cubicBezTo>
                  <a:cubicBezTo>
                    <a:pt x="504462" y="1292225"/>
                    <a:pt x="502008" y="1289755"/>
                    <a:pt x="499555" y="1284816"/>
                  </a:cubicBezTo>
                  <a:cubicBezTo>
                    <a:pt x="499555" y="1277408"/>
                    <a:pt x="511822" y="1270000"/>
                    <a:pt x="519182" y="1270000"/>
                  </a:cubicBezTo>
                  <a:close/>
                  <a:moveTo>
                    <a:pt x="509079" y="1233488"/>
                  </a:moveTo>
                  <a:cubicBezTo>
                    <a:pt x="514371" y="1236134"/>
                    <a:pt x="519663" y="1241425"/>
                    <a:pt x="524955" y="1249363"/>
                  </a:cubicBezTo>
                  <a:cubicBezTo>
                    <a:pt x="522309" y="1254655"/>
                    <a:pt x="517017" y="1257301"/>
                    <a:pt x="511725" y="1257301"/>
                  </a:cubicBezTo>
                  <a:cubicBezTo>
                    <a:pt x="509079" y="1257301"/>
                    <a:pt x="503788" y="1252009"/>
                    <a:pt x="501142" y="1246717"/>
                  </a:cubicBezTo>
                  <a:cubicBezTo>
                    <a:pt x="503788" y="1241425"/>
                    <a:pt x="503788" y="1236134"/>
                    <a:pt x="509079" y="1233488"/>
                  </a:cubicBezTo>
                  <a:close/>
                  <a:moveTo>
                    <a:pt x="292227" y="1233488"/>
                  </a:moveTo>
                  <a:cubicBezTo>
                    <a:pt x="294767" y="1241425"/>
                    <a:pt x="292227" y="1254655"/>
                    <a:pt x="284607" y="1257301"/>
                  </a:cubicBezTo>
                  <a:cubicBezTo>
                    <a:pt x="282067" y="1246717"/>
                    <a:pt x="284607" y="1238780"/>
                    <a:pt x="292227" y="1233488"/>
                  </a:cubicBezTo>
                  <a:close/>
                  <a:moveTo>
                    <a:pt x="805942" y="1217613"/>
                  </a:moveTo>
                  <a:cubicBezTo>
                    <a:pt x="829572" y="1225323"/>
                    <a:pt x="853201" y="1243315"/>
                    <a:pt x="874205" y="1266447"/>
                  </a:cubicBezTo>
                  <a:cubicBezTo>
                    <a:pt x="874205" y="1269018"/>
                    <a:pt x="874205" y="1271588"/>
                    <a:pt x="871580" y="1271588"/>
                  </a:cubicBezTo>
                  <a:cubicBezTo>
                    <a:pt x="850576" y="1253596"/>
                    <a:pt x="819070" y="1248456"/>
                    <a:pt x="805942" y="1217613"/>
                  </a:cubicBezTo>
                  <a:close/>
                  <a:moveTo>
                    <a:pt x="475345" y="1193800"/>
                  </a:moveTo>
                  <a:cubicBezTo>
                    <a:pt x="475345" y="1193800"/>
                    <a:pt x="477925" y="1196446"/>
                    <a:pt x="477925" y="1199091"/>
                  </a:cubicBezTo>
                  <a:cubicBezTo>
                    <a:pt x="480505" y="1207029"/>
                    <a:pt x="472766" y="1207029"/>
                    <a:pt x="465026" y="1209675"/>
                  </a:cubicBezTo>
                  <a:cubicBezTo>
                    <a:pt x="465026" y="1207029"/>
                    <a:pt x="462447" y="1204383"/>
                    <a:pt x="459867" y="1201737"/>
                  </a:cubicBezTo>
                  <a:cubicBezTo>
                    <a:pt x="465026" y="1199091"/>
                    <a:pt x="470186" y="1193800"/>
                    <a:pt x="475345" y="1193800"/>
                  </a:cubicBezTo>
                  <a:close/>
                  <a:moveTo>
                    <a:pt x="858774" y="1189038"/>
                  </a:moveTo>
                  <a:cubicBezTo>
                    <a:pt x="876999" y="1205231"/>
                    <a:pt x="913448" y="1194435"/>
                    <a:pt x="918655" y="1216026"/>
                  </a:cubicBezTo>
                  <a:cubicBezTo>
                    <a:pt x="897827" y="1216026"/>
                    <a:pt x="876999" y="1213327"/>
                    <a:pt x="858774" y="1199833"/>
                  </a:cubicBezTo>
                  <a:cubicBezTo>
                    <a:pt x="861378" y="1197134"/>
                    <a:pt x="853567" y="1191737"/>
                    <a:pt x="858774" y="1189038"/>
                  </a:cubicBezTo>
                  <a:close/>
                  <a:moveTo>
                    <a:pt x="12646" y="1176338"/>
                  </a:moveTo>
                  <a:cubicBezTo>
                    <a:pt x="15140" y="1181418"/>
                    <a:pt x="20130" y="1186498"/>
                    <a:pt x="12646" y="1189038"/>
                  </a:cubicBezTo>
                  <a:cubicBezTo>
                    <a:pt x="7656" y="1186498"/>
                    <a:pt x="2667" y="1178878"/>
                    <a:pt x="12646" y="1176338"/>
                  </a:cubicBezTo>
                  <a:close/>
                  <a:moveTo>
                    <a:pt x="1275314" y="1160463"/>
                  </a:moveTo>
                  <a:cubicBezTo>
                    <a:pt x="1277959" y="1160463"/>
                    <a:pt x="1280605" y="1163003"/>
                    <a:pt x="1280605" y="1165543"/>
                  </a:cubicBezTo>
                  <a:cubicBezTo>
                    <a:pt x="1277959" y="1168083"/>
                    <a:pt x="1272668" y="1173163"/>
                    <a:pt x="1270022" y="1173163"/>
                  </a:cubicBezTo>
                  <a:cubicBezTo>
                    <a:pt x="1267376" y="1173163"/>
                    <a:pt x="1267376" y="1173163"/>
                    <a:pt x="1267376" y="1173163"/>
                  </a:cubicBezTo>
                  <a:cubicBezTo>
                    <a:pt x="1264730" y="1170623"/>
                    <a:pt x="1267376" y="1168083"/>
                    <a:pt x="1264730" y="1163003"/>
                  </a:cubicBezTo>
                  <a:cubicBezTo>
                    <a:pt x="1267376" y="1163003"/>
                    <a:pt x="1270022" y="1160463"/>
                    <a:pt x="1275314" y="1160463"/>
                  </a:cubicBezTo>
                  <a:close/>
                  <a:moveTo>
                    <a:pt x="15049" y="1144588"/>
                  </a:moveTo>
                  <a:cubicBezTo>
                    <a:pt x="17589" y="1147309"/>
                    <a:pt x="17589" y="1150031"/>
                    <a:pt x="20129" y="1152752"/>
                  </a:cubicBezTo>
                  <a:cubicBezTo>
                    <a:pt x="17589" y="1160916"/>
                    <a:pt x="7429" y="1163638"/>
                    <a:pt x="2349" y="1163638"/>
                  </a:cubicBezTo>
                  <a:cubicBezTo>
                    <a:pt x="-5271" y="1155473"/>
                    <a:pt x="7429" y="1144588"/>
                    <a:pt x="15049" y="1144588"/>
                  </a:cubicBezTo>
                  <a:close/>
                  <a:moveTo>
                    <a:pt x="169809" y="1143000"/>
                  </a:moveTo>
                  <a:cubicBezTo>
                    <a:pt x="169809" y="1143000"/>
                    <a:pt x="172303" y="1143000"/>
                    <a:pt x="172303" y="1143000"/>
                  </a:cubicBezTo>
                  <a:cubicBezTo>
                    <a:pt x="177293" y="1147762"/>
                    <a:pt x="169809" y="1152525"/>
                    <a:pt x="167314" y="1152525"/>
                  </a:cubicBezTo>
                  <a:cubicBezTo>
                    <a:pt x="164819" y="1152525"/>
                    <a:pt x="164819" y="1152525"/>
                    <a:pt x="164819" y="1152525"/>
                  </a:cubicBezTo>
                  <a:cubicBezTo>
                    <a:pt x="159830" y="1147762"/>
                    <a:pt x="164819" y="1143000"/>
                    <a:pt x="169809" y="1143000"/>
                  </a:cubicBezTo>
                  <a:close/>
                  <a:moveTo>
                    <a:pt x="964579" y="1130300"/>
                  </a:moveTo>
                  <a:cubicBezTo>
                    <a:pt x="980228" y="1145623"/>
                    <a:pt x="993268" y="1173715"/>
                    <a:pt x="990660" y="1189038"/>
                  </a:cubicBezTo>
                  <a:cubicBezTo>
                    <a:pt x="982836" y="1189038"/>
                    <a:pt x="982836" y="1178822"/>
                    <a:pt x="975012" y="1171161"/>
                  </a:cubicBezTo>
                  <a:cubicBezTo>
                    <a:pt x="988052" y="1160946"/>
                    <a:pt x="956755" y="1140515"/>
                    <a:pt x="964579" y="1130300"/>
                  </a:cubicBezTo>
                  <a:close/>
                  <a:moveTo>
                    <a:pt x="1259060" y="1122363"/>
                  </a:moveTo>
                  <a:cubicBezTo>
                    <a:pt x="1267224" y="1135403"/>
                    <a:pt x="1272667" y="1156268"/>
                    <a:pt x="1259060" y="1158876"/>
                  </a:cubicBezTo>
                  <a:cubicBezTo>
                    <a:pt x="1256339" y="1145835"/>
                    <a:pt x="1253617" y="1132795"/>
                    <a:pt x="1259060" y="1122363"/>
                  </a:cubicBezTo>
                  <a:close/>
                  <a:moveTo>
                    <a:pt x="491220" y="1111250"/>
                  </a:moveTo>
                  <a:cubicBezTo>
                    <a:pt x="496777" y="1111250"/>
                    <a:pt x="499555" y="1116330"/>
                    <a:pt x="499555" y="1118870"/>
                  </a:cubicBezTo>
                  <a:cubicBezTo>
                    <a:pt x="499555" y="1121410"/>
                    <a:pt x="496777" y="1121410"/>
                    <a:pt x="493998" y="1123950"/>
                  </a:cubicBezTo>
                  <a:cubicBezTo>
                    <a:pt x="491220" y="1121410"/>
                    <a:pt x="488442" y="1118870"/>
                    <a:pt x="488442" y="1113790"/>
                  </a:cubicBezTo>
                  <a:cubicBezTo>
                    <a:pt x="488442" y="1111250"/>
                    <a:pt x="491220" y="1111250"/>
                    <a:pt x="491220" y="1111250"/>
                  </a:cubicBezTo>
                  <a:close/>
                  <a:moveTo>
                    <a:pt x="174911" y="1095375"/>
                  </a:moveTo>
                  <a:cubicBezTo>
                    <a:pt x="177491" y="1095375"/>
                    <a:pt x="177491" y="1095375"/>
                    <a:pt x="177491" y="1095375"/>
                  </a:cubicBezTo>
                  <a:cubicBezTo>
                    <a:pt x="185230" y="1105766"/>
                    <a:pt x="182650" y="1121352"/>
                    <a:pt x="172331" y="1123950"/>
                  </a:cubicBezTo>
                  <a:cubicBezTo>
                    <a:pt x="164592" y="1116157"/>
                    <a:pt x="180070" y="1110961"/>
                    <a:pt x="169751" y="1103168"/>
                  </a:cubicBezTo>
                  <a:cubicBezTo>
                    <a:pt x="174911" y="1100570"/>
                    <a:pt x="172331" y="1095375"/>
                    <a:pt x="174911" y="1095375"/>
                  </a:cubicBezTo>
                  <a:close/>
                  <a:moveTo>
                    <a:pt x="182849" y="1069975"/>
                  </a:moveTo>
                  <a:cubicBezTo>
                    <a:pt x="185429" y="1069975"/>
                    <a:pt x="188008" y="1069975"/>
                    <a:pt x="190588" y="1072515"/>
                  </a:cubicBezTo>
                  <a:cubicBezTo>
                    <a:pt x="193168" y="1075055"/>
                    <a:pt x="193168" y="1075055"/>
                    <a:pt x="193168" y="1077595"/>
                  </a:cubicBezTo>
                  <a:cubicBezTo>
                    <a:pt x="190588" y="1077595"/>
                    <a:pt x="193168" y="1082675"/>
                    <a:pt x="188008" y="1082675"/>
                  </a:cubicBezTo>
                  <a:cubicBezTo>
                    <a:pt x="182849" y="1077595"/>
                    <a:pt x="177689" y="1080135"/>
                    <a:pt x="172530" y="1072515"/>
                  </a:cubicBezTo>
                  <a:cubicBezTo>
                    <a:pt x="175110" y="1072515"/>
                    <a:pt x="180269" y="1069975"/>
                    <a:pt x="182849" y="1069975"/>
                  </a:cubicBezTo>
                  <a:close/>
                  <a:moveTo>
                    <a:pt x="491088" y="1054100"/>
                  </a:moveTo>
                  <a:cubicBezTo>
                    <a:pt x="491088" y="1056878"/>
                    <a:pt x="493734" y="1056878"/>
                    <a:pt x="496380" y="1056878"/>
                  </a:cubicBezTo>
                  <a:cubicBezTo>
                    <a:pt x="496380" y="1062435"/>
                    <a:pt x="491088" y="1065213"/>
                    <a:pt x="485796" y="1065213"/>
                  </a:cubicBezTo>
                  <a:cubicBezTo>
                    <a:pt x="480505" y="1059656"/>
                    <a:pt x="483151" y="1056878"/>
                    <a:pt x="491088" y="1054100"/>
                  </a:cubicBezTo>
                  <a:close/>
                  <a:moveTo>
                    <a:pt x="1176465" y="1012825"/>
                  </a:moveTo>
                  <a:cubicBezTo>
                    <a:pt x="1191705" y="1017984"/>
                    <a:pt x="1186625" y="1033463"/>
                    <a:pt x="1176465" y="1033463"/>
                  </a:cubicBezTo>
                  <a:cubicBezTo>
                    <a:pt x="1173925" y="1033463"/>
                    <a:pt x="1168845" y="1030883"/>
                    <a:pt x="1166305" y="1023144"/>
                  </a:cubicBezTo>
                  <a:cubicBezTo>
                    <a:pt x="1166305" y="1020564"/>
                    <a:pt x="1171385" y="1017984"/>
                    <a:pt x="1176465" y="1012825"/>
                  </a:cubicBezTo>
                  <a:close/>
                  <a:moveTo>
                    <a:pt x="493733" y="1004888"/>
                  </a:moveTo>
                  <a:cubicBezTo>
                    <a:pt x="499025" y="1007666"/>
                    <a:pt x="501671" y="1007666"/>
                    <a:pt x="504317" y="1013223"/>
                  </a:cubicBezTo>
                  <a:cubicBezTo>
                    <a:pt x="501671" y="1016001"/>
                    <a:pt x="496379" y="1016001"/>
                    <a:pt x="493733" y="1016001"/>
                  </a:cubicBezTo>
                  <a:cubicBezTo>
                    <a:pt x="491088" y="1016001"/>
                    <a:pt x="488442" y="1016001"/>
                    <a:pt x="488442" y="1010444"/>
                  </a:cubicBezTo>
                  <a:cubicBezTo>
                    <a:pt x="491088" y="1007666"/>
                    <a:pt x="491088" y="1007666"/>
                    <a:pt x="493733" y="1004888"/>
                  </a:cubicBezTo>
                  <a:close/>
                  <a:moveTo>
                    <a:pt x="164894" y="990600"/>
                  </a:moveTo>
                  <a:cubicBezTo>
                    <a:pt x="175175" y="990600"/>
                    <a:pt x="182886" y="995680"/>
                    <a:pt x="185456" y="1003300"/>
                  </a:cubicBezTo>
                  <a:cubicBezTo>
                    <a:pt x="193167" y="1018540"/>
                    <a:pt x="180316" y="1028700"/>
                    <a:pt x="164894" y="1028700"/>
                  </a:cubicBezTo>
                  <a:cubicBezTo>
                    <a:pt x="159754" y="1028700"/>
                    <a:pt x="152043" y="1026160"/>
                    <a:pt x="146902" y="1021080"/>
                  </a:cubicBezTo>
                  <a:cubicBezTo>
                    <a:pt x="144332" y="1018540"/>
                    <a:pt x="149473" y="1008380"/>
                    <a:pt x="139192" y="1003300"/>
                  </a:cubicBezTo>
                  <a:cubicBezTo>
                    <a:pt x="146902" y="993140"/>
                    <a:pt x="157183" y="990600"/>
                    <a:pt x="164894" y="990600"/>
                  </a:cubicBezTo>
                  <a:close/>
                  <a:moveTo>
                    <a:pt x="487913" y="984250"/>
                  </a:moveTo>
                  <a:cubicBezTo>
                    <a:pt x="490559" y="986896"/>
                    <a:pt x="490559" y="986896"/>
                    <a:pt x="493205" y="989541"/>
                  </a:cubicBezTo>
                  <a:cubicBezTo>
                    <a:pt x="493205" y="994833"/>
                    <a:pt x="490559" y="997479"/>
                    <a:pt x="485267" y="1000125"/>
                  </a:cubicBezTo>
                  <a:cubicBezTo>
                    <a:pt x="477330" y="992187"/>
                    <a:pt x="479976" y="989541"/>
                    <a:pt x="487913" y="984250"/>
                  </a:cubicBezTo>
                  <a:close/>
                  <a:moveTo>
                    <a:pt x="123846" y="979488"/>
                  </a:moveTo>
                  <a:cubicBezTo>
                    <a:pt x="129138" y="979488"/>
                    <a:pt x="131784" y="982028"/>
                    <a:pt x="134430" y="987108"/>
                  </a:cubicBezTo>
                  <a:cubicBezTo>
                    <a:pt x="131784" y="989648"/>
                    <a:pt x="129138" y="989648"/>
                    <a:pt x="129138" y="992188"/>
                  </a:cubicBezTo>
                  <a:cubicBezTo>
                    <a:pt x="123846" y="992188"/>
                    <a:pt x="121201" y="987108"/>
                    <a:pt x="118555" y="982028"/>
                  </a:cubicBezTo>
                  <a:cubicBezTo>
                    <a:pt x="121201" y="979488"/>
                    <a:pt x="121201" y="979488"/>
                    <a:pt x="123846" y="979488"/>
                  </a:cubicBezTo>
                  <a:close/>
                  <a:moveTo>
                    <a:pt x="1360773" y="971550"/>
                  </a:moveTo>
                  <a:cubicBezTo>
                    <a:pt x="1363155" y="974328"/>
                    <a:pt x="1365536" y="974328"/>
                    <a:pt x="1367917" y="979885"/>
                  </a:cubicBezTo>
                  <a:cubicBezTo>
                    <a:pt x="1365536" y="979885"/>
                    <a:pt x="1365536" y="982663"/>
                    <a:pt x="1363155" y="982663"/>
                  </a:cubicBezTo>
                  <a:cubicBezTo>
                    <a:pt x="1360773" y="979885"/>
                    <a:pt x="1358392" y="974328"/>
                    <a:pt x="1360773" y="971550"/>
                  </a:cubicBezTo>
                  <a:close/>
                  <a:moveTo>
                    <a:pt x="462815" y="969963"/>
                  </a:moveTo>
                  <a:cubicBezTo>
                    <a:pt x="465537" y="969963"/>
                    <a:pt x="468258" y="969963"/>
                    <a:pt x="470980" y="974725"/>
                  </a:cubicBezTo>
                  <a:cubicBezTo>
                    <a:pt x="468258" y="977107"/>
                    <a:pt x="460094" y="984251"/>
                    <a:pt x="457373" y="984251"/>
                  </a:cubicBezTo>
                  <a:cubicBezTo>
                    <a:pt x="454651" y="984251"/>
                    <a:pt x="454651" y="984251"/>
                    <a:pt x="454651" y="984251"/>
                  </a:cubicBezTo>
                  <a:cubicBezTo>
                    <a:pt x="454651" y="981869"/>
                    <a:pt x="451930" y="979488"/>
                    <a:pt x="451930" y="977107"/>
                  </a:cubicBezTo>
                  <a:cubicBezTo>
                    <a:pt x="454651" y="974725"/>
                    <a:pt x="460094" y="969963"/>
                    <a:pt x="462815" y="969963"/>
                  </a:cubicBezTo>
                  <a:close/>
                  <a:moveTo>
                    <a:pt x="475544" y="954088"/>
                  </a:moveTo>
                  <a:cubicBezTo>
                    <a:pt x="480704" y="956734"/>
                    <a:pt x="488443" y="967317"/>
                    <a:pt x="480704" y="969963"/>
                  </a:cubicBezTo>
                  <a:cubicBezTo>
                    <a:pt x="475544" y="967317"/>
                    <a:pt x="467805" y="959379"/>
                    <a:pt x="475544" y="954088"/>
                  </a:cubicBezTo>
                  <a:close/>
                  <a:moveTo>
                    <a:pt x="268097" y="927100"/>
                  </a:moveTo>
                  <a:cubicBezTo>
                    <a:pt x="270637" y="929957"/>
                    <a:pt x="273177" y="935673"/>
                    <a:pt x="275717" y="938530"/>
                  </a:cubicBezTo>
                  <a:cubicBezTo>
                    <a:pt x="273177" y="941388"/>
                    <a:pt x="270637" y="941388"/>
                    <a:pt x="268097" y="941388"/>
                  </a:cubicBezTo>
                  <a:cubicBezTo>
                    <a:pt x="265557" y="935673"/>
                    <a:pt x="263017" y="929957"/>
                    <a:pt x="268097" y="927100"/>
                  </a:cubicBezTo>
                  <a:close/>
                  <a:moveTo>
                    <a:pt x="250635" y="914400"/>
                  </a:moveTo>
                  <a:cubicBezTo>
                    <a:pt x="253175" y="914400"/>
                    <a:pt x="258255" y="917178"/>
                    <a:pt x="258255" y="925513"/>
                  </a:cubicBezTo>
                  <a:cubicBezTo>
                    <a:pt x="255715" y="925513"/>
                    <a:pt x="255715" y="925513"/>
                    <a:pt x="255715" y="925513"/>
                  </a:cubicBezTo>
                  <a:cubicBezTo>
                    <a:pt x="248095" y="925513"/>
                    <a:pt x="245555" y="922735"/>
                    <a:pt x="245555" y="919956"/>
                  </a:cubicBezTo>
                  <a:cubicBezTo>
                    <a:pt x="245555" y="917178"/>
                    <a:pt x="248095" y="914400"/>
                    <a:pt x="250635" y="914400"/>
                  </a:cubicBezTo>
                  <a:close/>
                  <a:moveTo>
                    <a:pt x="141176" y="909638"/>
                  </a:moveTo>
                  <a:cubicBezTo>
                    <a:pt x="148916" y="909638"/>
                    <a:pt x="156655" y="922111"/>
                    <a:pt x="151495" y="927101"/>
                  </a:cubicBezTo>
                  <a:cubicBezTo>
                    <a:pt x="146336" y="924606"/>
                    <a:pt x="136017" y="919617"/>
                    <a:pt x="136017" y="912132"/>
                  </a:cubicBezTo>
                  <a:cubicBezTo>
                    <a:pt x="138597" y="912132"/>
                    <a:pt x="141176" y="909638"/>
                    <a:pt x="141176" y="909638"/>
                  </a:cubicBezTo>
                  <a:close/>
                  <a:moveTo>
                    <a:pt x="1360774" y="844550"/>
                  </a:moveTo>
                  <a:cubicBezTo>
                    <a:pt x="1363354" y="844550"/>
                    <a:pt x="1363354" y="844550"/>
                    <a:pt x="1363354" y="844550"/>
                  </a:cubicBezTo>
                  <a:cubicBezTo>
                    <a:pt x="1371093" y="852289"/>
                    <a:pt x="1371093" y="860028"/>
                    <a:pt x="1360774" y="865188"/>
                  </a:cubicBezTo>
                  <a:cubicBezTo>
                    <a:pt x="1355615" y="865188"/>
                    <a:pt x="1350455" y="854869"/>
                    <a:pt x="1350455" y="849709"/>
                  </a:cubicBezTo>
                  <a:cubicBezTo>
                    <a:pt x="1355615" y="847130"/>
                    <a:pt x="1358194" y="844550"/>
                    <a:pt x="1360774" y="844550"/>
                  </a:cubicBezTo>
                  <a:close/>
                  <a:moveTo>
                    <a:pt x="258254" y="806450"/>
                  </a:moveTo>
                  <a:cubicBezTo>
                    <a:pt x="258254" y="806450"/>
                    <a:pt x="258254" y="806450"/>
                    <a:pt x="260636" y="806450"/>
                  </a:cubicBezTo>
                  <a:cubicBezTo>
                    <a:pt x="263017" y="806450"/>
                    <a:pt x="263017" y="806450"/>
                    <a:pt x="263017" y="806450"/>
                  </a:cubicBezTo>
                  <a:cubicBezTo>
                    <a:pt x="267780" y="814070"/>
                    <a:pt x="265398" y="816610"/>
                    <a:pt x="258254" y="819150"/>
                  </a:cubicBezTo>
                  <a:cubicBezTo>
                    <a:pt x="255873" y="814070"/>
                    <a:pt x="253492" y="811530"/>
                    <a:pt x="253492" y="808990"/>
                  </a:cubicBezTo>
                  <a:cubicBezTo>
                    <a:pt x="255873" y="806450"/>
                    <a:pt x="255873" y="806450"/>
                    <a:pt x="258254" y="806450"/>
                  </a:cubicBezTo>
                  <a:close/>
                  <a:moveTo>
                    <a:pt x="353108" y="803275"/>
                  </a:moveTo>
                  <a:cubicBezTo>
                    <a:pt x="358268" y="808355"/>
                    <a:pt x="350529" y="815975"/>
                    <a:pt x="345369" y="815975"/>
                  </a:cubicBezTo>
                  <a:cubicBezTo>
                    <a:pt x="337630" y="808355"/>
                    <a:pt x="347949" y="803275"/>
                    <a:pt x="353108" y="803275"/>
                  </a:cubicBezTo>
                  <a:close/>
                  <a:moveTo>
                    <a:pt x="348742" y="765175"/>
                  </a:moveTo>
                  <a:cubicBezTo>
                    <a:pt x="351282" y="765175"/>
                    <a:pt x="353822" y="765175"/>
                    <a:pt x="356362" y="765175"/>
                  </a:cubicBezTo>
                  <a:cubicBezTo>
                    <a:pt x="369062" y="765175"/>
                    <a:pt x="376682" y="770164"/>
                    <a:pt x="386842" y="780143"/>
                  </a:cubicBezTo>
                  <a:cubicBezTo>
                    <a:pt x="384302" y="782638"/>
                    <a:pt x="381762" y="782638"/>
                    <a:pt x="379222" y="782638"/>
                  </a:cubicBezTo>
                  <a:cubicBezTo>
                    <a:pt x="371602" y="782638"/>
                    <a:pt x="356362" y="772659"/>
                    <a:pt x="348742" y="765175"/>
                  </a:cubicBezTo>
                  <a:close/>
                  <a:moveTo>
                    <a:pt x="1399441" y="701675"/>
                  </a:moveTo>
                  <a:cubicBezTo>
                    <a:pt x="1402162" y="701675"/>
                    <a:pt x="1404884" y="701675"/>
                    <a:pt x="1407605" y="707390"/>
                  </a:cubicBezTo>
                  <a:cubicBezTo>
                    <a:pt x="1402162" y="710248"/>
                    <a:pt x="1396720" y="715963"/>
                    <a:pt x="1393998" y="715963"/>
                  </a:cubicBezTo>
                  <a:cubicBezTo>
                    <a:pt x="1391277" y="715963"/>
                    <a:pt x="1391277" y="715963"/>
                    <a:pt x="1391277" y="715963"/>
                  </a:cubicBezTo>
                  <a:cubicBezTo>
                    <a:pt x="1391277" y="713105"/>
                    <a:pt x="1388555" y="713105"/>
                    <a:pt x="1388555" y="710248"/>
                  </a:cubicBezTo>
                  <a:cubicBezTo>
                    <a:pt x="1388555" y="704532"/>
                    <a:pt x="1393998" y="701675"/>
                    <a:pt x="1399441" y="701675"/>
                  </a:cubicBezTo>
                  <a:close/>
                  <a:moveTo>
                    <a:pt x="1158368" y="696913"/>
                  </a:moveTo>
                  <a:cubicBezTo>
                    <a:pt x="1160749" y="696913"/>
                    <a:pt x="1163130" y="696913"/>
                    <a:pt x="1163130" y="699691"/>
                  </a:cubicBezTo>
                  <a:cubicBezTo>
                    <a:pt x="1160749" y="702469"/>
                    <a:pt x="1158368" y="708026"/>
                    <a:pt x="1155986" y="708026"/>
                  </a:cubicBezTo>
                  <a:cubicBezTo>
                    <a:pt x="1155986" y="708026"/>
                    <a:pt x="1153605" y="705248"/>
                    <a:pt x="1153605" y="705248"/>
                  </a:cubicBezTo>
                  <a:cubicBezTo>
                    <a:pt x="1153605" y="702469"/>
                    <a:pt x="1155986" y="696913"/>
                    <a:pt x="1158368" y="696913"/>
                  </a:cubicBezTo>
                  <a:close/>
                  <a:moveTo>
                    <a:pt x="599885" y="663575"/>
                  </a:moveTo>
                  <a:cubicBezTo>
                    <a:pt x="602425" y="663575"/>
                    <a:pt x="607505" y="668867"/>
                    <a:pt x="602425" y="671513"/>
                  </a:cubicBezTo>
                  <a:cubicBezTo>
                    <a:pt x="599885" y="668867"/>
                    <a:pt x="597345" y="671513"/>
                    <a:pt x="594805" y="668867"/>
                  </a:cubicBezTo>
                  <a:cubicBezTo>
                    <a:pt x="594805" y="666221"/>
                    <a:pt x="597345" y="663575"/>
                    <a:pt x="599885" y="663575"/>
                  </a:cubicBezTo>
                  <a:close/>
                  <a:moveTo>
                    <a:pt x="555753" y="658813"/>
                  </a:moveTo>
                  <a:cubicBezTo>
                    <a:pt x="555753" y="661194"/>
                    <a:pt x="558610" y="663575"/>
                    <a:pt x="561468" y="665957"/>
                  </a:cubicBezTo>
                  <a:cubicBezTo>
                    <a:pt x="558610" y="668338"/>
                    <a:pt x="555753" y="668338"/>
                    <a:pt x="552895" y="668338"/>
                  </a:cubicBezTo>
                  <a:cubicBezTo>
                    <a:pt x="552895" y="668338"/>
                    <a:pt x="550037" y="668338"/>
                    <a:pt x="550037" y="668338"/>
                  </a:cubicBezTo>
                  <a:cubicBezTo>
                    <a:pt x="547180" y="663575"/>
                    <a:pt x="550037" y="661194"/>
                    <a:pt x="555753" y="658813"/>
                  </a:cubicBezTo>
                  <a:close/>
                  <a:moveTo>
                    <a:pt x="431596" y="650875"/>
                  </a:moveTo>
                  <a:cubicBezTo>
                    <a:pt x="452132" y="650875"/>
                    <a:pt x="472669" y="666353"/>
                    <a:pt x="488071" y="679251"/>
                  </a:cubicBezTo>
                  <a:cubicBezTo>
                    <a:pt x="482937" y="684411"/>
                    <a:pt x="482937" y="692150"/>
                    <a:pt x="493205" y="697309"/>
                  </a:cubicBezTo>
                  <a:cubicBezTo>
                    <a:pt x="490638" y="723106"/>
                    <a:pt x="485504" y="748903"/>
                    <a:pt x="459833" y="769540"/>
                  </a:cubicBezTo>
                  <a:cubicBezTo>
                    <a:pt x="454699" y="766961"/>
                    <a:pt x="452132" y="766961"/>
                    <a:pt x="446998" y="766961"/>
                  </a:cubicBezTo>
                  <a:cubicBezTo>
                    <a:pt x="439297" y="766961"/>
                    <a:pt x="431596" y="769540"/>
                    <a:pt x="426462" y="774700"/>
                  </a:cubicBezTo>
                  <a:cubicBezTo>
                    <a:pt x="413627" y="764381"/>
                    <a:pt x="400792" y="756642"/>
                    <a:pt x="385390" y="746323"/>
                  </a:cubicBezTo>
                  <a:cubicBezTo>
                    <a:pt x="385390" y="738584"/>
                    <a:pt x="382823" y="728265"/>
                    <a:pt x="372555" y="717947"/>
                  </a:cubicBezTo>
                  <a:cubicBezTo>
                    <a:pt x="377689" y="697309"/>
                    <a:pt x="387957" y="679251"/>
                    <a:pt x="395658" y="661194"/>
                  </a:cubicBezTo>
                  <a:cubicBezTo>
                    <a:pt x="395658" y="658614"/>
                    <a:pt x="395658" y="658614"/>
                    <a:pt x="398225" y="658614"/>
                  </a:cubicBezTo>
                  <a:cubicBezTo>
                    <a:pt x="398225" y="658614"/>
                    <a:pt x="400792" y="661194"/>
                    <a:pt x="403359" y="661194"/>
                  </a:cubicBezTo>
                  <a:cubicBezTo>
                    <a:pt x="403359" y="663773"/>
                    <a:pt x="405926" y="663773"/>
                    <a:pt x="408493" y="663773"/>
                  </a:cubicBezTo>
                  <a:cubicBezTo>
                    <a:pt x="408493" y="663773"/>
                    <a:pt x="408493" y="663773"/>
                    <a:pt x="411060" y="663773"/>
                  </a:cubicBezTo>
                  <a:cubicBezTo>
                    <a:pt x="416194" y="653454"/>
                    <a:pt x="423895" y="650875"/>
                    <a:pt x="431596" y="650875"/>
                  </a:cubicBezTo>
                  <a:close/>
                  <a:moveTo>
                    <a:pt x="675153" y="627063"/>
                  </a:moveTo>
                  <a:cubicBezTo>
                    <a:pt x="685599" y="627063"/>
                    <a:pt x="693434" y="632279"/>
                    <a:pt x="701270" y="642711"/>
                  </a:cubicBezTo>
                  <a:cubicBezTo>
                    <a:pt x="706493" y="653143"/>
                    <a:pt x="701270" y="666183"/>
                    <a:pt x="709105" y="674007"/>
                  </a:cubicBezTo>
                  <a:cubicBezTo>
                    <a:pt x="690823" y="679223"/>
                    <a:pt x="709105" y="692264"/>
                    <a:pt x="698658" y="700088"/>
                  </a:cubicBezTo>
                  <a:cubicBezTo>
                    <a:pt x="688211" y="687048"/>
                    <a:pt x="675153" y="687048"/>
                    <a:pt x="664706" y="687048"/>
                  </a:cubicBezTo>
                  <a:cubicBezTo>
                    <a:pt x="662094" y="687048"/>
                    <a:pt x="662094" y="687048"/>
                    <a:pt x="659482" y="687048"/>
                  </a:cubicBezTo>
                  <a:cubicBezTo>
                    <a:pt x="659482" y="687048"/>
                    <a:pt x="659482" y="687048"/>
                    <a:pt x="656871" y="687048"/>
                  </a:cubicBezTo>
                  <a:cubicBezTo>
                    <a:pt x="628142" y="660967"/>
                    <a:pt x="651647" y="627063"/>
                    <a:pt x="675153" y="627063"/>
                  </a:cubicBezTo>
                  <a:close/>
                  <a:moveTo>
                    <a:pt x="423241" y="585788"/>
                  </a:moveTo>
                  <a:cubicBezTo>
                    <a:pt x="433673" y="593481"/>
                    <a:pt x="451930" y="608868"/>
                    <a:pt x="446714" y="619126"/>
                  </a:cubicBezTo>
                  <a:cubicBezTo>
                    <a:pt x="438889" y="616561"/>
                    <a:pt x="415417" y="596046"/>
                    <a:pt x="423241" y="585788"/>
                  </a:cubicBezTo>
                  <a:close/>
                  <a:moveTo>
                    <a:pt x="504462" y="569913"/>
                  </a:moveTo>
                  <a:cubicBezTo>
                    <a:pt x="514275" y="569913"/>
                    <a:pt x="526543" y="580232"/>
                    <a:pt x="524089" y="590551"/>
                  </a:cubicBezTo>
                  <a:cubicBezTo>
                    <a:pt x="516729" y="580232"/>
                    <a:pt x="502008" y="585391"/>
                    <a:pt x="499555" y="572493"/>
                  </a:cubicBezTo>
                  <a:cubicBezTo>
                    <a:pt x="502008" y="569913"/>
                    <a:pt x="502008" y="569913"/>
                    <a:pt x="504462" y="569913"/>
                  </a:cubicBezTo>
                  <a:close/>
                  <a:moveTo>
                    <a:pt x="232220" y="520700"/>
                  </a:moveTo>
                  <a:cubicBezTo>
                    <a:pt x="232220" y="520700"/>
                    <a:pt x="235078" y="520700"/>
                    <a:pt x="235078" y="520700"/>
                  </a:cubicBezTo>
                  <a:cubicBezTo>
                    <a:pt x="235078" y="520700"/>
                    <a:pt x="235078" y="520700"/>
                    <a:pt x="237935" y="520700"/>
                  </a:cubicBezTo>
                  <a:cubicBezTo>
                    <a:pt x="237935" y="520700"/>
                    <a:pt x="240793" y="520700"/>
                    <a:pt x="240793" y="526256"/>
                  </a:cubicBezTo>
                  <a:cubicBezTo>
                    <a:pt x="240793" y="526256"/>
                    <a:pt x="240793" y="529035"/>
                    <a:pt x="237935" y="531813"/>
                  </a:cubicBezTo>
                  <a:cubicBezTo>
                    <a:pt x="232220" y="531813"/>
                    <a:pt x="226505" y="523478"/>
                    <a:pt x="232220" y="520700"/>
                  </a:cubicBezTo>
                  <a:close/>
                  <a:moveTo>
                    <a:pt x="201558" y="504825"/>
                  </a:moveTo>
                  <a:cubicBezTo>
                    <a:pt x="211537" y="504825"/>
                    <a:pt x="219021" y="510268"/>
                    <a:pt x="226505" y="521153"/>
                  </a:cubicBezTo>
                  <a:cubicBezTo>
                    <a:pt x="224010" y="521153"/>
                    <a:pt x="221515" y="523875"/>
                    <a:pt x="219021" y="523875"/>
                  </a:cubicBezTo>
                  <a:cubicBezTo>
                    <a:pt x="206548" y="523875"/>
                    <a:pt x="196569" y="515710"/>
                    <a:pt x="191580" y="507546"/>
                  </a:cubicBezTo>
                  <a:cubicBezTo>
                    <a:pt x="194074" y="504825"/>
                    <a:pt x="199064" y="504825"/>
                    <a:pt x="201558" y="504825"/>
                  </a:cubicBezTo>
                  <a:close/>
                  <a:moveTo>
                    <a:pt x="446638" y="450850"/>
                  </a:moveTo>
                  <a:cubicBezTo>
                    <a:pt x="459867" y="453458"/>
                    <a:pt x="467805" y="476930"/>
                    <a:pt x="465159" y="487363"/>
                  </a:cubicBezTo>
                  <a:cubicBezTo>
                    <a:pt x="457221" y="482147"/>
                    <a:pt x="436055" y="461282"/>
                    <a:pt x="446638" y="450850"/>
                  </a:cubicBezTo>
                  <a:close/>
                  <a:moveTo>
                    <a:pt x="1314075" y="434975"/>
                  </a:moveTo>
                  <a:cubicBezTo>
                    <a:pt x="1319102" y="434975"/>
                    <a:pt x="1324130" y="437555"/>
                    <a:pt x="1326643" y="445294"/>
                  </a:cubicBezTo>
                  <a:cubicBezTo>
                    <a:pt x="1321616" y="453033"/>
                    <a:pt x="1316589" y="455613"/>
                    <a:pt x="1309048" y="455613"/>
                  </a:cubicBezTo>
                  <a:cubicBezTo>
                    <a:pt x="1304021" y="455613"/>
                    <a:pt x="1301507" y="453033"/>
                    <a:pt x="1296480" y="450453"/>
                  </a:cubicBezTo>
                  <a:cubicBezTo>
                    <a:pt x="1298994" y="442714"/>
                    <a:pt x="1306535" y="434975"/>
                    <a:pt x="1314075" y="434975"/>
                  </a:cubicBezTo>
                  <a:close/>
                  <a:moveTo>
                    <a:pt x="312230" y="422275"/>
                  </a:moveTo>
                  <a:cubicBezTo>
                    <a:pt x="320168" y="432435"/>
                    <a:pt x="317522" y="434975"/>
                    <a:pt x="312230" y="434975"/>
                  </a:cubicBezTo>
                  <a:cubicBezTo>
                    <a:pt x="306938" y="434975"/>
                    <a:pt x="296355" y="427355"/>
                    <a:pt x="312230" y="422275"/>
                  </a:cubicBezTo>
                  <a:close/>
                  <a:moveTo>
                    <a:pt x="565701" y="396875"/>
                  </a:moveTo>
                  <a:cubicBezTo>
                    <a:pt x="581576" y="402166"/>
                    <a:pt x="586868" y="423333"/>
                    <a:pt x="576284" y="428625"/>
                  </a:cubicBezTo>
                  <a:cubicBezTo>
                    <a:pt x="576284" y="428625"/>
                    <a:pt x="573638" y="428625"/>
                    <a:pt x="570993" y="428625"/>
                  </a:cubicBezTo>
                  <a:cubicBezTo>
                    <a:pt x="560409" y="428625"/>
                    <a:pt x="547180" y="407458"/>
                    <a:pt x="565701" y="396875"/>
                  </a:cubicBezTo>
                  <a:close/>
                  <a:moveTo>
                    <a:pt x="1101506" y="347663"/>
                  </a:moveTo>
                  <a:cubicBezTo>
                    <a:pt x="1109267" y="347663"/>
                    <a:pt x="1117029" y="350251"/>
                    <a:pt x="1122203" y="352840"/>
                  </a:cubicBezTo>
                  <a:cubicBezTo>
                    <a:pt x="1129965" y="355429"/>
                    <a:pt x="1137726" y="358017"/>
                    <a:pt x="1145488" y="358017"/>
                  </a:cubicBezTo>
                  <a:cubicBezTo>
                    <a:pt x="1145488" y="358017"/>
                    <a:pt x="1148075" y="355429"/>
                    <a:pt x="1148075" y="355429"/>
                  </a:cubicBezTo>
                  <a:cubicBezTo>
                    <a:pt x="1153249" y="363195"/>
                    <a:pt x="1148075" y="368372"/>
                    <a:pt x="1155836" y="373549"/>
                  </a:cubicBezTo>
                  <a:cubicBezTo>
                    <a:pt x="1155836" y="376138"/>
                    <a:pt x="1158424" y="376138"/>
                    <a:pt x="1161011" y="376138"/>
                  </a:cubicBezTo>
                  <a:cubicBezTo>
                    <a:pt x="1163598" y="376138"/>
                    <a:pt x="1163598" y="376138"/>
                    <a:pt x="1163598" y="376138"/>
                  </a:cubicBezTo>
                  <a:cubicBezTo>
                    <a:pt x="1166185" y="376138"/>
                    <a:pt x="1168772" y="376138"/>
                    <a:pt x="1171360" y="378727"/>
                  </a:cubicBezTo>
                  <a:cubicBezTo>
                    <a:pt x="1171360" y="389081"/>
                    <a:pt x="1171360" y="402025"/>
                    <a:pt x="1184296" y="404613"/>
                  </a:cubicBezTo>
                  <a:cubicBezTo>
                    <a:pt x="1186883" y="414968"/>
                    <a:pt x="1181708" y="425323"/>
                    <a:pt x="1184296" y="435677"/>
                  </a:cubicBezTo>
                  <a:cubicBezTo>
                    <a:pt x="1192057" y="446032"/>
                    <a:pt x="1199819" y="438266"/>
                    <a:pt x="1207580" y="448621"/>
                  </a:cubicBezTo>
                  <a:cubicBezTo>
                    <a:pt x="1202406" y="451209"/>
                    <a:pt x="1199819" y="453798"/>
                    <a:pt x="1197231" y="453798"/>
                  </a:cubicBezTo>
                  <a:cubicBezTo>
                    <a:pt x="1194644" y="453798"/>
                    <a:pt x="1192057" y="451209"/>
                    <a:pt x="1189470" y="451209"/>
                  </a:cubicBezTo>
                  <a:cubicBezTo>
                    <a:pt x="1186883" y="451209"/>
                    <a:pt x="1184296" y="451209"/>
                    <a:pt x="1181708" y="451209"/>
                  </a:cubicBezTo>
                  <a:cubicBezTo>
                    <a:pt x="1179121" y="451209"/>
                    <a:pt x="1179121" y="451209"/>
                    <a:pt x="1179121" y="451209"/>
                  </a:cubicBezTo>
                  <a:cubicBezTo>
                    <a:pt x="1179121" y="458975"/>
                    <a:pt x="1179121" y="466741"/>
                    <a:pt x="1179121" y="474507"/>
                  </a:cubicBezTo>
                  <a:cubicBezTo>
                    <a:pt x="1173947" y="479685"/>
                    <a:pt x="1168772" y="477096"/>
                    <a:pt x="1166185" y="479685"/>
                  </a:cubicBezTo>
                  <a:cubicBezTo>
                    <a:pt x="1168772" y="495217"/>
                    <a:pt x="1145488" y="495217"/>
                    <a:pt x="1145488" y="508160"/>
                  </a:cubicBezTo>
                  <a:cubicBezTo>
                    <a:pt x="1142901" y="508160"/>
                    <a:pt x="1137726" y="508160"/>
                    <a:pt x="1135139" y="508160"/>
                  </a:cubicBezTo>
                  <a:cubicBezTo>
                    <a:pt x="1124790" y="508160"/>
                    <a:pt x="1117029" y="510749"/>
                    <a:pt x="1114442" y="521103"/>
                  </a:cubicBezTo>
                  <a:cubicBezTo>
                    <a:pt x="1109267" y="513337"/>
                    <a:pt x="1101506" y="510749"/>
                    <a:pt x="1096331" y="510749"/>
                  </a:cubicBezTo>
                  <a:cubicBezTo>
                    <a:pt x="1088570" y="510749"/>
                    <a:pt x="1080808" y="515926"/>
                    <a:pt x="1073047" y="523692"/>
                  </a:cubicBezTo>
                  <a:cubicBezTo>
                    <a:pt x="1065285" y="515926"/>
                    <a:pt x="1078221" y="513337"/>
                    <a:pt x="1070459" y="505571"/>
                  </a:cubicBezTo>
                  <a:cubicBezTo>
                    <a:pt x="1067872" y="502983"/>
                    <a:pt x="1065285" y="502983"/>
                    <a:pt x="1062698" y="502983"/>
                  </a:cubicBezTo>
                  <a:cubicBezTo>
                    <a:pt x="1047175" y="502983"/>
                    <a:pt x="1057523" y="546990"/>
                    <a:pt x="1070459" y="554756"/>
                  </a:cubicBezTo>
                  <a:cubicBezTo>
                    <a:pt x="1065285" y="562522"/>
                    <a:pt x="1060111" y="559933"/>
                    <a:pt x="1054936" y="562522"/>
                  </a:cubicBezTo>
                  <a:cubicBezTo>
                    <a:pt x="1054936" y="570288"/>
                    <a:pt x="1057523" y="578054"/>
                    <a:pt x="1052349" y="585820"/>
                  </a:cubicBezTo>
                  <a:cubicBezTo>
                    <a:pt x="1039413" y="588408"/>
                    <a:pt x="1031652" y="601352"/>
                    <a:pt x="1029064" y="611706"/>
                  </a:cubicBezTo>
                  <a:cubicBezTo>
                    <a:pt x="1029064" y="611706"/>
                    <a:pt x="1026477" y="611706"/>
                    <a:pt x="1026477" y="611706"/>
                  </a:cubicBezTo>
                  <a:cubicBezTo>
                    <a:pt x="1023890" y="611706"/>
                    <a:pt x="1023890" y="611706"/>
                    <a:pt x="1021303" y="611706"/>
                  </a:cubicBezTo>
                  <a:cubicBezTo>
                    <a:pt x="1018716" y="611706"/>
                    <a:pt x="1018716" y="611706"/>
                    <a:pt x="1016128" y="611706"/>
                  </a:cubicBezTo>
                  <a:cubicBezTo>
                    <a:pt x="1013541" y="611706"/>
                    <a:pt x="1010954" y="611706"/>
                    <a:pt x="1008367" y="614295"/>
                  </a:cubicBezTo>
                  <a:cubicBezTo>
                    <a:pt x="998018" y="622061"/>
                    <a:pt x="1013541" y="632416"/>
                    <a:pt x="1005780" y="640182"/>
                  </a:cubicBezTo>
                  <a:cubicBezTo>
                    <a:pt x="998018" y="640182"/>
                    <a:pt x="998018" y="629827"/>
                    <a:pt x="990257" y="624650"/>
                  </a:cubicBezTo>
                  <a:cubicBezTo>
                    <a:pt x="990257" y="624650"/>
                    <a:pt x="987669" y="624650"/>
                    <a:pt x="987669" y="624650"/>
                  </a:cubicBezTo>
                  <a:cubicBezTo>
                    <a:pt x="979908" y="624650"/>
                    <a:pt x="969559" y="627238"/>
                    <a:pt x="961798" y="632416"/>
                  </a:cubicBezTo>
                  <a:cubicBezTo>
                    <a:pt x="956623" y="629827"/>
                    <a:pt x="954036" y="624650"/>
                    <a:pt x="948862" y="624650"/>
                  </a:cubicBezTo>
                  <a:cubicBezTo>
                    <a:pt x="946274" y="624650"/>
                    <a:pt x="946274" y="624650"/>
                    <a:pt x="943687" y="624650"/>
                  </a:cubicBezTo>
                  <a:cubicBezTo>
                    <a:pt x="954036" y="645359"/>
                    <a:pt x="948862" y="663480"/>
                    <a:pt x="946274" y="679012"/>
                  </a:cubicBezTo>
                  <a:cubicBezTo>
                    <a:pt x="948862" y="684189"/>
                    <a:pt x="951449" y="684189"/>
                    <a:pt x="956623" y="684189"/>
                  </a:cubicBezTo>
                  <a:cubicBezTo>
                    <a:pt x="961798" y="684189"/>
                    <a:pt x="966972" y="681600"/>
                    <a:pt x="972146" y="679012"/>
                  </a:cubicBezTo>
                  <a:cubicBezTo>
                    <a:pt x="982495" y="697132"/>
                    <a:pt x="995431" y="707487"/>
                    <a:pt x="1010954" y="707487"/>
                  </a:cubicBezTo>
                  <a:cubicBezTo>
                    <a:pt x="1013541" y="707487"/>
                    <a:pt x="1018716" y="707487"/>
                    <a:pt x="1021303" y="707487"/>
                  </a:cubicBezTo>
                  <a:cubicBezTo>
                    <a:pt x="1029064" y="715253"/>
                    <a:pt x="1029064" y="723019"/>
                    <a:pt x="1034239" y="730785"/>
                  </a:cubicBezTo>
                  <a:cubicBezTo>
                    <a:pt x="1042000" y="735962"/>
                    <a:pt x="1052349" y="730785"/>
                    <a:pt x="1060111" y="738551"/>
                  </a:cubicBezTo>
                  <a:cubicBezTo>
                    <a:pt x="1060111" y="759260"/>
                    <a:pt x="1078221" y="767026"/>
                    <a:pt x="1091157" y="772204"/>
                  </a:cubicBezTo>
                  <a:cubicBezTo>
                    <a:pt x="1088570" y="803268"/>
                    <a:pt x="1104093" y="805856"/>
                    <a:pt x="1122203" y="805856"/>
                  </a:cubicBezTo>
                  <a:cubicBezTo>
                    <a:pt x="1127377" y="805856"/>
                    <a:pt x="1129965" y="805856"/>
                    <a:pt x="1132552" y="805856"/>
                  </a:cubicBezTo>
                  <a:cubicBezTo>
                    <a:pt x="1137726" y="805856"/>
                    <a:pt x="1140313" y="805856"/>
                    <a:pt x="1142901" y="805856"/>
                  </a:cubicBezTo>
                  <a:cubicBezTo>
                    <a:pt x="1153249" y="805856"/>
                    <a:pt x="1163598" y="808445"/>
                    <a:pt x="1168772" y="813622"/>
                  </a:cubicBezTo>
                  <a:cubicBezTo>
                    <a:pt x="1179121" y="826565"/>
                    <a:pt x="1181708" y="844686"/>
                    <a:pt x="1179121" y="860218"/>
                  </a:cubicBezTo>
                  <a:cubicBezTo>
                    <a:pt x="1163598" y="875750"/>
                    <a:pt x="1153249" y="878339"/>
                    <a:pt x="1135139" y="883516"/>
                  </a:cubicBezTo>
                  <a:cubicBezTo>
                    <a:pt x="1142901" y="893871"/>
                    <a:pt x="1142901" y="904225"/>
                    <a:pt x="1142901" y="911991"/>
                  </a:cubicBezTo>
                  <a:cubicBezTo>
                    <a:pt x="1119616" y="919757"/>
                    <a:pt x="1127377" y="940467"/>
                    <a:pt x="1127377" y="958587"/>
                  </a:cubicBezTo>
                  <a:cubicBezTo>
                    <a:pt x="1132552" y="963765"/>
                    <a:pt x="1140313" y="961176"/>
                    <a:pt x="1145488" y="971531"/>
                  </a:cubicBezTo>
                  <a:cubicBezTo>
                    <a:pt x="1142901" y="979297"/>
                    <a:pt x="1137726" y="979297"/>
                    <a:pt x="1132552" y="979297"/>
                  </a:cubicBezTo>
                  <a:cubicBezTo>
                    <a:pt x="1129965" y="979297"/>
                    <a:pt x="1129965" y="979297"/>
                    <a:pt x="1127377" y="979297"/>
                  </a:cubicBezTo>
                  <a:cubicBezTo>
                    <a:pt x="1124790" y="979297"/>
                    <a:pt x="1124790" y="979297"/>
                    <a:pt x="1122203" y="979297"/>
                  </a:cubicBezTo>
                  <a:cubicBezTo>
                    <a:pt x="1119616" y="979297"/>
                    <a:pt x="1119616" y="979297"/>
                    <a:pt x="1117029" y="981885"/>
                  </a:cubicBezTo>
                  <a:cubicBezTo>
                    <a:pt x="1114442" y="989651"/>
                    <a:pt x="1106680" y="997417"/>
                    <a:pt x="1109267" y="1007772"/>
                  </a:cubicBezTo>
                  <a:cubicBezTo>
                    <a:pt x="1117029" y="1012949"/>
                    <a:pt x="1132552" y="1012949"/>
                    <a:pt x="1135139" y="1028481"/>
                  </a:cubicBezTo>
                  <a:cubicBezTo>
                    <a:pt x="1129965" y="1031070"/>
                    <a:pt x="1127377" y="1031070"/>
                    <a:pt x="1124790" y="1031070"/>
                  </a:cubicBezTo>
                  <a:cubicBezTo>
                    <a:pt x="1119616" y="1031070"/>
                    <a:pt x="1114442" y="1031070"/>
                    <a:pt x="1111854" y="1031070"/>
                  </a:cubicBezTo>
                  <a:cubicBezTo>
                    <a:pt x="1106680" y="1028481"/>
                    <a:pt x="1101506" y="1028481"/>
                    <a:pt x="1098918" y="1028481"/>
                  </a:cubicBezTo>
                  <a:cubicBezTo>
                    <a:pt x="1091157" y="1028481"/>
                    <a:pt x="1085982" y="1031070"/>
                    <a:pt x="1080808" y="1046602"/>
                  </a:cubicBezTo>
                  <a:cubicBezTo>
                    <a:pt x="1083395" y="1049191"/>
                    <a:pt x="1085982" y="1051779"/>
                    <a:pt x="1088570" y="1051779"/>
                  </a:cubicBezTo>
                  <a:cubicBezTo>
                    <a:pt x="1088570" y="1051779"/>
                    <a:pt x="1091157" y="1051779"/>
                    <a:pt x="1091157" y="1051779"/>
                  </a:cubicBezTo>
                  <a:cubicBezTo>
                    <a:pt x="1091157" y="1051779"/>
                    <a:pt x="1093744" y="1051779"/>
                    <a:pt x="1093744" y="1051779"/>
                  </a:cubicBezTo>
                  <a:cubicBezTo>
                    <a:pt x="1096331" y="1051779"/>
                    <a:pt x="1098918" y="1051779"/>
                    <a:pt x="1101506" y="1056957"/>
                  </a:cubicBezTo>
                  <a:cubicBezTo>
                    <a:pt x="1091157" y="1067311"/>
                    <a:pt x="1088570" y="1075077"/>
                    <a:pt x="1078221" y="1082843"/>
                  </a:cubicBezTo>
                  <a:cubicBezTo>
                    <a:pt x="1070459" y="1082843"/>
                    <a:pt x="1067872" y="1069900"/>
                    <a:pt x="1065285" y="1067311"/>
                  </a:cubicBezTo>
                  <a:cubicBezTo>
                    <a:pt x="1044587" y="1072489"/>
                    <a:pt x="1034239" y="1085432"/>
                    <a:pt x="1031652" y="1100964"/>
                  </a:cubicBezTo>
                  <a:cubicBezTo>
                    <a:pt x="1026477" y="1098375"/>
                    <a:pt x="1018716" y="1098375"/>
                    <a:pt x="1013541" y="1098375"/>
                  </a:cubicBezTo>
                  <a:cubicBezTo>
                    <a:pt x="1000605" y="1098375"/>
                    <a:pt x="990257" y="1100964"/>
                    <a:pt x="979908" y="1113907"/>
                  </a:cubicBezTo>
                  <a:cubicBezTo>
                    <a:pt x="977321" y="1113907"/>
                    <a:pt x="974733" y="1113907"/>
                    <a:pt x="972146" y="1113907"/>
                  </a:cubicBezTo>
                  <a:cubicBezTo>
                    <a:pt x="951449" y="1113907"/>
                    <a:pt x="930751" y="1111318"/>
                    <a:pt x="910054" y="1103552"/>
                  </a:cubicBezTo>
                  <a:cubicBezTo>
                    <a:pt x="907467" y="1106141"/>
                    <a:pt x="902292" y="1113907"/>
                    <a:pt x="897118" y="1113907"/>
                  </a:cubicBezTo>
                  <a:cubicBezTo>
                    <a:pt x="897118" y="1113907"/>
                    <a:pt x="897118" y="1113907"/>
                    <a:pt x="894531" y="1111318"/>
                  </a:cubicBezTo>
                  <a:cubicBezTo>
                    <a:pt x="891943" y="1106141"/>
                    <a:pt x="891943" y="1103552"/>
                    <a:pt x="886769" y="1095786"/>
                  </a:cubicBezTo>
                  <a:cubicBezTo>
                    <a:pt x="886769" y="1095786"/>
                    <a:pt x="884182" y="1095786"/>
                    <a:pt x="884182" y="1095786"/>
                  </a:cubicBezTo>
                  <a:cubicBezTo>
                    <a:pt x="873833" y="1095786"/>
                    <a:pt x="871246" y="1103552"/>
                    <a:pt x="860897" y="1106141"/>
                  </a:cubicBezTo>
                  <a:cubicBezTo>
                    <a:pt x="853136" y="1106141"/>
                    <a:pt x="855723" y="1093198"/>
                    <a:pt x="850548" y="1093198"/>
                  </a:cubicBezTo>
                  <a:cubicBezTo>
                    <a:pt x="850548" y="1093198"/>
                    <a:pt x="847961" y="1093198"/>
                    <a:pt x="847961" y="1093198"/>
                  </a:cubicBezTo>
                  <a:cubicBezTo>
                    <a:pt x="845374" y="1098375"/>
                    <a:pt x="845374" y="1106141"/>
                    <a:pt x="842787" y="1111318"/>
                  </a:cubicBezTo>
                  <a:cubicBezTo>
                    <a:pt x="853136" y="1116496"/>
                    <a:pt x="850548" y="1121673"/>
                    <a:pt x="850548" y="1129439"/>
                  </a:cubicBezTo>
                  <a:cubicBezTo>
                    <a:pt x="853136" y="1129439"/>
                    <a:pt x="855723" y="1129439"/>
                    <a:pt x="855723" y="1129439"/>
                  </a:cubicBezTo>
                  <a:cubicBezTo>
                    <a:pt x="858310" y="1129439"/>
                    <a:pt x="858310" y="1129439"/>
                    <a:pt x="860897" y="1129439"/>
                  </a:cubicBezTo>
                  <a:cubicBezTo>
                    <a:pt x="860897" y="1129439"/>
                    <a:pt x="863484" y="1129439"/>
                    <a:pt x="863484" y="1129439"/>
                  </a:cubicBezTo>
                  <a:cubicBezTo>
                    <a:pt x="868659" y="1129439"/>
                    <a:pt x="871246" y="1132028"/>
                    <a:pt x="873833" y="1132028"/>
                  </a:cubicBezTo>
                  <a:cubicBezTo>
                    <a:pt x="876420" y="1150148"/>
                    <a:pt x="891943" y="1142382"/>
                    <a:pt x="894531" y="1152737"/>
                  </a:cubicBezTo>
                  <a:cubicBezTo>
                    <a:pt x="891943" y="1157914"/>
                    <a:pt x="886769" y="1157914"/>
                    <a:pt x="881595" y="1157914"/>
                  </a:cubicBezTo>
                  <a:cubicBezTo>
                    <a:pt x="879008" y="1157914"/>
                    <a:pt x="876420" y="1157914"/>
                    <a:pt x="871246" y="1157914"/>
                  </a:cubicBezTo>
                  <a:cubicBezTo>
                    <a:pt x="868659" y="1155326"/>
                    <a:pt x="863484" y="1155326"/>
                    <a:pt x="860897" y="1155326"/>
                  </a:cubicBezTo>
                  <a:cubicBezTo>
                    <a:pt x="858310" y="1155326"/>
                    <a:pt x="855723" y="1155326"/>
                    <a:pt x="855723" y="1157914"/>
                  </a:cubicBezTo>
                  <a:cubicBezTo>
                    <a:pt x="853136" y="1168269"/>
                    <a:pt x="860897" y="1178624"/>
                    <a:pt x="850548" y="1186390"/>
                  </a:cubicBezTo>
                  <a:cubicBezTo>
                    <a:pt x="847961" y="1186390"/>
                    <a:pt x="845374" y="1188978"/>
                    <a:pt x="842787" y="1188978"/>
                  </a:cubicBezTo>
                  <a:cubicBezTo>
                    <a:pt x="837613" y="1188978"/>
                    <a:pt x="832438" y="1183801"/>
                    <a:pt x="827264" y="1178624"/>
                  </a:cubicBezTo>
                  <a:cubicBezTo>
                    <a:pt x="819502" y="1173446"/>
                    <a:pt x="814328" y="1168269"/>
                    <a:pt x="809154" y="1168269"/>
                  </a:cubicBezTo>
                  <a:cubicBezTo>
                    <a:pt x="806566" y="1168269"/>
                    <a:pt x="806566" y="1168269"/>
                    <a:pt x="806566" y="1168269"/>
                  </a:cubicBezTo>
                  <a:cubicBezTo>
                    <a:pt x="793630" y="1181212"/>
                    <a:pt x="796217" y="1196744"/>
                    <a:pt x="803979" y="1214865"/>
                  </a:cubicBezTo>
                  <a:cubicBezTo>
                    <a:pt x="798804" y="1217454"/>
                    <a:pt x="793630" y="1220042"/>
                    <a:pt x="788456" y="1225220"/>
                  </a:cubicBezTo>
                  <a:cubicBezTo>
                    <a:pt x="803979" y="1243340"/>
                    <a:pt x="780694" y="1258872"/>
                    <a:pt x="783281" y="1274404"/>
                  </a:cubicBezTo>
                  <a:cubicBezTo>
                    <a:pt x="819502" y="1300291"/>
                    <a:pt x="847961" y="1336532"/>
                    <a:pt x="871246" y="1372773"/>
                  </a:cubicBezTo>
                  <a:cubicBezTo>
                    <a:pt x="868659" y="1375362"/>
                    <a:pt x="866072" y="1377951"/>
                    <a:pt x="863484" y="1377951"/>
                  </a:cubicBezTo>
                  <a:cubicBezTo>
                    <a:pt x="863484" y="1377951"/>
                    <a:pt x="860897" y="1375362"/>
                    <a:pt x="858310" y="1375362"/>
                  </a:cubicBezTo>
                  <a:cubicBezTo>
                    <a:pt x="855723" y="1372773"/>
                    <a:pt x="853136" y="1370185"/>
                    <a:pt x="850548" y="1370185"/>
                  </a:cubicBezTo>
                  <a:cubicBezTo>
                    <a:pt x="850548" y="1370185"/>
                    <a:pt x="850548" y="1370185"/>
                    <a:pt x="850548" y="1372773"/>
                  </a:cubicBezTo>
                  <a:cubicBezTo>
                    <a:pt x="845374" y="1375362"/>
                    <a:pt x="837613" y="1377951"/>
                    <a:pt x="832438" y="1377951"/>
                  </a:cubicBezTo>
                  <a:cubicBezTo>
                    <a:pt x="827264" y="1377951"/>
                    <a:pt x="819502" y="1375362"/>
                    <a:pt x="816915" y="1370185"/>
                  </a:cubicBezTo>
                  <a:cubicBezTo>
                    <a:pt x="803979" y="1354653"/>
                    <a:pt x="816915" y="1341709"/>
                    <a:pt x="827264" y="1328766"/>
                  </a:cubicBezTo>
                  <a:cubicBezTo>
                    <a:pt x="809154" y="1310646"/>
                    <a:pt x="791043" y="1292525"/>
                    <a:pt x="770345" y="1292525"/>
                  </a:cubicBezTo>
                  <a:cubicBezTo>
                    <a:pt x="767758" y="1292525"/>
                    <a:pt x="767758" y="1292525"/>
                    <a:pt x="765171" y="1292525"/>
                  </a:cubicBezTo>
                  <a:cubicBezTo>
                    <a:pt x="757409" y="1310646"/>
                    <a:pt x="762584" y="1333944"/>
                    <a:pt x="741886" y="1352064"/>
                  </a:cubicBezTo>
                  <a:cubicBezTo>
                    <a:pt x="739299" y="1349475"/>
                    <a:pt x="734125" y="1346887"/>
                    <a:pt x="728950" y="1346887"/>
                  </a:cubicBezTo>
                  <a:cubicBezTo>
                    <a:pt x="728950" y="1346887"/>
                    <a:pt x="726363" y="1346887"/>
                    <a:pt x="726363" y="1346887"/>
                  </a:cubicBezTo>
                  <a:cubicBezTo>
                    <a:pt x="713427" y="1359830"/>
                    <a:pt x="700491" y="1367596"/>
                    <a:pt x="690142" y="1367596"/>
                  </a:cubicBezTo>
                  <a:cubicBezTo>
                    <a:pt x="659096" y="1367596"/>
                    <a:pt x="633224" y="1331355"/>
                    <a:pt x="612527" y="1295114"/>
                  </a:cubicBezTo>
                  <a:cubicBezTo>
                    <a:pt x="612527" y="1297702"/>
                    <a:pt x="612527" y="1297702"/>
                    <a:pt x="609940" y="1297702"/>
                  </a:cubicBezTo>
                  <a:cubicBezTo>
                    <a:pt x="607353" y="1295114"/>
                    <a:pt x="607353" y="1295114"/>
                    <a:pt x="607353" y="1295114"/>
                  </a:cubicBezTo>
                  <a:cubicBezTo>
                    <a:pt x="607353" y="1295114"/>
                    <a:pt x="604765" y="1295114"/>
                    <a:pt x="604765" y="1297702"/>
                  </a:cubicBezTo>
                  <a:cubicBezTo>
                    <a:pt x="599591" y="1305468"/>
                    <a:pt x="602178" y="1313234"/>
                    <a:pt x="604765" y="1323589"/>
                  </a:cubicBezTo>
                  <a:cubicBezTo>
                    <a:pt x="586655" y="1331355"/>
                    <a:pt x="591829" y="1339121"/>
                    <a:pt x="581481" y="1349475"/>
                  </a:cubicBezTo>
                  <a:cubicBezTo>
                    <a:pt x="565958" y="1328766"/>
                    <a:pt x="586655" y="1313234"/>
                    <a:pt x="586655" y="1295114"/>
                  </a:cubicBezTo>
                  <a:cubicBezTo>
                    <a:pt x="571132" y="1276993"/>
                    <a:pt x="565958" y="1264050"/>
                    <a:pt x="547847" y="1253695"/>
                  </a:cubicBezTo>
                  <a:cubicBezTo>
                    <a:pt x="550434" y="1243340"/>
                    <a:pt x="547847" y="1230397"/>
                    <a:pt x="537498" y="1217454"/>
                  </a:cubicBezTo>
                  <a:cubicBezTo>
                    <a:pt x="537498" y="1217454"/>
                    <a:pt x="537498" y="1217454"/>
                    <a:pt x="534911" y="1217454"/>
                  </a:cubicBezTo>
                  <a:cubicBezTo>
                    <a:pt x="532324" y="1217454"/>
                    <a:pt x="529737" y="1217454"/>
                    <a:pt x="529737" y="1220042"/>
                  </a:cubicBezTo>
                  <a:cubicBezTo>
                    <a:pt x="527150" y="1220042"/>
                    <a:pt x="524563" y="1222631"/>
                    <a:pt x="521975" y="1222631"/>
                  </a:cubicBezTo>
                  <a:cubicBezTo>
                    <a:pt x="519388" y="1222631"/>
                    <a:pt x="519388" y="1222631"/>
                    <a:pt x="516801" y="1220042"/>
                  </a:cubicBezTo>
                  <a:cubicBezTo>
                    <a:pt x="514214" y="1207099"/>
                    <a:pt x="529737" y="1196744"/>
                    <a:pt x="527150" y="1183801"/>
                  </a:cubicBezTo>
                  <a:cubicBezTo>
                    <a:pt x="524563" y="1183801"/>
                    <a:pt x="521975" y="1183801"/>
                    <a:pt x="519388" y="1183801"/>
                  </a:cubicBezTo>
                  <a:cubicBezTo>
                    <a:pt x="519388" y="1183801"/>
                    <a:pt x="516801" y="1183801"/>
                    <a:pt x="516801" y="1183801"/>
                  </a:cubicBezTo>
                  <a:cubicBezTo>
                    <a:pt x="516801" y="1183801"/>
                    <a:pt x="514214" y="1183801"/>
                    <a:pt x="514214" y="1183801"/>
                  </a:cubicBezTo>
                  <a:cubicBezTo>
                    <a:pt x="511627" y="1183801"/>
                    <a:pt x="506452" y="1181212"/>
                    <a:pt x="503865" y="1178624"/>
                  </a:cubicBezTo>
                  <a:cubicBezTo>
                    <a:pt x="511627" y="1176035"/>
                    <a:pt x="519388" y="1168269"/>
                    <a:pt x="514214" y="1160503"/>
                  </a:cubicBezTo>
                  <a:cubicBezTo>
                    <a:pt x="511627" y="1157914"/>
                    <a:pt x="511627" y="1157914"/>
                    <a:pt x="509039" y="1157914"/>
                  </a:cubicBezTo>
                  <a:cubicBezTo>
                    <a:pt x="509039" y="1157914"/>
                    <a:pt x="509039" y="1157914"/>
                    <a:pt x="506452" y="1157914"/>
                  </a:cubicBezTo>
                  <a:cubicBezTo>
                    <a:pt x="506452" y="1157914"/>
                    <a:pt x="506452" y="1157914"/>
                    <a:pt x="503865" y="1157914"/>
                  </a:cubicBezTo>
                  <a:cubicBezTo>
                    <a:pt x="503865" y="1157914"/>
                    <a:pt x="501278" y="1157914"/>
                    <a:pt x="501278" y="1155326"/>
                  </a:cubicBezTo>
                  <a:cubicBezTo>
                    <a:pt x="511627" y="1132028"/>
                    <a:pt x="521975" y="1108730"/>
                    <a:pt x="514214" y="1080254"/>
                  </a:cubicBezTo>
                  <a:cubicBezTo>
                    <a:pt x="534911" y="1069900"/>
                    <a:pt x="524563" y="1054368"/>
                    <a:pt x="524563" y="1041425"/>
                  </a:cubicBezTo>
                  <a:cubicBezTo>
                    <a:pt x="537498" y="1033659"/>
                    <a:pt x="550434" y="1025893"/>
                    <a:pt x="560783" y="1015538"/>
                  </a:cubicBezTo>
                  <a:cubicBezTo>
                    <a:pt x="558196" y="1000006"/>
                    <a:pt x="555609" y="987063"/>
                    <a:pt x="565958" y="974119"/>
                  </a:cubicBezTo>
                  <a:cubicBezTo>
                    <a:pt x="568545" y="974119"/>
                    <a:pt x="571132" y="971531"/>
                    <a:pt x="571132" y="971531"/>
                  </a:cubicBezTo>
                  <a:cubicBezTo>
                    <a:pt x="576306" y="971531"/>
                    <a:pt x="578893" y="974119"/>
                    <a:pt x="581481" y="976708"/>
                  </a:cubicBezTo>
                  <a:cubicBezTo>
                    <a:pt x="586655" y="976708"/>
                    <a:pt x="589242" y="979297"/>
                    <a:pt x="591829" y="979297"/>
                  </a:cubicBezTo>
                  <a:cubicBezTo>
                    <a:pt x="594417" y="979297"/>
                    <a:pt x="594417" y="979297"/>
                    <a:pt x="594417" y="979297"/>
                  </a:cubicBezTo>
                  <a:cubicBezTo>
                    <a:pt x="604765" y="974119"/>
                    <a:pt x="615114" y="968942"/>
                    <a:pt x="625463" y="961176"/>
                  </a:cubicBezTo>
                  <a:cubicBezTo>
                    <a:pt x="633224" y="945644"/>
                    <a:pt x="607353" y="924935"/>
                    <a:pt x="622876" y="911991"/>
                  </a:cubicBezTo>
                  <a:cubicBezTo>
                    <a:pt x="635812" y="911991"/>
                    <a:pt x="635812" y="924935"/>
                    <a:pt x="640986" y="932701"/>
                  </a:cubicBezTo>
                  <a:cubicBezTo>
                    <a:pt x="651335" y="945644"/>
                    <a:pt x="664271" y="948233"/>
                    <a:pt x="677207" y="948233"/>
                  </a:cubicBezTo>
                  <a:cubicBezTo>
                    <a:pt x="692730" y="948233"/>
                    <a:pt x="708253" y="945644"/>
                    <a:pt x="723776" y="940467"/>
                  </a:cubicBezTo>
                  <a:cubicBezTo>
                    <a:pt x="708253" y="930112"/>
                    <a:pt x="731537" y="914580"/>
                    <a:pt x="716014" y="896459"/>
                  </a:cubicBezTo>
                  <a:cubicBezTo>
                    <a:pt x="708253" y="899048"/>
                    <a:pt x="700491" y="899048"/>
                    <a:pt x="695317" y="899048"/>
                  </a:cubicBezTo>
                  <a:cubicBezTo>
                    <a:pt x="682381" y="899048"/>
                    <a:pt x="669445" y="896459"/>
                    <a:pt x="659096" y="886105"/>
                  </a:cubicBezTo>
                  <a:cubicBezTo>
                    <a:pt x="656509" y="880927"/>
                    <a:pt x="653922" y="875750"/>
                    <a:pt x="651335" y="873161"/>
                  </a:cubicBezTo>
                  <a:cubicBezTo>
                    <a:pt x="646160" y="867984"/>
                    <a:pt x="640986" y="867984"/>
                    <a:pt x="635812" y="867984"/>
                  </a:cubicBezTo>
                  <a:cubicBezTo>
                    <a:pt x="620288" y="867984"/>
                    <a:pt x="609940" y="886105"/>
                    <a:pt x="604765" y="901637"/>
                  </a:cubicBezTo>
                  <a:cubicBezTo>
                    <a:pt x="602178" y="901637"/>
                    <a:pt x="602178" y="901637"/>
                    <a:pt x="599591" y="899048"/>
                  </a:cubicBezTo>
                  <a:cubicBezTo>
                    <a:pt x="597004" y="899048"/>
                    <a:pt x="597004" y="899048"/>
                    <a:pt x="594417" y="899048"/>
                  </a:cubicBezTo>
                  <a:cubicBezTo>
                    <a:pt x="594417" y="899048"/>
                    <a:pt x="591829" y="899048"/>
                    <a:pt x="591829" y="899048"/>
                  </a:cubicBezTo>
                  <a:cubicBezTo>
                    <a:pt x="581481" y="922346"/>
                    <a:pt x="550434" y="911991"/>
                    <a:pt x="537498" y="922346"/>
                  </a:cubicBezTo>
                  <a:cubicBezTo>
                    <a:pt x="524563" y="901637"/>
                    <a:pt x="506452" y="919757"/>
                    <a:pt x="493516" y="893871"/>
                  </a:cubicBezTo>
                  <a:cubicBezTo>
                    <a:pt x="488342" y="896459"/>
                    <a:pt x="480580" y="899048"/>
                    <a:pt x="475406" y="899048"/>
                  </a:cubicBezTo>
                  <a:cubicBezTo>
                    <a:pt x="467644" y="899048"/>
                    <a:pt x="462470" y="896459"/>
                    <a:pt x="454709" y="896459"/>
                  </a:cubicBezTo>
                  <a:cubicBezTo>
                    <a:pt x="449534" y="893871"/>
                    <a:pt x="441773" y="893871"/>
                    <a:pt x="436598" y="893871"/>
                  </a:cubicBezTo>
                  <a:cubicBezTo>
                    <a:pt x="434011" y="893871"/>
                    <a:pt x="434011" y="893871"/>
                    <a:pt x="431424" y="893871"/>
                  </a:cubicBezTo>
                  <a:cubicBezTo>
                    <a:pt x="431424" y="906814"/>
                    <a:pt x="418488" y="917169"/>
                    <a:pt x="413314" y="930112"/>
                  </a:cubicBezTo>
                  <a:cubicBezTo>
                    <a:pt x="423662" y="943055"/>
                    <a:pt x="441773" y="935289"/>
                    <a:pt x="446947" y="948233"/>
                  </a:cubicBezTo>
                  <a:cubicBezTo>
                    <a:pt x="454709" y="961176"/>
                    <a:pt x="441773" y="968942"/>
                    <a:pt x="439185" y="984474"/>
                  </a:cubicBezTo>
                  <a:cubicBezTo>
                    <a:pt x="431424" y="989651"/>
                    <a:pt x="423662" y="981885"/>
                    <a:pt x="415901" y="992240"/>
                  </a:cubicBezTo>
                  <a:cubicBezTo>
                    <a:pt x="421075" y="1000006"/>
                    <a:pt x="426249" y="992240"/>
                    <a:pt x="431424" y="1000006"/>
                  </a:cubicBezTo>
                  <a:cubicBezTo>
                    <a:pt x="431424" y="1018127"/>
                    <a:pt x="431424" y="1038836"/>
                    <a:pt x="452121" y="1056957"/>
                  </a:cubicBezTo>
                  <a:cubicBezTo>
                    <a:pt x="444360" y="1059545"/>
                    <a:pt x="439185" y="1064723"/>
                    <a:pt x="444360" y="1072489"/>
                  </a:cubicBezTo>
                  <a:cubicBezTo>
                    <a:pt x="446947" y="1075077"/>
                    <a:pt x="449534" y="1077666"/>
                    <a:pt x="452121" y="1077666"/>
                  </a:cubicBezTo>
                  <a:cubicBezTo>
                    <a:pt x="452121" y="1077666"/>
                    <a:pt x="454709" y="1075077"/>
                    <a:pt x="454709" y="1075077"/>
                  </a:cubicBezTo>
                  <a:cubicBezTo>
                    <a:pt x="457296" y="1075077"/>
                    <a:pt x="459883" y="1075077"/>
                    <a:pt x="459883" y="1075077"/>
                  </a:cubicBezTo>
                  <a:cubicBezTo>
                    <a:pt x="462470" y="1075077"/>
                    <a:pt x="465057" y="1077666"/>
                    <a:pt x="467644" y="1080254"/>
                  </a:cubicBezTo>
                  <a:cubicBezTo>
                    <a:pt x="465057" y="1082843"/>
                    <a:pt x="462470" y="1082843"/>
                    <a:pt x="459883" y="1082843"/>
                  </a:cubicBezTo>
                  <a:cubicBezTo>
                    <a:pt x="459883" y="1082843"/>
                    <a:pt x="457296" y="1082843"/>
                    <a:pt x="457296" y="1082843"/>
                  </a:cubicBezTo>
                  <a:cubicBezTo>
                    <a:pt x="454709" y="1082843"/>
                    <a:pt x="452121" y="1082843"/>
                    <a:pt x="452121" y="1082843"/>
                  </a:cubicBezTo>
                  <a:cubicBezTo>
                    <a:pt x="449534" y="1082843"/>
                    <a:pt x="449534" y="1082843"/>
                    <a:pt x="449534" y="1082843"/>
                  </a:cubicBezTo>
                  <a:cubicBezTo>
                    <a:pt x="444360" y="1090609"/>
                    <a:pt x="439185" y="1098375"/>
                    <a:pt x="441773" y="1106141"/>
                  </a:cubicBezTo>
                  <a:cubicBezTo>
                    <a:pt x="449534" y="1113907"/>
                    <a:pt x="459883" y="1108730"/>
                    <a:pt x="467644" y="1116496"/>
                  </a:cubicBezTo>
                  <a:cubicBezTo>
                    <a:pt x="465057" y="1119084"/>
                    <a:pt x="462470" y="1119084"/>
                    <a:pt x="459883" y="1119084"/>
                  </a:cubicBezTo>
                  <a:cubicBezTo>
                    <a:pt x="457296" y="1119084"/>
                    <a:pt x="454709" y="1119084"/>
                    <a:pt x="452121" y="1119084"/>
                  </a:cubicBezTo>
                  <a:cubicBezTo>
                    <a:pt x="449534" y="1116496"/>
                    <a:pt x="446947" y="1116496"/>
                    <a:pt x="444360" y="1116496"/>
                  </a:cubicBezTo>
                  <a:cubicBezTo>
                    <a:pt x="441773" y="1116496"/>
                    <a:pt x="441773" y="1116496"/>
                    <a:pt x="439185" y="1116496"/>
                  </a:cubicBezTo>
                  <a:cubicBezTo>
                    <a:pt x="434011" y="1121673"/>
                    <a:pt x="434011" y="1129439"/>
                    <a:pt x="434011" y="1134616"/>
                  </a:cubicBezTo>
                  <a:cubicBezTo>
                    <a:pt x="436598" y="1134616"/>
                    <a:pt x="436598" y="1134616"/>
                    <a:pt x="436598" y="1134616"/>
                  </a:cubicBezTo>
                  <a:cubicBezTo>
                    <a:pt x="439185" y="1134616"/>
                    <a:pt x="439185" y="1134616"/>
                    <a:pt x="441773" y="1134616"/>
                  </a:cubicBezTo>
                  <a:cubicBezTo>
                    <a:pt x="441773" y="1134616"/>
                    <a:pt x="444360" y="1134616"/>
                    <a:pt x="444360" y="1134616"/>
                  </a:cubicBezTo>
                  <a:cubicBezTo>
                    <a:pt x="446947" y="1134616"/>
                    <a:pt x="449534" y="1134616"/>
                    <a:pt x="452121" y="1139794"/>
                  </a:cubicBezTo>
                  <a:cubicBezTo>
                    <a:pt x="439185" y="1150148"/>
                    <a:pt x="421075" y="1160503"/>
                    <a:pt x="421075" y="1178624"/>
                  </a:cubicBezTo>
                  <a:cubicBezTo>
                    <a:pt x="418488" y="1176035"/>
                    <a:pt x="418488" y="1176035"/>
                    <a:pt x="415901" y="1176035"/>
                  </a:cubicBezTo>
                  <a:cubicBezTo>
                    <a:pt x="400378" y="1176035"/>
                    <a:pt x="387442" y="1199333"/>
                    <a:pt x="379680" y="1209688"/>
                  </a:cubicBezTo>
                  <a:cubicBezTo>
                    <a:pt x="374506" y="1209688"/>
                    <a:pt x="377093" y="1207099"/>
                    <a:pt x="377093" y="1204510"/>
                  </a:cubicBezTo>
                  <a:cubicBezTo>
                    <a:pt x="377093" y="1201922"/>
                    <a:pt x="377093" y="1199333"/>
                    <a:pt x="371919" y="1199333"/>
                  </a:cubicBezTo>
                  <a:cubicBezTo>
                    <a:pt x="366744" y="1212276"/>
                    <a:pt x="371919" y="1240752"/>
                    <a:pt x="348634" y="1240752"/>
                  </a:cubicBezTo>
                  <a:cubicBezTo>
                    <a:pt x="348634" y="1240752"/>
                    <a:pt x="346047" y="1240752"/>
                    <a:pt x="346047" y="1240752"/>
                  </a:cubicBezTo>
                  <a:cubicBezTo>
                    <a:pt x="340872" y="1230397"/>
                    <a:pt x="356395" y="1225220"/>
                    <a:pt x="353808" y="1217454"/>
                  </a:cubicBezTo>
                  <a:cubicBezTo>
                    <a:pt x="351221" y="1212276"/>
                    <a:pt x="348634" y="1209688"/>
                    <a:pt x="343460" y="1209688"/>
                  </a:cubicBezTo>
                  <a:cubicBezTo>
                    <a:pt x="340872" y="1209688"/>
                    <a:pt x="338285" y="1212276"/>
                    <a:pt x="335698" y="1212276"/>
                  </a:cubicBezTo>
                  <a:cubicBezTo>
                    <a:pt x="333111" y="1217454"/>
                    <a:pt x="333111" y="1222631"/>
                    <a:pt x="325349" y="1225220"/>
                  </a:cubicBezTo>
                  <a:cubicBezTo>
                    <a:pt x="322762" y="1222631"/>
                    <a:pt x="317588" y="1207099"/>
                    <a:pt x="307239" y="1207099"/>
                  </a:cubicBezTo>
                  <a:cubicBezTo>
                    <a:pt x="307239" y="1207099"/>
                    <a:pt x="307239" y="1207099"/>
                    <a:pt x="304652" y="1207099"/>
                  </a:cubicBezTo>
                  <a:cubicBezTo>
                    <a:pt x="296890" y="1209688"/>
                    <a:pt x="296890" y="1220042"/>
                    <a:pt x="289129" y="1220042"/>
                  </a:cubicBezTo>
                  <a:cubicBezTo>
                    <a:pt x="278780" y="1209688"/>
                    <a:pt x="296890" y="1207099"/>
                    <a:pt x="289129" y="1199333"/>
                  </a:cubicBezTo>
                  <a:cubicBezTo>
                    <a:pt x="283954" y="1194156"/>
                    <a:pt x="276193" y="1191567"/>
                    <a:pt x="271018" y="1191567"/>
                  </a:cubicBezTo>
                  <a:cubicBezTo>
                    <a:pt x="268431" y="1191567"/>
                    <a:pt x="268431" y="1191567"/>
                    <a:pt x="268431" y="1191567"/>
                  </a:cubicBezTo>
                  <a:cubicBezTo>
                    <a:pt x="268431" y="1191567"/>
                    <a:pt x="265844" y="1191567"/>
                    <a:pt x="265844" y="1191567"/>
                  </a:cubicBezTo>
                  <a:cubicBezTo>
                    <a:pt x="263257" y="1191567"/>
                    <a:pt x="260670" y="1191567"/>
                    <a:pt x="260670" y="1191567"/>
                  </a:cubicBezTo>
                  <a:cubicBezTo>
                    <a:pt x="265844" y="1157914"/>
                    <a:pt x="237385" y="1168269"/>
                    <a:pt x="227036" y="1155326"/>
                  </a:cubicBezTo>
                  <a:cubicBezTo>
                    <a:pt x="219275" y="1147560"/>
                    <a:pt x="219275" y="1137205"/>
                    <a:pt x="219275" y="1124262"/>
                  </a:cubicBezTo>
                  <a:cubicBezTo>
                    <a:pt x="216687" y="1121673"/>
                    <a:pt x="214100" y="1121673"/>
                    <a:pt x="214100" y="1121673"/>
                  </a:cubicBezTo>
                  <a:cubicBezTo>
                    <a:pt x="208926" y="1121673"/>
                    <a:pt x="206339" y="1124262"/>
                    <a:pt x="203751" y="1126850"/>
                  </a:cubicBezTo>
                  <a:cubicBezTo>
                    <a:pt x="201164" y="1129439"/>
                    <a:pt x="198577" y="1129439"/>
                    <a:pt x="195990" y="1129439"/>
                  </a:cubicBezTo>
                  <a:cubicBezTo>
                    <a:pt x="195990" y="1129439"/>
                    <a:pt x="193403" y="1129439"/>
                    <a:pt x="193403" y="1129439"/>
                  </a:cubicBezTo>
                  <a:cubicBezTo>
                    <a:pt x="180467" y="1113907"/>
                    <a:pt x="214100" y="1106141"/>
                    <a:pt x="211513" y="1090609"/>
                  </a:cubicBezTo>
                  <a:cubicBezTo>
                    <a:pt x="201164" y="1077666"/>
                    <a:pt x="211513" y="1072489"/>
                    <a:pt x="195990" y="1064723"/>
                  </a:cubicBezTo>
                  <a:cubicBezTo>
                    <a:pt x="216687" y="1051779"/>
                    <a:pt x="214100" y="1036247"/>
                    <a:pt x="201164" y="1018127"/>
                  </a:cubicBezTo>
                  <a:cubicBezTo>
                    <a:pt x="211513" y="1012949"/>
                    <a:pt x="208926" y="1005183"/>
                    <a:pt x="203751" y="997417"/>
                  </a:cubicBezTo>
                  <a:cubicBezTo>
                    <a:pt x="224449" y="992240"/>
                    <a:pt x="250321" y="987063"/>
                    <a:pt x="252908" y="966353"/>
                  </a:cubicBezTo>
                  <a:cubicBezTo>
                    <a:pt x="247734" y="958587"/>
                    <a:pt x="239972" y="950821"/>
                    <a:pt x="247734" y="948233"/>
                  </a:cubicBezTo>
                  <a:cubicBezTo>
                    <a:pt x="250321" y="948233"/>
                    <a:pt x="252908" y="950821"/>
                    <a:pt x="255495" y="955999"/>
                  </a:cubicBezTo>
                  <a:cubicBezTo>
                    <a:pt x="258082" y="958587"/>
                    <a:pt x="260670" y="961176"/>
                    <a:pt x="263257" y="961176"/>
                  </a:cubicBezTo>
                  <a:cubicBezTo>
                    <a:pt x="263257" y="961176"/>
                    <a:pt x="265844" y="961176"/>
                    <a:pt x="265844" y="961176"/>
                  </a:cubicBezTo>
                  <a:cubicBezTo>
                    <a:pt x="278780" y="953410"/>
                    <a:pt x="286541" y="940467"/>
                    <a:pt x="283954" y="924935"/>
                  </a:cubicBezTo>
                  <a:cubicBezTo>
                    <a:pt x="289129" y="922346"/>
                    <a:pt x="294303" y="927523"/>
                    <a:pt x="302065" y="919757"/>
                  </a:cubicBezTo>
                  <a:cubicBezTo>
                    <a:pt x="302065" y="906814"/>
                    <a:pt x="283954" y="896459"/>
                    <a:pt x="286541" y="883516"/>
                  </a:cubicBezTo>
                  <a:cubicBezTo>
                    <a:pt x="289129" y="880927"/>
                    <a:pt x="289129" y="880927"/>
                    <a:pt x="291716" y="880927"/>
                  </a:cubicBezTo>
                  <a:cubicBezTo>
                    <a:pt x="291716" y="880927"/>
                    <a:pt x="291716" y="880927"/>
                    <a:pt x="294303" y="880927"/>
                  </a:cubicBezTo>
                  <a:cubicBezTo>
                    <a:pt x="294303" y="880927"/>
                    <a:pt x="296890" y="880927"/>
                    <a:pt x="296890" y="880927"/>
                  </a:cubicBezTo>
                  <a:cubicBezTo>
                    <a:pt x="299477" y="880927"/>
                    <a:pt x="299477" y="880927"/>
                    <a:pt x="302065" y="880927"/>
                  </a:cubicBezTo>
                  <a:cubicBezTo>
                    <a:pt x="302065" y="873161"/>
                    <a:pt x="294303" y="865395"/>
                    <a:pt x="294303" y="857629"/>
                  </a:cubicBezTo>
                  <a:cubicBezTo>
                    <a:pt x="307239" y="855041"/>
                    <a:pt x="315000" y="852452"/>
                    <a:pt x="320175" y="836920"/>
                  </a:cubicBezTo>
                  <a:cubicBezTo>
                    <a:pt x="322762" y="836920"/>
                    <a:pt x="325349" y="836920"/>
                    <a:pt x="325349" y="836920"/>
                  </a:cubicBezTo>
                  <a:cubicBezTo>
                    <a:pt x="327936" y="836920"/>
                    <a:pt x="327936" y="836920"/>
                    <a:pt x="327936" y="836920"/>
                  </a:cubicBezTo>
                  <a:cubicBezTo>
                    <a:pt x="330524" y="836920"/>
                    <a:pt x="330524" y="836920"/>
                    <a:pt x="330524" y="836920"/>
                  </a:cubicBezTo>
                  <a:cubicBezTo>
                    <a:pt x="335698" y="836920"/>
                    <a:pt x="340872" y="836920"/>
                    <a:pt x="343460" y="829154"/>
                  </a:cubicBezTo>
                  <a:cubicBezTo>
                    <a:pt x="348634" y="831743"/>
                    <a:pt x="351221" y="834331"/>
                    <a:pt x="353808" y="834331"/>
                  </a:cubicBezTo>
                  <a:cubicBezTo>
                    <a:pt x="358983" y="834331"/>
                    <a:pt x="361570" y="831743"/>
                    <a:pt x="366744" y="826565"/>
                  </a:cubicBezTo>
                  <a:cubicBezTo>
                    <a:pt x="371919" y="834331"/>
                    <a:pt x="379680" y="836920"/>
                    <a:pt x="384854" y="836920"/>
                  </a:cubicBezTo>
                  <a:cubicBezTo>
                    <a:pt x="392616" y="836920"/>
                    <a:pt x="397790" y="836920"/>
                    <a:pt x="405552" y="834331"/>
                  </a:cubicBezTo>
                  <a:cubicBezTo>
                    <a:pt x="395203" y="811033"/>
                    <a:pt x="423662" y="800679"/>
                    <a:pt x="431424" y="779970"/>
                  </a:cubicBezTo>
                  <a:cubicBezTo>
                    <a:pt x="434011" y="782558"/>
                    <a:pt x="434011" y="782558"/>
                    <a:pt x="436598" y="782558"/>
                  </a:cubicBezTo>
                  <a:cubicBezTo>
                    <a:pt x="441773" y="782558"/>
                    <a:pt x="446947" y="779970"/>
                    <a:pt x="452121" y="779970"/>
                  </a:cubicBezTo>
                  <a:cubicBezTo>
                    <a:pt x="459883" y="777381"/>
                    <a:pt x="465057" y="777381"/>
                    <a:pt x="470232" y="777381"/>
                  </a:cubicBezTo>
                  <a:cubicBezTo>
                    <a:pt x="477993" y="777381"/>
                    <a:pt x="485755" y="779970"/>
                    <a:pt x="490929" y="785147"/>
                  </a:cubicBezTo>
                  <a:cubicBezTo>
                    <a:pt x="496104" y="782558"/>
                    <a:pt x="501278" y="782558"/>
                    <a:pt x="509039" y="777381"/>
                  </a:cubicBezTo>
                  <a:cubicBezTo>
                    <a:pt x="511627" y="772204"/>
                    <a:pt x="506452" y="764438"/>
                    <a:pt x="511627" y="761849"/>
                  </a:cubicBezTo>
                  <a:cubicBezTo>
                    <a:pt x="516801" y="761849"/>
                    <a:pt x="519388" y="767026"/>
                    <a:pt x="524563" y="767026"/>
                  </a:cubicBezTo>
                  <a:cubicBezTo>
                    <a:pt x="527150" y="767026"/>
                    <a:pt x="529737" y="764438"/>
                    <a:pt x="529737" y="764438"/>
                  </a:cubicBezTo>
                  <a:cubicBezTo>
                    <a:pt x="534911" y="756672"/>
                    <a:pt x="545260" y="748906"/>
                    <a:pt x="545260" y="741140"/>
                  </a:cubicBezTo>
                  <a:cubicBezTo>
                    <a:pt x="534911" y="725608"/>
                    <a:pt x="516801" y="707487"/>
                    <a:pt x="519388" y="694544"/>
                  </a:cubicBezTo>
                  <a:cubicBezTo>
                    <a:pt x="532324" y="704898"/>
                    <a:pt x="545260" y="725608"/>
                    <a:pt x="558196" y="735962"/>
                  </a:cubicBezTo>
                  <a:cubicBezTo>
                    <a:pt x="573719" y="725608"/>
                    <a:pt x="594417" y="730785"/>
                    <a:pt x="612527" y="723019"/>
                  </a:cubicBezTo>
                  <a:cubicBezTo>
                    <a:pt x="617701" y="710076"/>
                    <a:pt x="604765" y="694544"/>
                    <a:pt x="617701" y="684189"/>
                  </a:cubicBezTo>
                  <a:cubicBezTo>
                    <a:pt x="633224" y="691955"/>
                    <a:pt x="628050" y="704898"/>
                    <a:pt x="630637" y="715253"/>
                  </a:cubicBezTo>
                  <a:cubicBezTo>
                    <a:pt x="633224" y="715253"/>
                    <a:pt x="635812" y="717842"/>
                    <a:pt x="635812" y="717842"/>
                  </a:cubicBezTo>
                  <a:cubicBezTo>
                    <a:pt x="638399" y="717842"/>
                    <a:pt x="638399" y="717842"/>
                    <a:pt x="640986" y="715253"/>
                  </a:cubicBezTo>
                  <a:cubicBezTo>
                    <a:pt x="640986" y="715253"/>
                    <a:pt x="643573" y="715253"/>
                    <a:pt x="643573" y="715253"/>
                  </a:cubicBezTo>
                  <a:cubicBezTo>
                    <a:pt x="643573" y="715253"/>
                    <a:pt x="646160" y="715253"/>
                    <a:pt x="646160" y="715253"/>
                  </a:cubicBezTo>
                  <a:cubicBezTo>
                    <a:pt x="646160" y="710076"/>
                    <a:pt x="648748" y="702310"/>
                    <a:pt x="659096" y="702310"/>
                  </a:cubicBezTo>
                  <a:cubicBezTo>
                    <a:pt x="672032" y="707487"/>
                    <a:pt x="659096" y="720430"/>
                    <a:pt x="664271" y="730785"/>
                  </a:cubicBezTo>
                  <a:cubicBezTo>
                    <a:pt x="672032" y="733374"/>
                    <a:pt x="679794" y="746317"/>
                    <a:pt x="690142" y="746317"/>
                  </a:cubicBezTo>
                  <a:cubicBezTo>
                    <a:pt x="697904" y="741140"/>
                    <a:pt x="703078" y="738551"/>
                    <a:pt x="710840" y="738551"/>
                  </a:cubicBezTo>
                  <a:cubicBezTo>
                    <a:pt x="716014" y="738551"/>
                    <a:pt x="721189" y="738551"/>
                    <a:pt x="726363" y="741140"/>
                  </a:cubicBezTo>
                  <a:cubicBezTo>
                    <a:pt x="731537" y="743728"/>
                    <a:pt x="739299" y="746317"/>
                    <a:pt x="744473" y="746317"/>
                  </a:cubicBezTo>
                  <a:cubicBezTo>
                    <a:pt x="744473" y="746317"/>
                    <a:pt x="744473" y="746317"/>
                    <a:pt x="747061" y="746317"/>
                  </a:cubicBezTo>
                  <a:cubicBezTo>
                    <a:pt x="757409" y="738551"/>
                    <a:pt x="752235" y="728196"/>
                    <a:pt x="741886" y="715253"/>
                  </a:cubicBezTo>
                  <a:cubicBezTo>
                    <a:pt x="747061" y="712664"/>
                    <a:pt x="749648" y="710076"/>
                    <a:pt x="754822" y="710076"/>
                  </a:cubicBezTo>
                  <a:cubicBezTo>
                    <a:pt x="757409" y="710076"/>
                    <a:pt x="762584" y="712664"/>
                    <a:pt x="765171" y="712664"/>
                  </a:cubicBezTo>
                  <a:cubicBezTo>
                    <a:pt x="770345" y="715253"/>
                    <a:pt x="772932" y="715253"/>
                    <a:pt x="778107" y="715253"/>
                  </a:cubicBezTo>
                  <a:cubicBezTo>
                    <a:pt x="780694" y="715253"/>
                    <a:pt x="785868" y="715253"/>
                    <a:pt x="791043" y="712664"/>
                  </a:cubicBezTo>
                  <a:cubicBezTo>
                    <a:pt x="796217" y="702310"/>
                    <a:pt x="785868" y="689366"/>
                    <a:pt x="788456" y="679012"/>
                  </a:cubicBezTo>
                  <a:cubicBezTo>
                    <a:pt x="791043" y="679012"/>
                    <a:pt x="793630" y="676423"/>
                    <a:pt x="796217" y="673834"/>
                  </a:cubicBezTo>
                  <a:cubicBezTo>
                    <a:pt x="806566" y="681600"/>
                    <a:pt x="816915" y="694544"/>
                    <a:pt x="829851" y="694544"/>
                  </a:cubicBezTo>
                  <a:cubicBezTo>
                    <a:pt x="832438" y="694544"/>
                    <a:pt x="835025" y="691955"/>
                    <a:pt x="840200" y="689366"/>
                  </a:cubicBezTo>
                  <a:cubicBezTo>
                    <a:pt x="842787" y="679012"/>
                    <a:pt x="850548" y="673834"/>
                    <a:pt x="863484" y="673834"/>
                  </a:cubicBezTo>
                  <a:cubicBezTo>
                    <a:pt x="866072" y="650536"/>
                    <a:pt x="866072" y="629827"/>
                    <a:pt x="889356" y="611706"/>
                  </a:cubicBezTo>
                  <a:cubicBezTo>
                    <a:pt x="891943" y="611706"/>
                    <a:pt x="891943" y="611706"/>
                    <a:pt x="894531" y="611706"/>
                  </a:cubicBezTo>
                  <a:cubicBezTo>
                    <a:pt x="899705" y="611706"/>
                    <a:pt x="904879" y="611706"/>
                    <a:pt x="912641" y="606529"/>
                  </a:cubicBezTo>
                  <a:cubicBezTo>
                    <a:pt x="910054" y="601352"/>
                    <a:pt x="915228" y="601352"/>
                    <a:pt x="910054" y="596174"/>
                  </a:cubicBezTo>
                  <a:cubicBezTo>
                    <a:pt x="910054" y="596174"/>
                    <a:pt x="907467" y="596174"/>
                    <a:pt x="907467" y="596174"/>
                  </a:cubicBezTo>
                  <a:cubicBezTo>
                    <a:pt x="904879" y="596174"/>
                    <a:pt x="899705" y="598763"/>
                    <a:pt x="897118" y="598763"/>
                  </a:cubicBezTo>
                  <a:cubicBezTo>
                    <a:pt x="889356" y="590997"/>
                    <a:pt x="897118" y="585820"/>
                    <a:pt x="891943" y="578054"/>
                  </a:cubicBezTo>
                  <a:cubicBezTo>
                    <a:pt x="891943" y="578054"/>
                    <a:pt x="889356" y="575465"/>
                    <a:pt x="889356" y="575465"/>
                  </a:cubicBezTo>
                  <a:cubicBezTo>
                    <a:pt x="886769" y="575465"/>
                    <a:pt x="886769" y="578054"/>
                    <a:pt x="884182" y="578054"/>
                  </a:cubicBezTo>
                  <a:cubicBezTo>
                    <a:pt x="881595" y="578054"/>
                    <a:pt x="881595" y="578054"/>
                    <a:pt x="879008" y="578054"/>
                  </a:cubicBezTo>
                  <a:cubicBezTo>
                    <a:pt x="876420" y="578054"/>
                    <a:pt x="876420" y="578054"/>
                    <a:pt x="873833" y="575465"/>
                  </a:cubicBezTo>
                  <a:cubicBezTo>
                    <a:pt x="886769" y="562522"/>
                    <a:pt x="886769" y="546990"/>
                    <a:pt x="873833" y="528869"/>
                  </a:cubicBezTo>
                  <a:cubicBezTo>
                    <a:pt x="884182" y="521103"/>
                    <a:pt x="884182" y="502983"/>
                    <a:pt x="873833" y="495217"/>
                  </a:cubicBezTo>
                  <a:cubicBezTo>
                    <a:pt x="894531" y="492628"/>
                    <a:pt x="907467" y="466741"/>
                    <a:pt x="915228" y="451209"/>
                  </a:cubicBezTo>
                  <a:cubicBezTo>
                    <a:pt x="917815" y="451209"/>
                    <a:pt x="920403" y="451209"/>
                    <a:pt x="920403" y="451209"/>
                  </a:cubicBezTo>
                  <a:cubicBezTo>
                    <a:pt x="922990" y="451209"/>
                    <a:pt x="922990" y="451209"/>
                    <a:pt x="925577" y="451209"/>
                  </a:cubicBezTo>
                  <a:cubicBezTo>
                    <a:pt x="925577" y="451209"/>
                    <a:pt x="928164" y="451209"/>
                    <a:pt x="928164" y="451209"/>
                  </a:cubicBezTo>
                  <a:cubicBezTo>
                    <a:pt x="938513" y="451209"/>
                    <a:pt x="946274" y="451209"/>
                    <a:pt x="948862" y="438266"/>
                  </a:cubicBezTo>
                  <a:cubicBezTo>
                    <a:pt x="951449" y="438266"/>
                    <a:pt x="951449" y="438266"/>
                    <a:pt x="951449" y="438266"/>
                  </a:cubicBezTo>
                  <a:cubicBezTo>
                    <a:pt x="956623" y="438266"/>
                    <a:pt x="961798" y="440855"/>
                    <a:pt x="969559" y="440855"/>
                  </a:cubicBezTo>
                  <a:cubicBezTo>
                    <a:pt x="974733" y="443443"/>
                    <a:pt x="979908" y="443443"/>
                    <a:pt x="985082" y="443443"/>
                  </a:cubicBezTo>
                  <a:cubicBezTo>
                    <a:pt x="987669" y="443443"/>
                    <a:pt x="992844" y="443443"/>
                    <a:pt x="998018" y="440855"/>
                  </a:cubicBezTo>
                  <a:cubicBezTo>
                    <a:pt x="1003192" y="448621"/>
                    <a:pt x="1008367" y="456387"/>
                    <a:pt x="1013541" y="456387"/>
                  </a:cubicBezTo>
                  <a:cubicBezTo>
                    <a:pt x="1013541" y="456387"/>
                    <a:pt x="1016128" y="456387"/>
                    <a:pt x="1016128" y="456387"/>
                  </a:cubicBezTo>
                  <a:cubicBezTo>
                    <a:pt x="1026477" y="438266"/>
                    <a:pt x="1010954" y="412379"/>
                    <a:pt x="1034239" y="396847"/>
                  </a:cubicBezTo>
                  <a:cubicBezTo>
                    <a:pt x="1029064" y="386493"/>
                    <a:pt x="1031652" y="376138"/>
                    <a:pt x="1034239" y="368372"/>
                  </a:cubicBezTo>
                  <a:cubicBezTo>
                    <a:pt x="1036826" y="365783"/>
                    <a:pt x="1036826" y="365783"/>
                    <a:pt x="1036826" y="365783"/>
                  </a:cubicBezTo>
                  <a:cubicBezTo>
                    <a:pt x="1039413" y="365783"/>
                    <a:pt x="1039413" y="368372"/>
                    <a:pt x="1042000" y="368372"/>
                  </a:cubicBezTo>
                  <a:cubicBezTo>
                    <a:pt x="1042000" y="370961"/>
                    <a:pt x="1044587" y="370961"/>
                    <a:pt x="1047175" y="370961"/>
                  </a:cubicBezTo>
                  <a:cubicBezTo>
                    <a:pt x="1047175" y="370961"/>
                    <a:pt x="1049762" y="370961"/>
                    <a:pt x="1049762" y="370961"/>
                  </a:cubicBezTo>
                  <a:cubicBezTo>
                    <a:pt x="1057523" y="365783"/>
                    <a:pt x="1054936" y="358017"/>
                    <a:pt x="1060111" y="352840"/>
                  </a:cubicBezTo>
                  <a:cubicBezTo>
                    <a:pt x="1060111" y="352840"/>
                    <a:pt x="1062698" y="352840"/>
                    <a:pt x="1062698" y="352840"/>
                  </a:cubicBezTo>
                  <a:cubicBezTo>
                    <a:pt x="1065285" y="352840"/>
                    <a:pt x="1067872" y="352840"/>
                    <a:pt x="1070459" y="352840"/>
                  </a:cubicBezTo>
                  <a:cubicBezTo>
                    <a:pt x="1073047" y="355429"/>
                    <a:pt x="1073047" y="355429"/>
                    <a:pt x="1075634" y="355429"/>
                  </a:cubicBezTo>
                  <a:cubicBezTo>
                    <a:pt x="1078221" y="355429"/>
                    <a:pt x="1078221" y="355429"/>
                    <a:pt x="1080808" y="355429"/>
                  </a:cubicBezTo>
                  <a:cubicBezTo>
                    <a:pt x="1088570" y="347663"/>
                    <a:pt x="1096331" y="347663"/>
                    <a:pt x="1101506" y="347663"/>
                  </a:cubicBezTo>
                  <a:close/>
                  <a:moveTo>
                    <a:pt x="555646" y="331788"/>
                  </a:moveTo>
                  <a:cubicBezTo>
                    <a:pt x="565700" y="339481"/>
                    <a:pt x="575755" y="357432"/>
                    <a:pt x="568214" y="365126"/>
                  </a:cubicBezTo>
                  <a:cubicBezTo>
                    <a:pt x="558160" y="359997"/>
                    <a:pt x="545592" y="339481"/>
                    <a:pt x="555646" y="331788"/>
                  </a:cubicBezTo>
                  <a:close/>
                  <a:moveTo>
                    <a:pt x="1313307" y="314325"/>
                  </a:moveTo>
                  <a:cubicBezTo>
                    <a:pt x="1315847" y="314325"/>
                    <a:pt x="1318387" y="314325"/>
                    <a:pt x="1318387" y="316905"/>
                  </a:cubicBezTo>
                  <a:cubicBezTo>
                    <a:pt x="1323467" y="324644"/>
                    <a:pt x="1315847" y="334963"/>
                    <a:pt x="1308227" y="334963"/>
                  </a:cubicBezTo>
                  <a:cubicBezTo>
                    <a:pt x="1308227" y="334963"/>
                    <a:pt x="1305687" y="332383"/>
                    <a:pt x="1303147" y="329803"/>
                  </a:cubicBezTo>
                  <a:cubicBezTo>
                    <a:pt x="1298067" y="322064"/>
                    <a:pt x="1308227" y="314325"/>
                    <a:pt x="1313307" y="314325"/>
                  </a:cubicBezTo>
                  <a:close/>
                  <a:moveTo>
                    <a:pt x="899804" y="298450"/>
                  </a:moveTo>
                  <a:cubicBezTo>
                    <a:pt x="899804" y="306387"/>
                    <a:pt x="907543" y="316971"/>
                    <a:pt x="897224" y="322263"/>
                  </a:cubicBezTo>
                  <a:cubicBezTo>
                    <a:pt x="886905" y="311679"/>
                    <a:pt x="899804" y="306387"/>
                    <a:pt x="899804" y="298450"/>
                  </a:cubicBezTo>
                  <a:close/>
                  <a:moveTo>
                    <a:pt x="721804" y="0"/>
                  </a:moveTo>
                  <a:cubicBezTo>
                    <a:pt x="724450" y="0"/>
                    <a:pt x="727096" y="2540"/>
                    <a:pt x="729742" y="7620"/>
                  </a:cubicBezTo>
                  <a:cubicBezTo>
                    <a:pt x="727096" y="10160"/>
                    <a:pt x="724450" y="12700"/>
                    <a:pt x="724450" y="12700"/>
                  </a:cubicBezTo>
                  <a:cubicBezTo>
                    <a:pt x="719158" y="12700"/>
                    <a:pt x="716513" y="10160"/>
                    <a:pt x="713867" y="2540"/>
                  </a:cubicBezTo>
                  <a:cubicBezTo>
                    <a:pt x="716513" y="2540"/>
                    <a:pt x="719158" y="0"/>
                    <a:pt x="72180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  <a:alpha val="80000"/>
                  </a:schemeClr>
                </a:gs>
                <a:gs pos="60000">
                  <a:schemeClr val="accent1">
                    <a:lumMod val="20000"/>
                    <a:lumOff val="80000"/>
                  </a:scheme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Freeform 4927"/>
            <p:cNvSpPr>
              <a:spLocks/>
            </p:cNvSpPr>
            <p:nvPr/>
          </p:nvSpPr>
          <p:spPr bwMode="auto">
            <a:xfrm>
              <a:off x="783688" y="-1631054"/>
              <a:ext cx="5150996" cy="6101053"/>
            </a:xfrm>
            <a:custGeom>
              <a:avLst/>
              <a:gdLst>
                <a:gd name="connsiteX0" fmla="*/ 43180 w 1782049"/>
                <a:gd name="connsiteY0" fmla="*/ 1768294 h 2110732"/>
                <a:gd name="connsiteX1" fmla="*/ 58420 w 1782049"/>
                <a:gd name="connsiteY1" fmla="*/ 1801494 h 2110732"/>
                <a:gd name="connsiteX2" fmla="*/ 15240 w 1782049"/>
                <a:gd name="connsiteY2" fmla="*/ 1819370 h 2110732"/>
                <a:gd name="connsiteX3" fmla="*/ 2540 w 1782049"/>
                <a:gd name="connsiteY3" fmla="*/ 1793832 h 2110732"/>
                <a:gd name="connsiteX4" fmla="*/ 0 w 1782049"/>
                <a:gd name="connsiteY4" fmla="*/ 1788724 h 2110732"/>
                <a:gd name="connsiteX5" fmla="*/ 43180 w 1782049"/>
                <a:gd name="connsiteY5" fmla="*/ 1768294 h 2110732"/>
                <a:gd name="connsiteX6" fmla="*/ 40746 w 1782049"/>
                <a:gd name="connsiteY6" fmla="*/ 1708758 h 2110732"/>
                <a:gd name="connsiteX7" fmla="*/ 46038 w 1782049"/>
                <a:gd name="connsiteY7" fmla="*/ 1716922 h 2110732"/>
                <a:gd name="connsiteX8" fmla="*/ 38100 w 1782049"/>
                <a:gd name="connsiteY8" fmla="*/ 1725086 h 2110732"/>
                <a:gd name="connsiteX9" fmla="*/ 30163 w 1782049"/>
                <a:gd name="connsiteY9" fmla="*/ 1716922 h 2110732"/>
                <a:gd name="connsiteX10" fmla="*/ 40746 w 1782049"/>
                <a:gd name="connsiteY10" fmla="*/ 1708758 h 2110732"/>
                <a:gd name="connsiteX11" fmla="*/ 894398 w 1782049"/>
                <a:gd name="connsiteY11" fmla="*/ 1633964 h 2110732"/>
                <a:gd name="connsiteX12" fmla="*/ 896938 w 1782049"/>
                <a:gd name="connsiteY12" fmla="*/ 1636504 h 2110732"/>
                <a:gd name="connsiteX13" fmla="*/ 894398 w 1782049"/>
                <a:gd name="connsiteY13" fmla="*/ 1636504 h 2110732"/>
                <a:gd name="connsiteX14" fmla="*/ 894398 w 1782049"/>
                <a:gd name="connsiteY14" fmla="*/ 1639044 h 2110732"/>
                <a:gd name="connsiteX15" fmla="*/ 886778 w 1782049"/>
                <a:gd name="connsiteY15" fmla="*/ 1644124 h 2110732"/>
                <a:gd name="connsiteX16" fmla="*/ 884238 w 1782049"/>
                <a:gd name="connsiteY16" fmla="*/ 1639044 h 2110732"/>
                <a:gd name="connsiteX17" fmla="*/ 894398 w 1782049"/>
                <a:gd name="connsiteY17" fmla="*/ 1633964 h 2110732"/>
                <a:gd name="connsiteX18" fmla="*/ 884012 w 1782049"/>
                <a:gd name="connsiteY18" fmla="*/ 1612374 h 2110732"/>
                <a:gd name="connsiteX19" fmla="*/ 889001 w 1782049"/>
                <a:gd name="connsiteY19" fmla="*/ 1622958 h 2110732"/>
                <a:gd name="connsiteX20" fmla="*/ 876528 w 1782049"/>
                <a:gd name="connsiteY20" fmla="*/ 1633541 h 2110732"/>
                <a:gd name="connsiteX21" fmla="*/ 871538 w 1782049"/>
                <a:gd name="connsiteY21" fmla="*/ 1620312 h 2110732"/>
                <a:gd name="connsiteX22" fmla="*/ 884012 w 1782049"/>
                <a:gd name="connsiteY22" fmla="*/ 1612374 h 2110732"/>
                <a:gd name="connsiteX23" fmla="*/ 676910 w 1782049"/>
                <a:gd name="connsiteY23" fmla="*/ 1594911 h 2110732"/>
                <a:gd name="connsiteX24" fmla="*/ 679450 w 1782049"/>
                <a:gd name="connsiteY24" fmla="*/ 1599991 h 2110732"/>
                <a:gd name="connsiteX25" fmla="*/ 669290 w 1782049"/>
                <a:gd name="connsiteY25" fmla="*/ 1605071 h 2110732"/>
                <a:gd name="connsiteX26" fmla="*/ 666750 w 1782049"/>
                <a:gd name="connsiteY26" fmla="*/ 1597451 h 2110732"/>
                <a:gd name="connsiteX27" fmla="*/ 676910 w 1782049"/>
                <a:gd name="connsiteY27" fmla="*/ 1594911 h 2110732"/>
                <a:gd name="connsiteX28" fmla="*/ 467122 w 1782049"/>
                <a:gd name="connsiteY28" fmla="*/ 1439734 h 2110732"/>
                <a:gd name="connsiteX29" fmla="*/ 474861 w 1782049"/>
                <a:gd name="connsiteY29" fmla="*/ 1442313 h 2110732"/>
                <a:gd name="connsiteX30" fmla="*/ 480020 w 1782049"/>
                <a:gd name="connsiteY30" fmla="*/ 1462951 h 2110732"/>
                <a:gd name="connsiteX31" fmla="*/ 456803 w 1782049"/>
                <a:gd name="connsiteY31" fmla="*/ 1473269 h 2110732"/>
                <a:gd name="connsiteX32" fmla="*/ 443904 w 1782049"/>
                <a:gd name="connsiteY32" fmla="*/ 1452632 h 2110732"/>
                <a:gd name="connsiteX33" fmla="*/ 467122 w 1782049"/>
                <a:gd name="connsiteY33" fmla="*/ 1439734 h 2110732"/>
                <a:gd name="connsiteX34" fmla="*/ 1625600 w 1782049"/>
                <a:gd name="connsiteY34" fmla="*/ 1385361 h 2110732"/>
                <a:gd name="connsiteX35" fmla="*/ 1628378 w 1782049"/>
                <a:gd name="connsiteY35" fmla="*/ 1385361 h 2110732"/>
                <a:gd name="connsiteX36" fmla="*/ 1633935 w 1782049"/>
                <a:gd name="connsiteY36" fmla="*/ 1396474 h 2110732"/>
                <a:gd name="connsiteX37" fmla="*/ 1628378 w 1782049"/>
                <a:gd name="connsiteY37" fmla="*/ 1393696 h 2110732"/>
                <a:gd name="connsiteX38" fmla="*/ 1625600 w 1782049"/>
                <a:gd name="connsiteY38" fmla="*/ 1385361 h 2110732"/>
                <a:gd name="connsiteX39" fmla="*/ 705465 w 1782049"/>
                <a:gd name="connsiteY39" fmla="*/ 1372071 h 2110732"/>
                <a:gd name="connsiteX40" fmla="*/ 749864 w 1782049"/>
                <a:gd name="connsiteY40" fmla="*/ 1428950 h 2110732"/>
                <a:gd name="connsiteX41" fmla="*/ 715912 w 1782049"/>
                <a:gd name="connsiteY41" fmla="*/ 1454803 h 2110732"/>
                <a:gd name="connsiteX42" fmla="*/ 702853 w 1782049"/>
                <a:gd name="connsiteY42" fmla="*/ 1454803 h 2110732"/>
                <a:gd name="connsiteX43" fmla="*/ 674124 w 1782049"/>
                <a:gd name="connsiteY43" fmla="*/ 1418608 h 2110732"/>
                <a:gd name="connsiteX44" fmla="*/ 705465 w 1782049"/>
                <a:gd name="connsiteY44" fmla="*/ 1372071 h 2110732"/>
                <a:gd name="connsiteX45" fmla="*/ 1630680 w 1782049"/>
                <a:gd name="connsiteY45" fmla="*/ 1352024 h 2110732"/>
                <a:gd name="connsiteX46" fmla="*/ 1633220 w 1782049"/>
                <a:gd name="connsiteY46" fmla="*/ 1354670 h 2110732"/>
                <a:gd name="connsiteX47" fmla="*/ 1638300 w 1782049"/>
                <a:gd name="connsiteY47" fmla="*/ 1365253 h 2110732"/>
                <a:gd name="connsiteX48" fmla="*/ 1633220 w 1782049"/>
                <a:gd name="connsiteY48" fmla="*/ 1367899 h 2110732"/>
                <a:gd name="connsiteX49" fmla="*/ 1630680 w 1782049"/>
                <a:gd name="connsiteY49" fmla="*/ 1352024 h 2110732"/>
                <a:gd name="connsiteX50" fmla="*/ 493395 w 1782049"/>
                <a:gd name="connsiteY50" fmla="*/ 1340911 h 2110732"/>
                <a:gd name="connsiteX51" fmla="*/ 506889 w 1782049"/>
                <a:gd name="connsiteY51" fmla="*/ 1353810 h 2110732"/>
                <a:gd name="connsiteX52" fmla="*/ 493395 w 1782049"/>
                <a:gd name="connsiteY52" fmla="*/ 1361549 h 2110732"/>
                <a:gd name="connsiteX53" fmla="*/ 485299 w 1782049"/>
                <a:gd name="connsiteY53" fmla="*/ 1348650 h 2110732"/>
                <a:gd name="connsiteX54" fmla="*/ 493395 w 1782049"/>
                <a:gd name="connsiteY54" fmla="*/ 1340911 h 2110732"/>
                <a:gd name="connsiteX55" fmla="*/ 495527 w 1782049"/>
                <a:gd name="connsiteY55" fmla="*/ 1302282 h 2110732"/>
                <a:gd name="connsiteX56" fmla="*/ 511176 w 1782049"/>
                <a:gd name="connsiteY56" fmla="*/ 1320803 h 2110732"/>
                <a:gd name="connsiteX57" fmla="*/ 503352 w 1782049"/>
                <a:gd name="connsiteY57" fmla="*/ 1334032 h 2110732"/>
                <a:gd name="connsiteX58" fmla="*/ 485095 w 1782049"/>
                <a:gd name="connsiteY58" fmla="*/ 1336678 h 2110732"/>
                <a:gd name="connsiteX59" fmla="*/ 477271 w 1782049"/>
                <a:gd name="connsiteY59" fmla="*/ 1318157 h 2110732"/>
                <a:gd name="connsiteX60" fmla="*/ 495527 w 1782049"/>
                <a:gd name="connsiteY60" fmla="*/ 1302282 h 2110732"/>
                <a:gd name="connsiteX61" fmla="*/ 155751 w 1782049"/>
                <a:gd name="connsiteY61" fmla="*/ 1296480 h 2110732"/>
                <a:gd name="connsiteX62" fmla="*/ 172072 w 1782049"/>
                <a:gd name="connsiteY62" fmla="*/ 1297850 h 2110732"/>
                <a:gd name="connsiteX63" fmla="*/ 174626 w 1782049"/>
                <a:gd name="connsiteY63" fmla="*/ 1308169 h 2110732"/>
                <a:gd name="connsiteX64" fmla="*/ 146534 w 1782049"/>
                <a:gd name="connsiteY64" fmla="*/ 1326227 h 2110732"/>
                <a:gd name="connsiteX65" fmla="*/ 123549 w 1782049"/>
                <a:gd name="connsiteY65" fmla="*/ 1331386 h 2110732"/>
                <a:gd name="connsiteX66" fmla="*/ 115888 w 1782049"/>
                <a:gd name="connsiteY66" fmla="*/ 1326227 h 2110732"/>
                <a:gd name="connsiteX67" fmla="*/ 155751 w 1782049"/>
                <a:gd name="connsiteY67" fmla="*/ 1296480 h 2110732"/>
                <a:gd name="connsiteX68" fmla="*/ 1687513 w 1782049"/>
                <a:gd name="connsiteY68" fmla="*/ 1289516 h 2110732"/>
                <a:gd name="connsiteX69" fmla="*/ 1716088 w 1782049"/>
                <a:gd name="connsiteY69" fmla="*/ 1307574 h 2110732"/>
                <a:gd name="connsiteX70" fmla="*/ 1700502 w 1782049"/>
                <a:gd name="connsiteY70" fmla="*/ 1302415 h 2110732"/>
                <a:gd name="connsiteX71" fmla="*/ 1687513 w 1782049"/>
                <a:gd name="connsiteY71" fmla="*/ 1289516 h 2110732"/>
                <a:gd name="connsiteX72" fmla="*/ 1535113 w 1782049"/>
                <a:gd name="connsiteY72" fmla="*/ 1151999 h 2110732"/>
                <a:gd name="connsiteX73" fmla="*/ 1540193 w 1782049"/>
                <a:gd name="connsiteY73" fmla="*/ 1159792 h 2110732"/>
                <a:gd name="connsiteX74" fmla="*/ 1547813 w 1782049"/>
                <a:gd name="connsiteY74" fmla="*/ 1177976 h 2110732"/>
                <a:gd name="connsiteX75" fmla="*/ 1542733 w 1782049"/>
                <a:gd name="connsiteY75" fmla="*/ 1177976 h 2110732"/>
                <a:gd name="connsiteX76" fmla="*/ 1535113 w 1782049"/>
                <a:gd name="connsiteY76" fmla="*/ 1151999 h 2110732"/>
                <a:gd name="connsiteX77" fmla="*/ 464609 w 1782049"/>
                <a:gd name="connsiteY77" fmla="*/ 1090086 h 2110732"/>
                <a:gd name="connsiteX78" fmla="*/ 475192 w 1782049"/>
                <a:gd name="connsiteY78" fmla="*/ 1103075 h 2110732"/>
                <a:gd name="connsiteX79" fmla="*/ 459317 w 1782049"/>
                <a:gd name="connsiteY79" fmla="*/ 1116063 h 2110732"/>
                <a:gd name="connsiteX80" fmla="*/ 448734 w 1782049"/>
                <a:gd name="connsiteY80" fmla="*/ 1100477 h 2110732"/>
                <a:gd name="connsiteX81" fmla="*/ 464609 w 1782049"/>
                <a:gd name="connsiteY81" fmla="*/ 1090086 h 2110732"/>
                <a:gd name="connsiteX82" fmla="*/ 1552505 w 1782049"/>
                <a:gd name="connsiteY82" fmla="*/ 1071061 h 2110732"/>
                <a:gd name="connsiteX83" fmla="*/ 1556091 w 1782049"/>
                <a:gd name="connsiteY83" fmla="*/ 1072029 h 2110732"/>
                <a:gd name="connsiteX84" fmla="*/ 1576955 w 1782049"/>
                <a:gd name="connsiteY84" fmla="*/ 1100405 h 2110732"/>
                <a:gd name="connsiteX85" fmla="*/ 1576955 w 1782049"/>
                <a:gd name="connsiteY85" fmla="*/ 1108144 h 2110732"/>
                <a:gd name="connsiteX86" fmla="*/ 1566523 w 1782049"/>
                <a:gd name="connsiteY86" fmla="*/ 1108144 h 2110732"/>
                <a:gd name="connsiteX87" fmla="*/ 1550874 w 1782049"/>
                <a:gd name="connsiteY87" fmla="*/ 1072029 h 2110732"/>
                <a:gd name="connsiteX88" fmla="*/ 1552505 w 1782049"/>
                <a:gd name="connsiteY88" fmla="*/ 1071061 h 2110732"/>
                <a:gd name="connsiteX89" fmla="*/ 397383 w 1782049"/>
                <a:gd name="connsiteY89" fmla="*/ 930701 h 2110732"/>
                <a:gd name="connsiteX90" fmla="*/ 488506 w 1782049"/>
                <a:gd name="connsiteY90" fmla="*/ 953561 h 2110732"/>
                <a:gd name="connsiteX91" fmla="*/ 493713 w 1782049"/>
                <a:gd name="connsiteY91" fmla="*/ 968801 h 2110732"/>
                <a:gd name="connsiteX92" fmla="*/ 488506 w 1782049"/>
                <a:gd name="connsiteY92" fmla="*/ 973881 h 2110732"/>
                <a:gd name="connsiteX93" fmla="*/ 457264 w 1782049"/>
                <a:gd name="connsiteY93" fmla="*/ 976421 h 2110732"/>
                <a:gd name="connsiteX94" fmla="*/ 441643 w 1782049"/>
                <a:gd name="connsiteY94" fmla="*/ 968801 h 2110732"/>
                <a:gd name="connsiteX95" fmla="*/ 389573 w 1782049"/>
                <a:gd name="connsiteY95" fmla="*/ 968801 h 2110732"/>
                <a:gd name="connsiteX96" fmla="*/ 363538 w 1782049"/>
                <a:gd name="connsiteY96" fmla="*/ 945941 h 2110732"/>
                <a:gd name="connsiteX97" fmla="*/ 397383 w 1782049"/>
                <a:gd name="connsiteY97" fmla="*/ 930701 h 2110732"/>
                <a:gd name="connsiteX98" fmla="*/ 457200 w 1782049"/>
                <a:gd name="connsiteY98" fmla="*/ 840239 h 2110732"/>
                <a:gd name="connsiteX99" fmla="*/ 454585 w 1782049"/>
                <a:gd name="connsiteY99" fmla="*/ 842803 h 2110732"/>
                <a:gd name="connsiteX100" fmla="*/ 412750 w 1782049"/>
                <a:gd name="connsiteY100" fmla="*/ 858190 h 2110732"/>
                <a:gd name="connsiteX101" fmla="*/ 436282 w 1782049"/>
                <a:gd name="connsiteY101" fmla="*/ 845368 h 2110732"/>
                <a:gd name="connsiteX102" fmla="*/ 457200 w 1782049"/>
                <a:gd name="connsiteY102" fmla="*/ 840239 h 2110732"/>
                <a:gd name="connsiteX103" fmla="*/ 1646238 w 1782049"/>
                <a:gd name="connsiteY103" fmla="*/ 831324 h 2110732"/>
                <a:gd name="connsiteX104" fmla="*/ 1643658 w 1782049"/>
                <a:gd name="connsiteY104" fmla="*/ 833970 h 2110732"/>
                <a:gd name="connsiteX105" fmla="*/ 1641079 w 1782049"/>
                <a:gd name="connsiteY105" fmla="*/ 836616 h 2110732"/>
                <a:gd name="connsiteX106" fmla="*/ 1625600 w 1782049"/>
                <a:gd name="connsiteY106" fmla="*/ 836616 h 2110732"/>
                <a:gd name="connsiteX107" fmla="*/ 1646238 w 1782049"/>
                <a:gd name="connsiteY107" fmla="*/ 831324 h 2110732"/>
                <a:gd name="connsiteX108" fmla="*/ 1614389 w 1782049"/>
                <a:gd name="connsiteY108" fmla="*/ 829869 h 2110732"/>
                <a:gd name="connsiteX109" fmla="*/ 1617663 w 1782049"/>
                <a:gd name="connsiteY109" fmla="*/ 831853 h 2110732"/>
                <a:gd name="connsiteX110" fmla="*/ 1617663 w 1782049"/>
                <a:gd name="connsiteY110" fmla="*/ 834499 h 2110732"/>
                <a:gd name="connsiteX111" fmla="*/ 1615282 w 1782049"/>
                <a:gd name="connsiteY111" fmla="*/ 834499 h 2110732"/>
                <a:gd name="connsiteX112" fmla="*/ 1612900 w 1782049"/>
                <a:gd name="connsiteY112" fmla="*/ 831853 h 2110732"/>
                <a:gd name="connsiteX113" fmla="*/ 1614389 w 1782049"/>
                <a:gd name="connsiteY113" fmla="*/ 829869 h 2110732"/>
                <a:gd name="connsiteX114" fmla="*/ 1607503 w 1782049"/>
                <a:gd name="connsiteY114" fmla="*/ 800764 h 2110732"/>
                <a:gd name="connsiteX115" fmla="*/ 1615123 w 1782049"/>
                <a:gd name="connsiteY115" fmla="*/ 800764 h 2110732"/>
                <a:gd name="connsiteX116" fmla="*/ 1615123 w 1782049"/>
                <a:gd name="connsiteY116" fmla="*/ 806321 h 2110732"/>
                <a:gd name="connsiteX117" fmla="*/ 1604963 w 1782049"/>
                <a:gd name="connsiteY117" fmla="*/ 809099 h 2110732"/>
                <a:gd name="connsiteX118" fmla="*/ 1607503 w 1782049"/>
                <a:gd name="connsiteY118" fmla="*/ 800764 h 2110732"/>
                <a:gd name="connsiteX119" fmla="*/ 1771424 w 1782049"/>
                <a:gd name="connsiteY119" fmla="*/ 788511 h 2110732"/>
                <a:gd name="connsiteX120" fmla="*/ 1778907 w 1782049"/>
                <a:gd name="connsiteY120" fmla="*/ 790446 h 2110732"/>
                <a:gd name="connsiteX121" fmla="*/ 1778907 w 1782049"/>
                <a:gd name="connsiteY121" fmla="*/ 803344 h 2110732"/>
                <a:gd name="connsiteX122" fmla="*/ 1768022 w 1782049"/>
                <a:gd name="connsiteY122" fmla="*/ 803344 h 2110732"/>
                <a:gd name="connsiteX123" fmla="*/ 1768022 w 1782049"/>
                <a:gd name="connsiteY123" fmla="*/ 798185 h 2110732"/>
                <a:gd name="connsiteX124" fmla="*/ 1768022 w 1782049"/>
                <a:gd name="connsiteY124" fmla="*/ 790446 h 2110732"/>
                <a:gd name="connsiteX125" fmla="*/ 1771424 w 1782049"/>
                <a:gd name="connsiteY125" fmla="*/ 788511 h 2110732"/>
                <a:gd name="connsiteX126" fmla="*/ 1589088 w 1782049"/>
                <a:gd name="connsiteY126" fmla="*/ 772586 h 2110732"/>
                <a:gd name="connsiteX127" fmla="*/ 1594380 w 1782049"/>
                <a:gd name="connsiteY127" fmla="*/ 775232 h 2110732"/>
                <a:gd name="connsiteX128" fmla="*/ 1594380 w 1782049"/>
                <a:gd name="connsiteY128" fmla="*/ 777878 h 2110732"/>
                <a:gd name="connsiteX129" fmla="*/ 1589088 w 1782049"/>
                <a:gd name="connsiteY129" fmla="*/ 777878 h 2110732"/>
                <a:gd name="connsiteX130" fmla="*/ 1589088 w 1782049"/>
                <a:gd name="connsiteY130" fmla="*/ 772586 h 2110732"/>
                <a:gd name="connsiteX131" fmla="*/ 1472803 w 1782049"/>
                <a:gd name="connsiteY131" fmla="*/ 751314 h 2110732"/>
                <a:gd name="connsiteX132" fmla="*/ 1478360 w 1782049"/>
                <a:gd name="connsiteY132" fmla="*/ 751314 h 2110732"/>
                <a:gd name="connsiteX133" fmla="*/ 1478360 w 1782049"/>
                <a:gd name="connsiteY133" fmla="*/ 756394 h 2110732"/>
                <a:gd name="connsiteX134" fmla="*/ 1472803 w 1782049"/>
                <a:gd name="connsiteY134" fmla="*/ 758934 h 2110732"/>
                <a:gd name="connsiteX135" fmla="*/ 1472803 w 1782049"/>
                <a:gd name="connsiteY135" fmla="*/ 751314 h 2110732"/>
                <a:gd name="connsiteX136" fmla="*/ 1491721 w 1782049"/>
                <a:gd name="connsiteY136" fmla="*/ 745599 h 2110732"/>
                <a:gd name="connsiteX137" fmla="*/ 1494367 w 1782049"/>
                <a:gd name="connsiteY137" fmla="*/ 745599 h 2110732"/>
                <a:gd name="connsiteX138" fmla="*/ 1494367 w 1782049"/>
                <a:gd name="connsiteY138" fmla="*/ 751949 h 2110732"/>
                <a:gd name="connsiteX139" fmla="*/ 1491721 w 1782049"/>
                <a:gd name="connsiteY139" fmla="*/ 751949 h 2110732"/>
                <a:gd name="connsiteX140" fmla="*/ 1491721 w 1782049"/>
                <a:gd name="connsiteY140" fmla="*/ 748774 h 2110732"/>
                <a:gd name="connsiteX141" fmla="*/ 1491721 w 1782049"/>
                <a:gd name="connsiteY141" fmla="*/ 745599 h 2110732"/>
                <a:gd name="connsiteX142" fmla="*/ 1583532 w 1782049"/>
                <a:gd name="connsiteY142" fmla="*/ 709404 h 2110732"/>
                <a:gd name="connsiteX143" fmla="*/ 1595072 w 1782049"/>
                <a:gd name="connsiteY143" fmla="*/ 715119 h 2110732"/>
                <a:gd name="connsiteX144" fmla="*/ 1595072 w 1782049"/>
                <a:gd name="connsiteY144" fmla="*/ 735439 h 2110732"/>
                <a:gd name="connsiteX145" fmla="*/ 1571992 w 1782049"/>
                <a:gd name="connsiteY145" fmla="*/ 737979 h 2110732"/>
                <a:gd name="connsiteX146" fmla="*/ 1566863 w 1782049"/>
                <a:gd name="connsiteY146" fmla="*/ 727819 h 2110732"/>
                <a:gd name="connsiteX147" fmla="*/ 1571992 w 1782049"/>
                <a:gd name="connsiteY147" fmla="*/ 715119 h 2110732"/>
                <a:gd name="connsiteX148" fmla="*/ 1583532 w 1782049"/>
                <a:gd name="connsiteY148" fmla="*/ 709404 h 2110732"/>
                <a:gd name="connsiteX149" fmla="*/ 1496891 w 1782049"/>
                <a:gd name="connsiteY149" fmla="*/ 687583 h 2110732"/>
                <a:gd name="connsiteX150" fmla="*/ 1507149 w 1782049"/>
                <a:gd name="connsiteY150" fmla="*/ 688882 h 2110732"/>
                <a:gd name="connsiteX151" fmla="*/ 1507149 w 1782049"/>
                <a:gd name="connsiteY151" fmla="*/ 699272 h 2110732"/>
                <a:gd name="connsiteX152" fmla="*/ 1478940 w 1782049"/>
                <a:gd name="connsiteY152" fmla="*/ 709663 h 2110732"/>
                <a:gd name="connsiteX153" fmla="*/ 1478940 w 1782049"/>
                <a:gd name="connsiteY153" fmla="*/ 707066 h 2110732"/>
                <a:gd name="connsiteX154" fmla="*/ 1486633 w 1782049"/>
                <a:gd name="connsiteY154" fmla="*/ 694077 h 2110732"/>
                <a:gd name="connsiteX155" fmla="*/ 1496891 w 1782049"/>
                <a:gd name="connsiteY155" fmla="*/ 687583 h 2110732"/>
                <a:gd name="connsiteX156" fmla="*/ 366712 w 1782049"/>
                <a:gd name="connsiteY156" fmla="*/ 642411 h 2110732"/>
                <a:gd name="connsiteX157" fmla="*/ 371475 w 1782049"/>
                <a:gd name="connsiteY157" fmla="*/ 647571 h 2110732"/>
                <a:gd name="connsiteX158" fmla="*/ 373856 w 1782049"/>
                <a:gd name="connsiteY158" fmla="*/ 663049 h 2110732"/>
                <a:gd name="connsiteX159" fmla="*/ 366712 w 1782049"/>
                <a:gd name="connsiteY159" fmla="*/ 655310 h 2110732"/>
                <a:gd name="connsiteX160" fmla="*/ 366712 w 1782049"/>
                <a:gd name="connsiteY160" fmla="*/ 642411 h 2110732"/>
                <a:gd name="connsiteX161" fmla="*/ 1597661 w 1782049"/>
                <a:gd name="connsiteY161" fmla="*/ 566767 h 2110732"/>
                <a:gd name="connsiteX162" fmla="*/ 1600519 w 1782049"/>
                <a:gd name="connsiteY162" fmla="*/ 570339 h 2110732"/>
                <a:gd name="connsiteX163" fmla="*/ 1600519 w 1782049"/>
                <a:gd name="connsiteY163" fmla="*/ 578912 h 2110732"/>
                <a:gd name="connsiteX164" fmla="*/ 1594803 w 1782049"/>
                <a:gd name="connsiteY164" fmla="*/ 578912 h 2110732"/>
                <a:gd name="connsiteX165" fmla="*/ 1594803 w 1782049"/>
                <a:gd name="connsiteY165" fmla="*/ 567482 h 2110732"/>
                <a:gd name="connsiteX166" fmla="*/ 1597661 w 1782049"/>
                <a:gd name="connsiteY166" fmla="*/ 566767 h 2110732"/>
                <a:gd name="connsiteX167" fmla="*/ 1693228 w 1782049"/>
                <a:gd name="connsiteY167" fmla="*/ 510649 h 2110732"/>
                <a:gd name="connsiteX168" fmla="*/ 1703388 w 1782049"/>
                <a:gd name="connsiteY168" fmla="*/ 521232 h 2110732"/>
                <a:gd name="connsiteX169" fmla="*/ 1700848 w 1782049"/>
                <a:gd name="connsiteY169" fmla="*/ 521232 h 2110732"/>
                <a:gd name="connsiteX170" fmla="*/ 1698308 w 1782049"/>
                <a:gd name="connsiteY170" fmla="*/ 526524 h 2110732"/>
                <a:gd name="connsiteX171" fmla="*/ 1690688 w 1782049"/>
                <a:gd name="connsiteY171" fmla="*/ 515941 h 2110732"/>
                <a:gd name="connsiteX172" fmla="*/ 1693228 w 1782049"/>
                <a:gd name="connsiteY172" fmla="*/ 510649 h 2110732"/>
                <a:gd name="connsiteX173" fmla="*/ 1584855 w 1782049"/>
                <a:gd name="connsiteY173" fmla="*/ 424924 h 2110732"/>
                <a:gd name="connsiteX174" fmla="*/ 1586972 w 1782049"/>
                <a:gd name="connsiteY174" fmla="*/ 424924 h 2110732"/>
                <a:gd name="connsiteX175" fmla="*/ 1586972 w 1782049"/>
                <a:gd name="connsiteY175" fmla="*/ 427702 h 2110732"/>
                <a:gd name="connsiteX176" fmla="*/ 1582738 w 1782049"/>
                <a:gd name="connsiteY176" fmla="*/ 436037 h 2110732"/>
                <a:gd name="connsiteX177" fmla="*/ 1584855 w 1782049"/>
                <a:gd name="connsiteY177" fmla="*/ 424924 h 2110732"/>
                <a:gd name="connsiteX178" fmla="*/ 1561572 w 1782049"/>
                <a:gd name="connsiteY178" fmla="*/ 415399 h 2110732"/>
                <a:gd name="connsiteX179" fmla="*/ 1564217 w 1782049"/>
                <a:gd name="connsiteY179" fmla="*/ 428628 h 2110732"/>
                <a:gd name="connsiteX180" fmla="*/ 1553634 w 1782049"/>
                <a:gd name="connsiteY180" fmla="*/ 425982 h 2110732"/>
                <a:gd name="connsiteX181" fmla="*/ 1553634 w 1782049"/>
                <a:gd name="connsiteY181" fmla="*/ 418045 h 2110732"/>
                <a:gd name="connsiteX182" fmla="*/ 1561572 w 1782049"/>
                <a:gd name="connsiteY182" fmla="*/ 415399 h 2110732"/>
                <a:gd name="connsiteX183" fmla="*/ 1104106 w 1782049"/>
                <a:gd name="connsiteY183" fmla="*/ 368726 h 2110732"/>
                <a:gd name="connsiteX184" fmla="*/ 1111250 w 1782049"/>
                <a:gd name="connsiteY184" fmla="*/ 368726 h 2110732"/>
                <a:gd name="connsiteX185" fmla="*/ 1111250 w 1782049"/>
                <a:gd name="connsiteY185" fmla="*/ 376346 h 2110732"/>
                <a:gd name="connsiteX186" fmla="*/ 1104106 w 1782049"/>
                <a:gd name="connsiteY186" fmla="*/ 376346 h 2110732"/>
                <a:gd name="connsiteX187" fmla="*/ 1104106 w 1782049"/>
                <a:gd name="connsiteY187" fmla="*/ 368726 h 2110732"/>
                <a:gd name="connsiteX188" fmla="*/ 521970 w 1782049"/>
                <a:gd name="connsiteY188" fmla="*/ 367774 h 2110732"/>
                <a:gd name="connsiteX189" fmla="*/ 527050 w 1782049"/>
                <a:gd name="connsiteY189" fmla="*/ 378358 h 2110732"/>
                <a:gd name="connsiteX190" fmla="*/ 491490 w 1782049"/>
                <a:gd name="connsiteY190" fmla="*/ 388941 h 2110732"/>
                <a:gd name="connsiteX191" fmla="*/ 488950 w 1782049"/>
                <a:gd name="connsiteY191" fmla="*/ 383649 h 2110732"/>
                <a:gd name="connsiteX192" fmla="*/ 521970 w 1782049"/>
                <a:gd name="connsiteY192" fmla="*/ 367774 h 2110732"/>
                <a:gd name="connsiteX193" fmla="*/ 1299256 w 1782049"/>
                <a:gd name="connsiteY193" fmla="*/ 328814 h 2110732"/>
                <a:gd name="connsiteX194" fmla="*/ 1308100 w 1782049"/>
                <a:gd name="connsiteY194" fmla="*/ 331791 h 2110732"/>
                <a:gd name="connsiteX195" fmla="*/ 1308100 w 1782049"/>
                <a:gd name="connsiteY195" fmla="*/ 342374 h 2110732"/>
                <a:gd name="connsiteX196" fmla="*/ 1294493 w 1782049"/>
                <a:gd name="connsiteY196" fmla="*/ 345020 h 2110732"/>
                <a:gd name="connsiteX197" fmla="*/ 1294493 w 1782049"/>
                <a:gd name="connsiteY197" fmla="*/ 331791 h 2110732"/>
                <a:gd name="connsiteX198" fmla="*/ 1299256 w 1782049"/>
                <a:gd name="connsiteY198" fmla="*/ 328814 h 2110732"/>
                <a:gd name="connsiteX199" fmla="*/ 885825 w 1782049"/>
                <a:gd name="connsiteY199" fmla="*/ 309036 h 2110732"/>
                <a:gd name="connsiteX200" fmla="*/ 885825 w 1782049"/>
                <a:gd name="connsiteY200" fmla="*/ 314328 h 2110732"/>
                <a:gd name="connsiteX201" fmla="*/ 876300 w 1782049"/>
                <a:gd name="connsiteY201" fmla="*/ 314328 h 2110732"/>
                <a:gd name="connsiteX202" fmla="*/ 885825 w 1782049"/>
                <a:gd name="connsiteY202" fmla="*/ 309036 h 2110732"/>
                <a:gd name="connsiteX203" fmla="*/ 1111592 w 1782049"/>
                <a:gd name="connsiteY203" fmla="*/ 294161 h 2110732"/>
                <a:gd name="connsiteX204" fmla="*/ 1116761 w 1782049"/>
                <a:gd name="connsiteY204" fmla="*/ 299336 h 2110732"/>
                <a:gd name="connsiteX205" fmla="*/ 1101253 w 1782049"/>
                <a:gd name="connsiteY205" fmla="*/ 307099 h 2110732"/>
                <a:gd name="connsiteX206" fmla="*/ 1077992 w 1782049"/>
                <a:gd name="connsiteY206" fmla="*/ 332975 h 2110732"/>
                <a:gd name="connsiteX207" fmla="*/ 1052146 w 1782049"/>
                <a:gd name="connsiteY207" fmla="*/ 356263 h 2110732"/>
                <a:gd name="connsiteX208" fmla="*/ 1021131 w 1782049"/>
                <a:gd name="connsiteY208" fmla="*/ 402838 h 2110732"/>
                <a:gd name="connsiteX209" fmla="*/ 1023715 w 1782049"/>
                <a:gd name="connsiteY209" fmla="*/ 405426 h 2110732"/>
                <a:gd name="connsiteX210" fmla="*/ 1026300 w 1782049"/>
                <a:gd name="connsiteY210" fmla="*/ 410601 h 2110732"/>
                <a:gd name="connsiteX211" fmla="*/ 1067654 w 1782049"/>
                <a:gd name="connsiteY211" fmla="*/ 428714 h 2110732"/>
                <a:gd name="connsiteX212" fmla="*/ 1093500 w 1782049"/>
                <a:gd name="connsiteY212" fmla="*/ 431301 h 2110732"/>
                <a:gd name="connsiteX213" fmla="*/ 1096084 w 1782049"/>
                <a:gd name="connsiteY213" fmla="*/ 490814 h 2110732"/>
                <a:gd name="connsiteX214" fmla="*/ 1116761 w 1782049"/>
                <a:gd name="connsiteY214" fmla="*/ 503752 h 2110732"/>
                <a:gd name="connsiteX215" fmla="*/ 1127099 w 1782049"/>
                <a:gd name="connsiteY215" fmla="*/ 552915 h 2110732"/>
                <a:gd name="connsiteX216" fmla="*/ 1150361 w 1782049"/>
                <a:gd name="connsiteY216" fmla="*/ 552915 h 2110732"/>
                <a:gd name="connsiteX217" fmla="*/ 1160699 w 1782049"/>
                <a:gd name="connsiteY217" fmla="*/ 565853 h 2110732"/>
                <a:gd name="connsiteX218" fmla="*/ 1202053 w 1782049"/>
                <a:gd name="connsiteY218" fmla="*/ 558090 h 2110732"/>
                <a:gd name="connsiteX219" fmla="*/ 1209807 w 1782049"/>
                <a:gd name="connsiteY219" fmla="*/ 519277 h 2110732"/>
                <a:gd name="connsiteX220" fmla="*/ 1204638 w 1782049"/>
                <a:gd name="connsiteY220" fmla="*/ 511515 h 2110732"/>
                <a:gd name="connsiteX221" fmla="*/ 1261499 w 1782049"/>
                <a:gd name="connsiteY221" fmla="*/ 436476 h 2110732"/>
                <a:gd name="connsiteX222" fmla="*/ 1336453 w 1782049"/>
                <a:gd name="connsiteY222" fmla="*/ 402838 h 2110732"/>
                <a:gd name="connsiteX223" fmla="*/ 1380391 w 1782049"/>
                <a:gd name="connsiteY223" fmla="*/ 418363 h 2110732"/>
                <a:gd name="connsiteX224" fmla="*/ 1388145 w 1782049"/>
                <a:gd name="connsiteY224" fmla="*/ 431301 h 2110732"/>
                <a:gd name="connsiteX225" fmla="*/ 1395899 w 1782049"/>
                <a:gd name="connsiteY225" fmla="*/ 436476 h 2110732"/>
                <a:gd name="connsiteX226" fmla="*/ 1398483 w 1782049"/>
                <a:gd name="connsiteY226" fmla="*/ 449414 h 2110732"/>
                <a:gd name="connsiteX227" fmla="*/ 1408822 w 1782049"/>
                <a:gd name="connsiteY227" fmla="*/ 457176 h 2110732"/>
                <a:gd name="connsiteX228" fmla="*/ 1408822 w 1782049"/>
                <a:gd name="connsiteY228" fmla="*/ 467527 h 2110732"/>
                <a:gd name="connsiteX229" fmla="*/ 1403652 w 1782049"/>
                <a:gd name="connsiteY229" fmla="*/ 470114 h 2110732"/>
                <a:gd name="connsiteX230" fmla="*/ 1401068 w 1782049"/>
                <a:gd name="connsiteY230" fmla="*/ 490814 h 2110732"/>
                <a:gd name="connsiteX231" fmla="*/ 1439837 w 1782049"/>
                <a:gd name="connsiteY231" fmla="*/ 516690 h 2110732"/>
                <a:gd name="connsiteX232" fmla="*/ 1437252 w 1782049"/>
                <a:gd name="connsiteY232" fmla="*/ 527040 h 2110732"/>
                <a:gd name="connsiteX233" fmla="*/ 1426914 w 1782049"/>
                <a:gd name="connsiteY233" fmla="*/ 521865 h 2110732"/>
                <a:gd name="connsiteX234" fmla="*/ 1424329 w 1782049"/>
                <a:gd name="connsiteY234" fmla="*/ 550328 h 2110732"/>
                <a:gd name="connsiteX235" fmla="*/ 1413991 w 1782049"/>
                <a:gd name="connsiteY235" fmla="*/ 552915 h 2110732"/>
                <a:gd name="connsiteX236" fmla="*/ 1416576 w 1782049"/>
                <a:gd name="connsiteY236" fmla="*/ 521865 h 2110732"/>
                <a:gd name="connsiteX237" fmla="*/ 1408822 w 1782049"/>
                <a:gd name="connsiteY237" fmla="*/ 524452 h 2110732"/>
                <a:gd name="connsiteX238" fmla="*/ 1406237 w 1782049"/>
                <a:gd name="connsiteY238" fmla="*/ 529627 h 2110732"/>
                <a:gd name="connsiteX239" fmla="*/ 1393314 w 1782049"/>
                <a:gd name="connsiteY239" fmla="*/ 537390 h 2110732"/>
                <a:gd name="connsiteX240" fmla="*/ 1395899 w 1782049"/>
                <a:gd name="connsiteY240" fmla="*/ 594316 h 2110732"/>
                <a:gd name="connsiteX241" fmla="*/ 1385560 w 1782049"/>
                <a:gd name="connsiteY241" fmla="*/ 599491 h 2110732"/>
                <a:gd name="connsiteX242" fmla="*/ 1364883 w 1782049"/>
                <a:gd name="connsiteY242" fmla="*/ 573615 h 2110732"/>
                <a:gd name="connsiteX243" fmla="*/ 1323530 w 1782049"/>
                <a:gd name="connsiteY243" fmla="*/ 563265 h 2110732"/>
                <a:gd name="connsiteX244" fmla="*/ 1297684 w 1782049"/>
                <a:gd name="connsiteY244" fmla="*/ 558090 h 2110732"/>
                <a:gd name="connsiteX245" fmla="*/ 1300268 w 1782049"/>
                <a:gd name="connsiteY245" fmla="*/ 576203 h 2110732"/>
                <a:gd name="connsiteX246" fmla="*/ 1310607 w 1782049"/>
                <a:gd name="connsiteY246" fmla="*/ 583966 h 2110732"/>
                <a:gd name="connsiteX247" fmla="*/ 1305437 w 1782049"/>
                <a:gd name="connsiteY247" fmla="*/ 602078 h 2110732"/>
                <a:gd name="connsiteX248" fmla="*/ 1326114 w 1782049"/>
                <a:gd name="connsiteY248" fmla="*/ 653829 h 2110732"/>
                <a:gd name="connsiteX249" fmla="*/ 1287345 w 1782049"/>
                <a:gd name="connsiteY249" fmla="*/ 653829 h 2110732"/>
                <a:gd name="connsiteX250" fmla="*/ 1277007 w 1782049"/>
                <a:gd name="connsiteY250" fmla="*/ 674529 h 2110732"/>
                <a:gd name="connsiteX251" fmla="*/ 1235653 w 1782049"/>
                <a:gd name="connsiteY251" fmla="*/ 671942 h 2110732"/>
                <a:gd name="connsiteX252" fmla="*/ 1227899 w 1782049"/>
                <a:gd name="connsiteY252" fmla="*/ 677117 h 2110732"/>
                <a:gd name="connsiteX253" fmla="*/ 1222730 w 1782049"/>
                <a:gd name="connsiteY253" fmla="*/ 669354 h 2110732"/>
                <a:gd name="connsiteX254" fmla="*/ 1207222 w 1782049"/>
                <a:gd name="connsiteY254" fmla="*/ 661592 h 2110732"/>
                <a:gd name="connsiteX255" fmla="*/ 1204638 w 1782049"/>
                <a:gd name="connsiteY255" fmla="*/ 659004 h 2110732"/>
                <a:gd name="connsiteX256" fmla="*/ 1202053 w 1782049"/>
                <a:gd name="connsiteY256" fmla="*/ 659004 h 2110732"/>
                <a:gd name="connsiteX257" fmla="*/ 1186545 w 1782049"/>
                <a:gd name="connsiteY257" fmla="*/ 640891 h 2110732"/>
                <a:gd name="connsiteX258" fmla="*/ 1186545 w 1782049"/>
                <a:gd name="connsiteY258" fmla="*/ 635716 h 2110732"/>
                <a:gd name="connsiteX259" fmla="*/ 1173622 w 1782049"/>
                <a:gd name="connsiteY259" fmla="*/ 591728 h 2110732"/>
                <a:gd name="connsiteX260" fmla="*/ 1140023 w 1782049"/>
                <a:gd name="connsiteY260" fmla="*/ 581378 h 2110732"/>
                <a:gd name="connsiteX261" fmla="*/ 1134853 w 1782049"/>
                <a:gd name="connsiteY261" fmla="*/ 594316 h 2110732"/>
                <a:gd name="connsiteX262" fmla="*/ 1132269 w 1782049"/>
                <a:gd name="connsiteY262" fmla="*/ 620191 h 2110732"/>
                <a:gd name="connsiteX263" fmla="*/ 1127099 w 1782049"/>
                <a:gd name="connsiteY263" fmla="*/ 633129 h 2110732"/>
                <a:gd name="connsiteX264" fmla="*/ 1168453 w 1782049"/>
                <a:gd name="connsiteY264" fmla="*/ 617604 h 2110732"/>
                <a:gd name="connsiteX265" fmla="*/ 1165869 w 1782049"/>
                <a:gd name="connsiteY265" fmla="*/ 630541 h 2110732"/>
                <a:gd name="connsiteX266" fmla="*/ 1150361 w 1782049"/>
                <a:gd name="connsiteY266" fmla="*/ 643479 h 2110732"/>
                <a:gd name="connsiteX267" fmla="*/ 1150361 w 1782049"/>
                <a:gd name="connsiteY267" fmla="*/ 659004 h 2110732"/>
                <a:gd name="connsiteX268" fmla="*/ 1176207 w 1782049"/>
                <a:gd name="connsiteY268" fmla="*/ 656417 h 2110732"/>
                <a:gd name="connsiteX269" fmla="*/ 1168453 w 1782049"/>
                <a:gd name="connsiteY269" fmla="*/ 679704 h 2110732"/>
                <a:gd name="connsiteX270" fmla="*/ 1165869 w 1782049"/>
                <a:gd name="connsiteY270" fmla="*/ 700405 h 2110732"/>
                <a:gd name="connsiteX271" fmla="*/ 1204638 w 1782049"/>
                <a:gd name="connsiteY271" fmla="*/ 708167 h 2110732"/>
                <a:gd name="connsiteX272" fmla="*/ 1207222 w 1782049"/>
                <a:gd name="connsiteY272" fmla="*/ 715930 h 2110732"/>
                <a:gd name="connsiteX273" fmla="*/ 1189130 w 1782049"/>
                <a:gd name="connsiteY273" fmla="*/ 726280 h 2110732"/>
                <a:gd name="connsiteX274" fmla="*/ 1186545 w 1782049"/>
                <a:gd name="connsiteY274" fmla="*/ 736630 h 2110732"/>
                <a:gd name="connsiteX275" fmla="*/ 1194299 w 1782049"/>
                <a:gd name="connsiteY275" fmla="*/ 731455 h 2110732"/>
                <a:gd name="connsiteX276" fmla="*/ 1196884 w 1782049"/>
                <a:gd name="connsiteY276" fmla="*/ 726280 h 2110732"/>
                <a:gd name="connsiteX277" fmla="*/ 1266668 w 1782049"/>
                <a:gd name="connsiteY277" fmla="*/ 700405 h 2110732"/>
                <a:gd name="connsiteX278" fmla="*/ 1277007 w 1782049"/>
                <a:gd name="connsiteY278" fmla="*/ 718517 h 2110732"/>
                <a:gd name="connsiteX279" fmla="*/ 1295099 w 1782049"/>
                <a:gd name="connsiteY279" fmla="*/ 713342 h 2110732"/>
                <a:gd name="connsiteX280" fmla="*/ 1295099 w 1782049"/>
                <a:gd name="connsiteY280" fmla="*/ 708167 h 2110732"/>
                <a:gd name="connsiteX281" fmla="*/ 1284761 w 1782049"/>
                <a:gd name="connsiteY281" fmla="*/ 702992 h 2110732"/>
                <a:gd name="connsiteX282" fmla="*/ 1279591 w 1782049"/>
                <a:gd name="connsiteY282" fmla="*/ 692642 h 2110732"/>
                <a:gd name="connsiteX283" fmla="*/ 1287345 w 1782049"/>
                <a:gd name="connsiteY283" fmla="*/ 695230 h 2110732"/>
                <a:gd name="connsiteX284" fmla="*/ 1292514 w 1782049"/>
                <a:gd name="connsiteY284" fmla="*/ 700405 h 2110732"/>
                <a:gd name="connsiteX285" fmla="*/ 1305437 w 1782049"/>
                <a:gd name="connsiteY285" fmla="*/ 705580 h 2110732"/>
                <a:gd name="connsiteX286" fmla="*/ 1320945 w 1782049"/>
                <a:gd name="connsiteY286" fmla="*/ 695230 h 2110732"/>
                <a:gd name="connsiteX287" fmla="*/ 1315776 w 1782049"/>
                <a:gd name="connsiteY287" fmla="*/ 679704 h 2110732"/>
                <a:gd name="connsiteX288" fmla="*/ 1320945 w 1782049"/>
                <a:gd name="connsiteY288" fmla="*/ 677117 h 2110732"/>
                <a:gd name="connsiteX289" fmla="*/ 1326114 w 1782049"/>
                <a:gd name="connsiteY289" fmla="*/ 692642 h 2110732"/>
                <a:gd name="connsiteX290" fmla="*/ 1339037 w 1782049"/>
                <a:gd name="connsiteY290" fmla="*/ 682292 h 2110732"/>
                <a:gd name="connsiteX291" fmla="*/ 1339037 w 1782049"/>
                <a:gd name="connsiteY291" fmla="*/ 664179 h 2110732"/>
                <a:gd name="connsiteX292" fmla="*/ 1359714 w 1782049"/>
                <a:gd name="connsiteY292" fmla="*/ 664179 h 2110732"/>
                <a:gd name="connsiteX293" fmla="*/ 1362299 w 1782049"/>
                <a:gd name="connsiteY293" fmla="*/ 682292 h 2110732"/>
                <a:gd name="connsiteX294" fmla="*/ 1354545 w 1782049"/>
                <a:gd name="connsiteY294" fmla="*/ 687467 h 2110732"/>
                <a:gd name="connsiteX295" fmla="*/ 1354545 w 1782049"/>
                <a:gd name="connsiteY295" fmla="*/ 702992 h 2110732"/>
                <a:gd name="connsiteX296" fmla="*/ 1370053 w 1782049"/>
                <a:gd name="connsiteY296" fmla="*/ 679704 h 2110732"/>
                <a:gd name="connsiteX297" fmla="*/ 1380391 w 1782049"/>
                <a:gd name="connsiteY297" fmla="*/ 679704 h 2110732"/>
                <a:gd name="connsiteX298" fmla="*/ 1382976 w 1782049"/>
                <a:gd name="connsiteY298" fmla="*/ 669354 h 2110732"/>
                <a:gd name="connsiteX299" fmla="*/ 1398483 w 1782049"/>
                <a:gd name="connsiteY299" fmla="*/ 669354 h 2110732"/>
                <a:gd name="connsiteX300" fmla="*/ 1401068 w 1782049"/>
                <a:gd name="connsiteY300" fmla="*/ 682292 h 2110732"/>
                <a:gd name="connsiteX301" fmla="*/ 1416576 w 1782049"/>
                <a:gd name="connsiteY301" fmla="*/ 692642 h 2110732"/>
                <a:gd name="connsiteX302" fmla="*/ 1424329 w 1782049"/>
                <a:gd name="connsiteY302" fmla="*/ 723693 h 2110732"/>
                <a:gd name="connsiteX303" fmla="*/ 1421745 w 1782049"/>
                <a:gd name="connsiteY303" fmla="*/ 723693 h 2110732"/>
                <a:gd name="connsiteX304" fmla="*/ 1421745 w 1782049"/>
                <a:gd name="connsiteY304" fmla="*/ 741805 h 2110732"/>
                <a:gd name="connsiteX305" fmla="*/ 1408822 w 1782049"/>
                <a:gd name="connsiteY305" fmla="*/ 746980 h 2110732"/>
                <a:gd name="connsiteX306" fmla="*/ 1411406 w 1782049"/>
                <a:gd name="connsiteY306" fmla="*/ 757330 h 2110732"/>
                <a:gd name="connsiteX307" fmla="*/ 1424329 w 1782049"/>
                <a:gd name="connsiteY307" fmla="*/ 757330 h 2110732"/>
                <a:gd name="connsiteX308" fmla="*/ 1445006 w 1782049"/>
                <a:gd name="connsiteY308" fmla="*/ 734043 h 2110732"/>
                <a:gd name="connsiteX309" fmla="*/ 1460514 w 1782049"/>
                <a:gd name="connsiteY309" fmla="*/ 731455 h 2110732"/>
                <a:gd name="connsiteX310" fmla="*/ 1463098 w 1782049"/>
                <a:gd name="connsiteY310" fmla="*/ 741805 h 2110732"/>
                <a:gd name="connsiteX311" fmla="*/ 1468268 w 1782049"/>
                <a:gd name="connsiteY311" fmla="*/ 739218 h 2110732"/>
                <a:gd name="connsiteX312" fmla="*/ 1470852 w 1782049"/>
                <a:gd name="connsiteY312" fmla="*/ 746980 h 2110732"/>
                <a:gd name="connsiteX313" fmla="*/ 1463098 w 1782049"/>
                <a:gd name="connsiteY313" fmla="*/ 746980 h 2110732"/>
                <a:gd name="connsiteX314" fmla="*/ 1463098 w 1782049"/>
                <a:gd name="connsiteY314" fmla="*/ 744393 h 2110732"/>
                <a:gd name="connsiteX315" fmla="*/ 1447591 w 1782049"/>
                <a:gd name="connsiteY315" fmla="*/ 757330 h 2110732"/>
                <a:gd name="connsiteX316" fmla="*/ 1445006 w 1782049"/>
                <a:gd name="connsiteY316" fmla="*/ 783206 h 2110732"/>
                <a:gd name="connsiteX317" fmla="*/ 1457929 w 1782049"/>
                <a:gd name="connsiteY317" fmla="*/ 785793 h 2110732"/>
                <a:gd name="connsiteX318" fmla="*/ 1463098 w 1782049"/>
                <a:gd name="connsiteY318" fmla="*/ 772856 h 2110732"/>
                <a:gd name="connsiteX319" fmla="*/ 1483775 w 1782049"/>
                <a:gd name="connsiteY319" fmla="*/ 772856 h 2110732"/>
                <a:gd name="connsiteX320" fmla="*/ 1486360 w 1782049"/>
                <a:gd name="connsiteY320" fmla="*/ 780618 h 2110732"/>
                <a:gd name="connsiteX321" fmla="*/ 1468268 w 1782049"/>
                <a:gd name="connsiteY321" fmla="*/ 790968 h 2110732"/>
                <a:gd name="connsiteX322" fmla="*/ 1478606 w 1782049"/>
                <a:gd name="connsiteY322" fmla="*/ 790968 h 2110732"/>
                <a:gd name="connsiteX323" fmla="*/ 1470852 w 1782049"/>
                <a:gd name="connsiteY323" fmla="*/ 811669 h 2110732"/>
                <a:gd name="connsiteX324" fmla="*/ 1491529 w 1782049"/>
                <a:gd name="connsiteY324" fmla="*/ 811669 h 2110732"/>
                <a:gd name="connsiteX325" fmla="*/ 1491529 w 1782049"/>
                <a:gd name="connsiteY325" fmla="*/ 816844 h 2110732"/>
                <a:gd name="connsiteX326" fmla="*/ 1481191 w 1782049"/>
                <a:gd name="connsiteY326" fmla="*/ 822019 h 2110732"/>
                <a:gd name="connsiteX327" fmla="*/ 1481191 w 1782049"/>
                <a:gd name="connsiteY327" fmla="*/ 829782 h 2110732"/>
                <a:gd name="connsiteX328" fmla="*/ 1491529 w 1782049"/>
                <a:gd name="connsiteY328" fmla="*/ 847894 h 2110732"/>
                <a:gd name="connsiteX329" fmla="*/ 1512206 w 1782049"/>
                <a:gd name="connsiteY329" fmla="*/ 850482 h 2110732"/>
                <a:gd name="connsiteX330" fmla="*/ 1509621 w 1782049"/>
                <a:gd name="connsiteY330" fmla="*/ 853069 h 2110732"/>
                <a:gd name="connsiteX331" fmla="*/ 1507037 w 1782049"/>
                <a:gd name="connsiteY331" fmla="*/ 855657 h 2110732"/>
                <a:gd name="connsiteX332" fmla="*/ 1525129 w 1782049"/>
                <a:gd name="connsiteY332" fmla="*/ 853069 h 2110732"/>
                <a:gd name="connsiteX333" fmla="*/ 1530298 w 1782049"/>
                <a:gd name="connsiteY333" fmla="*/ 884120 h 2110732"/>
                <a:gd name="connsiteX334" fmla="*/ 1605252 w 1782049"/>
                <a:gd name="connsiteY334" fmla="*/ 878945 h 2110732"/>
                <a:gd name="connsiteX335" fmla="*/ 1610421 w 1782049"/>
                <a:gd name="connsiteY335" fmla="*/ 881532 h 2110732"/>
                <a:gd name="connsiteX336" fmla="*/ 1628513 w 1782049"/>
                <a:gd name="connsiteY336" fmla="*/ 881532 h 2110732"/>
                <a:gd name="connsiteX337" fmla="*/ 1633683 w 1782049"/>
                <a:gd name="connsiteY337" fmla="*/ 884120 h 2110732"/>
                <a:gd name="connsiteX338" fmla="*/ 1641436 w 1782049"/>
                <a:gd name="connsiteY338" fmla="*/ 899645 h 2110732"/>
                <a:gd name="connsiteX339" fmla="*/ 1649190 w 1782049"/>
                <a:gd name="connsiteY339" fmla="*/ 904820 h 2110732"/>
                <a:gd name="connsiteX340" fmla="*/ 1651775 w 1782049"/>
                <a:gd name="connsiteY340" fmla="*/ 930695 h 2110732"/>
                <a:gd name="connsiteX341" fmla="*/ 1656944 w 1782049"/>
                <a:gd name="connsiteY341" fmla="*/ 943633 h 2110732"/>
                <a:gd name="connsiteX342" fmla="*/ 1646606 w 1782049"/>
                <a:gd name="connsiteY342" fmla="*/ 948808 h 2110732"/>
                <a:gd name="connsiteX343" fmla="*/ 1646606 w 1782049"/>
                <a:gd name="connsiteY343" fmla="*/ 953983 h 2110732"/>
                <a:gd name="connsiteX344" fmla="*/ 1649190 w 1782049"/>
                <a:gd name="connsiteY344" fmla="*/ 956571 h 2110732"/>
                <a:gd name="connsiteX345" fmla="*/ 1625929 w 1782049"/>
                <a:gd name="connsiteY345" fmla="*/ 1003146 h 2110732"/>
                <a:gd name="connsiteX346" fmla="*/ 1579406 w 1782049"/>
                <a:gd name="connsiteY346" fmla="*/ 1000559 h 2110732"/>
                <a:gd name="connsiteX347" fmla="*/ 1571652 w 1782049"/>
                <a:gd name="connsiteY347" fmla="*/ 985034 h 2110732"/>
                <a:gd name="connsiteX348" fmla="*/ 1566483 w 1782049"/>
                <a:gd name="connsiteY348" fmla="*/ 985034 h 2110732"/>
                <a:gd name="connsiteX349" fmla="*/ 1561313 w 1782049"/>
                <a:gd name="connsiteY349" fmla="*/ 997971 h 2110732"/>
                <a:gd name="connsiteX350" fmla="*/ 1558729 w 1782049"/>
                <a:gd name="connsiteY350" fmla="*/ 995384 h 2110732"/>
                <a:gd name="connsiteX351" fmla="*/ 1563898 w 1782049"/>
                <a:gd name="connsiteY351" fmla="*/ 974683 h 2110732"/>
                <a:gd name="connsiteX352" fmla="*/ 1530298 w 1782049"/>
                <a:gd name="connsiteY352" fmla="*/ 987621 h 2110732"/>
                <a:gd name="connsiteX353" fmla="*/ 1530298 w 1782049"/>
                <a:gd name="connsiteY353" fmla="*/ 992796 h 2110732"/>
                <a:gd name="connsiteX354" fmla="*/ 1558729 w 1782049"/>
                <a:gd name="connsiteY354" fmla="*/ 1003146 h 2110732"/>
                <a:gd name="connsiteX355" fmla="*/ 1558729 w 1782049"/>
                <a:gd name="connsiteY355" fmla="*/ 1010909 h 2110732"/>
                <a:gd name="connsiteX356" fmla="*/ 1540637 w 1782049"/>
                <a:gd name="connsiteY356" fmla="*/ 1021259 h 2110732"/>
                <a:gd name="connsiteX357" fmla="*/ 1550975 w 1782049"/>
                <a:gd name="connsiteY357" fmla="*/ 1049722 h 2110732"/>
                <a:gd name="connsiteX358" fmla="*/ 1543221 w 1782049"/>
                <a:gd name="connsiteY358" fmla="*/ 1049722 h 2110732"/>
                <a:gd name="connsiteX359" fmla="*/ 1532883 w 1782049"/>
                <a:gd name="connsiteY359" fmla="*/ 1034197 h 2110732"/>
                <a:gd name="connsiteX360" fmla="*/ 1509621 w 1782049"/>
                <a:gd name="connsiteY360" fmla="*/ 1034197 h 2110732"/>
                <a:gd name="connsiteX361" fmla="*/ 1512206 w 1782049"/>
                <a:gd name="connsiteY361" fmla="*/ 1049722 h 2110732"/>
                <a:gd name="connsiteX362" fmla="*/ 1496698 w 1782049"/>
                <a:gd name="connsiteY362" fmla="*/ 1054897 h 2110732"/>
                <a:gd name="connsiteX363" fmla="*/ 1494328 w 1782049"/>
                <a:gd name="connsiteY363" fmla="*/ 1062015 h 2110732"/>
                <a:gd name="connsiteX364" fmla="*/ 1496815 w 1782049"/>
                <a:gd name="connsiteY364" fmla="*/ 1064573 h 2110732"/>
                <a:gd name="connsiteX365" fmla="*/ 1501776 w 1782049"/>
                <a:gd name="connsiteY365" fmla="*/ 1069675 h 2110732"/>
                <a:gd name="connsiteX366" fmla="*/ 1507067 w 1782049"/>
                <a:gd name="connsiteY366" fmla="*/ 1077840 h 2110732"/>
                <a:gd name="connsiteX367" fmla="*/ 1501776 w 1782049"/>
                <a:gd name="connsiteY367" fmla="*/ 1075118 h 2110732"/>
                <a:gd name="connsiteX368" fmla="*/ 1496815 w 1782049"/>
                <a:gd name="connsiteY368" fmla="*/ 1069335 h 2110732"/>
                <a:gd name="connsiteX369" fmla="*/ 1494189 w 1782049"/>
                <a:gd name="connsiteY369" fmla="*/ 1062433 h 2110732"/>
                <a:gd name="connsiteX370" fmla="*/ 1492175 w 1782049"/>
                <a:gd name="connsiteY370" fmla="*/ 1068482 h 2110732"/>
                <a:gd name="connsiteX371" fmla="*/ 1499283 w 1782049"/>
                <a:gd name="connsiteY371" fmla="*/ 1078185 h 2110732"/>
                <a:gd name="connsiteX372" fmla="*/ 1507037 w 1782049"/>
                <a:gd name="connsiteY372" fmla="*/ 1085947 h 2110732"/>
                <a:gd name="connsiteX373" fmla="*/ 1501868 w 1782049"/>
                <a:gd name="connsiteY373" fmla="*/ 1124761 h 2110732"/>
                <a:gd name="connsiteX374" fmla="*/ 1501868 w 1782049"/>
                <a:gd name="connsiteY374" fmla="*/ 1168749 h 2110732"/>
                <a:gd name="connsiteX375" fmla="*/ 1491529 w 1782049"/>
                <a:gd name="connsiteY375" fmla="*/ 1166161 h 2110732"/>
                <a:gd name="connsiteX376" fmla="*/ 1483775 w 1782049"/>
                <a:gd name="connsiteY376" fmla="*/ 1184274 h 2110732"/>
                <a:gd name="connsiteX377" fmla="*/ 1434668 w 1782049"/>
                <a:gd name="connsiteY377" fmla="*/ 1194624 h 2110732"/>
                <a:gd name="connsiteX378" fmla="*/ 1429499 w 1782049"/>
                <a:gd name="connsiteY378" fmla="*/ 1202387 h 2110732"/>
                <a:gd name="connsiteX379" fmla="*/ 1426914 w 1782049"/>
                <a:gd name="connsiteY379" fmla="*/ 1202387 h 2110732"/>
                <a:gd name="connsiteX380" fmla="*/ 1421745 w 1782049"/>
                <a:gd name="connsiteY380" fmla="*/ 1186861 h 2110732"/>
                <a:gd name="connsiteX381" fmla="*/ 1426914 w 1782049"/>
                <a:gd name="connsiteY381" fmla="*/ 1202387 h 2110732"/>
                <a:gd name="connsiteX382" fmla="*/ 1457929 w 1782049"/>
                <a:gd name="connsiteY382" fmla="*/ 1207562 h 2110732"/>
                <a:gd name="connsiteX383" fmla="*/ 1460514 w 1782049"/>
                <a:gd name="connsiteY383" fmla="*/ 1220499 h 2110732"/>
                <a:gd name="connsiteX384" fmla="*/ 1401068 w 1782049"/>
                <a:gd name="connsiteY384" fmla="*/ 1210149 h 2110732"/>
                <a:gd name="connsiteX385" fmla="*/ 1398483 w 1782049"/>
                <a:gd name="connsiteY385" fmla="*/ 1230849 h 2110732"/>
                <a:gd name="connsiteX386" fmla="*/ 1413991 w 1782049"/>
                <a:gd name="connsiteY386" fmla="*/ 1264487 h 2110732"/>
                <a:gd name="connsiteX387" fmla="*/ 1416576 w 1782049"/>
                <a:gd name="connsiteY387" fmla="*/ 1267075 h 2110732"/>
                <a:gd name="connsiteX388" fmla="*/ 1421745 w 1782049"/>
                <a:gd name="connsiteY388" fmla="*/ 1272250 h 2110732"/>
                <a:gd name="connsiteX389" fmla="*/ 1411406 w 1782049"/>
                <a:gd name="connsiteY389" fmla="*/ 1272250 h 2110732"/>
                <a:gd name="connsiteX390" fmla="*/ 1419160 w 1782049"/>
                <a:gd name="connsiteY390" fmla="*/ 1298125 h 2110732"/>
                <a:gd name="connsiteX391" fmla="*/ 1426914 w 1782049"/>
                <a:gd name="connsiteY391" fmla="*/ 1298125 h 2110732"/>
                <a:gd name="connsiteX392" fmla="*/ 1432083 w 1782049"/>
                <a:gd name="connsiteY392" fmla="*/ 1300713 h 2110732"/>
                <a:gd name="connsiteX393" fmla="*/ 1447591 w 1782049"/>
                <a:gd name="connsiteY393" fmla="*/ 1329176 h 2110732"/>
                <a:gd name="connsiteX394" fmla="*/ 1460514 w 1782049"/>
                <a:gd name="connsiteY394" fmla="*/ 1324001 h 2110732"/>
                <a:gd name="connsiteX395" fmla="*/ 1463098 w 1782049"/>
                <a:gd name="connsiteY395" fmla="*/ 1334351 h 2110732"/>
                <a:gd name="connsiteX396" fmla="*/ 1550975 w 1782049"/>
                <a:gd name="connsiteY396" fmla="*/ 1311063 h 2110732"/>
                <a:gd name="connsiteX397" fmla="*/ 1556144 w 1782049"/>
                <a:gd name="connsiteY397" fmla="*/ 1316238 h 2110732"/>
                <a:gd name="connsiteX398" fmla="*/ 1553560 w 1782049"/>
                <a:gd name="connsiteY398" fmla="*/ 1318826 h 2110732"/>
                <a:gd name="connsiteX399" fmla="*/ 1426914 w 1782049"/>
                <a:gd name="connsiteY399" fmla="*/ 1352464 h 2110732"/>
                <a:gd name="connsiteX400" fmla="*/ 1424329 w 1782049"/>
                <a:gd name="connsiteY400" fmla="*/ 1349876 h 2110732"/>
                <a:gd name="connsiteX401" fmla="*/ 1437252 w 1782049"/>
                <a:gd name="connsiteY401" fmla="*/ 1342114 h 2110732"/>
                <a:gd name="connsiteX402" fmla="*/ 1437252 w 1782049"/>
                <a:gd name="connsiteY402" fmla="*/ 1336938 h 2110732"/>
                <a:gd name="connsiteX403" fmla="*/ 1370053 w 1782049"/>
                <a:gd name="connsiteY403" fmla="*/ 1404214 h 2110732"/>
                <a:gd name="connsiteX404" fmla="*/ 1395899 w 1782049"/>
                <a:gd name="connsiteY404" fmla="*/ 1430090 h 2110732"/>
                <a:gd name="connsiteX405" fmla="*/ 1403652 w 1782049"/>
                <a:gd name="connsiteY405" fmla="*/ 1430090 h 2110732"/>
                <a:gd name="connsiteX406" fmla="*/ 1408822 w 1782049"/>
                <a:gd name="connsiteY406" fmla="*/ 1437852 h 2110732"/>
                <a:gd name="connsiteX407" fmla="*/ 1406237 w 1782049"/>
                <a:gd name="connsiteY407" fmla="*/ 1443027 h 2110732"/>
                <a:gd name="connsiteX408" fmla="*/ 1408822 w 1782049"/>
                <a:gd name="connsiteY408" fmla="*/ 1448202 h 2110732"/>
                <a:gd name="connsiteX409" fmla="*/ 1445006 w 1782049"/>
                <a:gd name="connsiteY409" fmla="*/ 1448202 h 2110732"/>
                <a:gd name="connsiteX410" fmla="*/ 1450175 w 1782049"/>
                <a:gd name="connsiteY410" fmla="*/ 1458553 h 2110732"/>
                <a:gd name="connsiteX411" fmla="*/ 1419160 w 1782049"/>
                <a:gd name="connsiteY411" fmla="*/ 1474078 h 2110732"/>
                <a:gd name="connsiteX412" fmla="*/ 1416576 w 1782049"/>
                <a:gd name="connsiteY412" fmla="*/ 1492191 h 2110732"/>
                <a:gd name="connsiteX413" fmla="*/ 1437252 w 1782049"/>
                <a:gd name="connsiteY413" fmla="*/ 1492191 h 2110732"/>
                <a:gd name="connsiteX414" fmla="*/ 1439837 w 1782049"/>
                <a:gd name="connsiteY414" fmla="*/ 1497366 h 2110732"/>
                <a:gd name="connsiteX415" fmla="*/ 1421745 w 1782049"/>
                <a:gd name="connsiteY415" fmla="*/ 1494778 h 2110732"/>
                <a:gd name="connsiteX416" fmla="*/ 1354545 w 1782049"/>
                <a:gd name="connsiteY416" fmla="*/ 1551704 h 2110732"/>
                <a:gd name="connsiteX417" fmla="*/ 1372637 w 1782049"/>
                <a:gd name="connsiteY417" fmla="*/ 2076974 h 2110732"/>
                <a:gd name="connsiteX418" fmla="*/ 1328699 w 1782049"/>
                <a:gd name="connsiteY418" fmla="*/ 2082149 h 2110732"/>
                <a:gd name="connsiteX419" fmla="*/ 1323530 w 1782049"/>
                <a:gd name="connsiteY419" fmla="*/ 1593104 h 2110732"/>
                <a:gd name="connsiteX420" fmla="*/ 1300268 w 1782049"/>
                <a:gd name="connsiteY420" fmla="*/ 1598280 h 2110732"/>
                <a:gd name="connsiteX421" fmla="*/ 1253745 w 1782049"/>
                <a:gd name="connsiteY421" fmla="*/ 1598280 h 2110732"/>
                <a:gd name="connsiteX422" fmla="*/ 1204638 w 1782049"/>
                <a:gd name="connsiteY422" fmla="*/ 1574992 h 2110732"/>
                <a:gd name="connsiteX423" fmla="*/ 1194299 w 1782049"/>
                <a:gd name="connsiteY423" fmla="*/ 1618980 h 2110732"/>
                <a:gd name="connsiteX424" fmla="*/ 1039223 w 1782049"/>
                <a:gd name="connsiteY424" fmla="*/ 1766469 h 2110732"/>
                <a:gd name="connsiteX425" fmla="*/ 897069 w 1782049"/>
                <a:gd name="connsiteY425" fmla="*/ 1595692 h 2110732"/>
                <a:gd name="connsiteX426" fmla="*/ 889316 w 1782049"/>
                <a:gd name="connsiteY426" fmla="*/ 1448202 h 2110732"/>
                <a:gd name="connsiteX427" fmla="*/ 899654 w 1782049"/>
                <a:gd name="connsiteY427" fmla="*/ 1419740 h 2110732"/>
                <a:gd name="connsiteX428" fmla="*/ 894485 w 1782049"/>
                <a:gd name="connsiteY428" fmla="*/ 1373164 h 2110732"/>
                <a:gd name="connsiteX429" fmla="*/ 935839 w 1782049"/>
                <a:gd name="connsiteY429" fmla="*/ 1347289 h 2110732"/>
                <a:gd name="connsiteX430" fmla="*/ 938423 w 1782049"/>
                <a:gd name="connsiteY430" fmla="*/ 1318826 h 2110732"/>
                <a:gd name="connsiteX431" fmla="*/ 964269 w 1782049"/>
                <a:gd name="connsiteY431" fmla="*/ 1298125 h 2110732"/>
                <a:gd name="connsiteX432" fmla="*/ 956515 w 1782049"/>
                <a:gd name="connsiteY432" fmla="*/ 1282600 h 2110732"/>
                <a:gd name="connsiteX433" fmla="*/ 951346 w 1782049"/>
                <a:gd name="connsiteY433" fmla="*/ 1282600 h 2110732"/>
                <a:gd name="connsiteX434" fmla="*/ 953931 w 1782049"/>
                <a:gd name="connsiteY434" fmla="*/ 1277425 h 2110732"/>
                <a:gd name="connsiteX435" fmla="*/ 943592 w 1782049"/>
                <a:gd name="connsiteY435" fmla="*/ 1259312 h 2110732"/>
                <a:gd name="connsiteX436" fmla="*/ 946177 w 1782049"/>
                <a:gd name="connsiteY436" fmla="*/ 1256725 h 2110732"/>
                <a:gd name="connsiteX437" fmla="*/ 915162 w 1782049"/>
                <a:gd name="connsiteY437" fmla="*/ 1233437 h 2110732"/>
                <a:gd name="connsiteX438" fmla="*/ 863469 w 1782049"/>
                <a:gd name="connsiteY438" fmla="*/ 1248962 h 2110732"/>
                <a:gd name="connsiteX439" fmla="*/ 855715 w 1782049"/>
                <a:gd name="connsiteY439" fmla="*/ 1251550 h 2110732"/>
                <a:gd name="connsiteX440" fmla="*/ 853131 w 1782049"/>
                <a:gd name="connsiteY440" fmla="*/ 1248962 h 2110732"/>
                <a:gd name="connsiteX441" fmla="*/ 847961 w 1782049"/>
                <a:gd name="connsiteY441" fmla="*/ 1248962 h 2110732"/>
                <a:gd name="connsiteX442" fmla="*/ 842792 w 1782049"/>
                <a:gd name="connsiteY442" fmla="*/ 1241200 h 2110732"/>
                <a:gd name="connsiteX443" fmla="*/ 829869 w 1782049"/>
                <a:gd name="connsiteY443" fmla="*/ 1238612 h 2110732"/>
                <a:gd name="connsiteX444" fmla="*/ 824700 w 1782049"/>
                <a:gd name="connsiteY444" fmla="*/ 1135111 h 2110732"/>
                <a:gd name="connsiteX445" fmla="*/ 840208 w 1782049"/>
                <a:gd name="connsiteY445" fmla="*/ 1124761 h 2110732"/>
                <a:gd name="connsiteX446" fmla="*/ 840208 w 1782049"/>
                <a:gd name="connsiteY446" fmla="*/ 1119585 h 2110732"/>
                <a:gd name="connsiteX447" fmla="*/ 835038 w 1782049"/>
                <a:gd name="connsiteY447" fmla="*/ 1119585 h 2110732"/>
                <a:gd name="connsiteX448" fmla="*/ 835038 w 1782049"/>
                <a:gd name="connsiteY448" fmla="*/ 1109235 h 2110732"/>
                <a:gd name="connsiteX449" fmla="*/ 814362 w 1782049"/>
                <a:gd name="connsiteY449" fmla="*/ 1111823 h 2110732"/>
                <a:gd name="connsiteX450" fmla="*/ 801438 w 1782049"/>
                <a:gd name="connsiteY450" fmla="*/ 1101473 h 2110732"/>
                <a:gd name="connsiteX451" fmla="*/ 793685 w 1782049"/>
                <a:gd name="connsiteY451" fmla="*/ 1106648 h 2110732"/>
                <a:gd name="connsiteX452" fmla="*/ 793685 w 1782049"/>
                <a:gd name="connsiteY452" fmla="*/ 1119585 h 2110732"/>
                <a:gd name="connsiteX453" fmla="*/ 788515 w 1782049"/>
                <a:gd name="connsiteY453" fmla="*/ 1116998 h 2110732"/>
                <a:gd name="connsiteX454" fmla="*/ 788515 w 1782049"/>
                <a:gd name="connsiteY454" fmla="*/ 1360226 h 2110732"/>
                <a:gd name="connsiteX455" fmla="*/ 788515 w 1782049"/>
                <a:gd name="connsiteY455" fmla="*/ 1362814 h 2110732"/>
                <a:gd name="connsiteX456" fmla="*/ 837623 w 1782049"/>
                <a:gd name="connsiteY456" fmla="*/ 1339526 h 2110732"/>
                <a:gd name="connsiteX457" fmla="*/ 866054 w 1782049"/>
                <a:gd name="connsiteY457" fmla="*/ 1367989 h 2110732"/>
                <a:gd name="connsiteX458" fmla="*/ 858300 w 1782049"/>
                <a:gd name="connsiteY458" fmla="*/ 1383514 h 2110732"/>
                <a:gd name="connsiteX459" fmla="*/ 855715 w 1782049"/>
                <a:gd name="connsiteY459" fmla="*/ 1396452 h 2110732"/>
                <a:gd name="connsiteX460" fmla="*/ 853131 w 1782049"/>
                <a:gd name="connsiteY460" fmla="*/ 1399039 h 2110732"/>
                <a:gd name="connsiteX461" fmla="*/ 822115 w 1782049"/>
                <a:gd name="connsiteY461" fmla="*/ 1411977 h 2110732"/>
                <a:gd name="connsiteX462" fmla="*/ 804023 w 1782049"/>
                <a:gd name="connsiteY462" fmla="*/ 1404214 h 2110732"/>
                <a:gd name="connsiteX463" fmla="*/ 788515 w 1782049"/>
                <a:gd name="connsiteY463" fmla="*/ 1370576 h 2110732"/>
                <a:gd name="connsiteX464" fmla="*/ 798854 w 1782049"/>
                <a:gd name="connsiteY464" fmla="*/ 1771644 h 2110732"/>
                <a:gd name="connsiteX465" fmla="*/ 773008 w 1782049"/>
                <a:gd name="connsiteY465" fmla="*/ 1776819 h 2110732"/>
                <a:gd name="connsiteX466" fmla="*/ 770423 w 1782049"/>
                <a:gd name="connsiteY466" fmla="*/ 1085947 h 2110732"/>
                <a:gd name="connsiteX467" fmla="*/ 752331 w 1782049"/>
                <a:gd name="connsiteY467" fmla="*/ 1029022 h 2110732"/>
                <a:gd name="connsiteX468" fmla="*/ 726485 w 1782049"/>
                <a:gd name="connsiteY468" fmla="*/ 1034197 h 2110732"/>
                <a:gd name="connsiteX469" fmla="*/ 734239 w 1782049"/>
                <a:gd name="connsiteY469" fmla="*/ 1000559 h 2110732"/>
                <a:gd name="connsiteX470" fmla="*/ 716146 w 1782049"/>
                <a:gd name="connsiteY470" fmla="*/ 943633 h 2110732"/>
                <a:gd name="connsiteX471" fmla="*/ 664454 w 1782049"/>
                <a:gd name="connsiteY471" fmla="*/ 946221 h 2110732"/>
                <a:gd name="connsiteX472" fmla="*/ 612762 w 1782049"/>
                <a:gd name="connsiteY472" fmla="*/ 941046 h 2110732"/>
                <a:gd name="connsiteX473" fmla="*/ 625685 w 1782049"/>
                <a:gd name="connsiteY473" fmla="*/ 912583 h 2110732"/>
                <a:gd name="connsiteX474" fmla="*/ 612762 w 1782049"/>
                <a:gd name="connsiteY474" fmla="*/ 902232 h 2110732"/>
                <a:gd name="connsiteX475" fmla="*/ 602424 w 1782049"/>
                <a:gd name="connsiteY475" fmla="*/ 899645 h 2110732"/>
                <a:gd name="connsiteX476" fmla="*/ 599839 w 1782049"/>
                <a:gd name="connsiteY476" fmla="*/ 907408 h 2110732"/>
                <a:gd name="connsiteX477" fmla="*/ 566239 w 1782049"/>
                <a:gd name="connsiteY477" fmla="*/ 912583 h 2110732"/>
                <a:gd name="connsiteX478" fmla="*/ 563655 w 1782049"/>
                <a:gd name="connsiteY478" fmla="*/ 871182 h 2110732"/>
                <a:gd name="connsiteX479" fmla="*/ 542978 w 1782049"/>
                <a:gd name="connsiteY479" fmla="*/ 855657 h 2110732"/>
                <a:gd name="connsiteX480" fmla="*/ 527470 w 1782049"/>
                <a:gd name="connsiteY480" fmla="*/ 860832 h 2110732"/>
                <a:gd name="connsiteX481" fmla="*/ 519716 w 1782049"/>
                <a:gd name="connsiteY481" fmla="*/ 858244 h 2110732"/>
                <a:gd name="connsiteX482" fmla="*/ 511962 w 1782049"/>
                <a:gd name="connsiteY482" fmla="*/ 858244 h 2110732"/>
                <a:gd name="connsiteX483" fmla="*/ 511962 w 1782049"/>
                <a:gd name="connsiteY483" fmla="*/ 845307 h 2110732"/>
                <a:gd name="connsiteX484" fmla="*/ 509378 w 1782049"/>
                <a:gd name="connsiteY484" fmla="*/ 837544 h 2110732"/>
                <a:gd name="connsiteX485" fmla="*/ 517132 w 1782049"/>
                <a:gd name="connsiteY485" fmla="*/ 819431 h 2110732"/>
                <a:gd name="connsiteX486" fmla="*/ 470609 w 1782049"/>
                <a:gd name="connsiteY486" fmla="*/ 837544 h 2110732"/>
                <a:gd name="connsiteX487" fmla="*/ 473193 w 1782049"/>
                <a:gd name="connsiteY487" fmla="*/ 816844 h 2110732"/>
                <a:gd name="connsiteX488" fmla="*/ 496455 w 1782049"/>
                <a:gd name="connsiteY488" fmla="*/ 801319 h 2110732"/>
                <a:gd name="connsiteX489" fmla="*/ 480947 w 1782049"/>
                <a:gd name="connsiteY489" fmla="*/ 754743 h 2110732"/>
                <a:gd name="connsiteX490" fmla="*/ 455101 w 1782049"/>
                <a:gd name="connsiteY490" fmla="*/ 749568 h 2110732"/>
                <a:gd name="connsiteX491" fmla="*/ 452516 w 1782049"/>
                <a:gd name="connsiteY491" fmla="*/ 731455 h 2110732"/>
                <a:gd name="connsiteX492" fmla="*/ 468024 w 1782049"/>
                <a:gd name="connsiteY492" fmla="*/ 723693 h 2110732"/>
                <a:gd name="connsiteX493" fmla="*/ 468024 w 1782049"/>
                <a:gd name="connsiteY493" fmla="*/ 705580 h 2110732"/>
                <a:gd name="connsiteX494" fmla="*/ 416332 w 1782049"/>
                <a:gd name="connsiteY494" fmla="*/ 705580 h 2110732"/>
                <a:gd name="connsiteX495" fmla="*/ 416332 w 1782049"/>
                <a:gd name="connsiteY495" fmla="*/ 692642 h 2110732"/>
                <a:gd name="connsiteX496" fmla="*/ 429255 w 1782049"/>
                <a:gd name="connsiteY496" fmla="*/ 687467 h 2110732"/>
                <a:gd name="connsiteX497" fmla="*/ 460270 w 1782049"/>
                <a:gd name="connsiteY497" fmla="*/ 682292 h 2110732"/>
                <a:gd name="connsiteX498" fmla="*/ 468024 w 1782049"/>
                <a:gd name="connsiteY498" fmla="*/ 612429 h 2110732"/>
                <a:gd name="connsiteX499" fmla="*/ 426670 w 1782049"/>
                <a:gd name="connsiteY499" fmla="*/ 599491 h 2110732"/>
                <a:gd name="connsiteX500" fmla="*/ 431840 w 1782049"/>
                <a:gd name="connsiteY500" fmla="*/ 578791 h 2110732"/>
                <a:gd name="connsiteX501" fmla="*/ 439593 w 1782049"/>
                <a:gd name="connsiteY501" fmla="*/ 581378 h 2110732"/>
                <a:gd name="connsiteX502" fmla="*/ 468024 w 1782049"/>
                <a:gd name="connsiteY502" fmla="*/ 578791 h 2110732"/>
                <a:gd name="connsiteX503" fmla="*/ 478363 w 1782049"/>
                <a:gd name="connsiteY503" fmla="*/ 560678 h 2110732"/>
                <a:gd name="connsiteX504" fmla="*/ 488701 w 1782049"/>
                <a:gd name="connsiteY504" fmla="*/ 550328 h 2110732"/>
                <a:gd name="connsiteX505" fmla="*/ 491286 w 1782049"/>
                <a:gd name="connsiteY505" fmla="*/ 529627 h 2110732"/>
                <a:gd name="connsiteX506" fmla="*/ 478363 w 1782049"/>
                <a:gd name="connsiteY506" fmla="*/ 524452 h 2110732"/>
                <a:gd name="connsiteX507" fmla="*/ 478363 w 1782049"/>
                <a:gd name="connsiteY507" fmla="*/ 508927 h 2110732"/>
                <a:gd name="connsiteX508" fmla="*/ 509378 w 1782049"/>
                <a:gd name="connsiteY508" fmla="*/ 501164 h 2110732"/>
                <a:gd name="connsiteX509" fmla="*/ 509378 w 1782049"/>
                <a:gd name="connsiteY509" fmla="*/ 467527 h 2110732"/>
                <a:gd name="connsiteX510" fmla="*/ 488701 w 1782049"/>
                <a:gd name="connsiteY510" fmla="*/ 483052 h 2110732"/>
                <a:gd name="connsiteX511" fmla="*/ 501624 w 1782049"/>
                <a:gd name="connsiteY511" fmla="*/ 464939 h 2110732"/>
                <a:gd name="connsiteX512" fmla="*/ 499039 w 1782049"/>
                <a:gd name="connsiteY512" fmla="*/ 446826 h 2110732"/>
                <a:gd name="connsiteX513" fmla="*/ 542978 w 1782049"/>
                <a:gd name="connsiteY513" fmla="*/ 452001 h 2110732"/>
                <a:gd name="connsiteX514" fmla="*/ 550732 w 1782049"/>
                <a:gd name="connsiteY514" fmla="*/ 426126 h 2110732"/>
                <a:gd name="connsiteX515" fmla="*/ 589501 w 1782049"/>
                <a:gd name="connsiteY515" fmla="*/ 413188 h 2110732"/>
                <a:gd name="connsiteX516" fmla="*/ 597254 w 1782049"/>
                <a:gd name="connsiteY516" fmla="*/ 402838 h 2110732"/>
                <a:gd name="connsiteX517" fmla="*/ 612762 w 1782049"/>
                <a:gd name="connsiteY517" fmla="*/ 387313 h 2110732"/>
                <a:gd name="connsiteX518" fmla="*/ 612762 w 1782049"/>
                <a:gd name="connsiteY518" fmla="*/ 345912 h 2110732"/>
                <a:gd name="connsiteX519" fmla="*/ 628270 w 1782049"/>
                <a:gd name="connsiteY519" fmla="*/ 348500 h 2110732"/>
                <a:gd name="connsiteX520" fmla="*/ 630854 w 1782049"/>
                <a:gd name="connsiteY520" fmla="*/ 353675 h 2110732"/>
                <a:gd name="connsiteX521" fmla="*/ 664454 w 1782049"/>
                <a:gd name="connsiteY521" fmla="*/ 353675 h 2110732"/>
                <a:gd name="connsiteX522" fmla="*/ 674793 w 1782049"/>
                <a:gd name="connsiteY522" fmla="*/ 332975 h 2110732"/>
                <a:gd name="connsiteX523" fmla="*/ 687716 w 1782049"/>
                <a:gd name="connsiteY523" fmla="*/ 332975 h 2110732"/>
                <a:gd name="connsiteX524" fmla="*/ 690300 w 1782049"/>
                <a:gd name="connsiteY524" fmla="*/ 327800 h 2110732"/>
                <a:gd name="connsiteX525" fmla="*/ 695470 w 1782049"/>
                <a:gd name="connsiteY525" fmla="*/ 327800 h 2110732"/>
                <a:gd name="connsiteX526" fmla="*/ 700639 w 1782049"/>
                <a:gd name="connsiteY526" fmla="*/ 320037 h 2110732"/>
                <a:gd name="connsiteX527" fmla="*/ 710977 w 1782049"/>
                <a:gd name="connsiteY527" fmla="*/ 317449 h 2110732"/>
                <a:gd name="connsiteX528" fmla="*/ 723900 w 1782049"/>
                <a:gd name="connsiteY528" fmla="*/ 314862 h 2110732"/>
                <a:gd name="connsiteX529" fmla="*/ 723900 w 1782049"/>
                <a:gd name="connsiteY529" fmla="*/ 312274 h 2110732"/>
                <a:gd name="connsiteX530" fmla="*/ 791100 w 1782049"/>
                <a:gd name="connsiteY530" fmla="*/ 330387 h 2110732"/>
                <a:gd name="connsiteX531" fmla="*/ 804023 w 1782049"/>
                <a:gd name="connsiteY531" fmla="*/ 299336 h 2110732"/>
                <a:gd name="connsiteX532" fmla="*/ 822115 w 1782049"/>
                <a:gd name="connsiteY532" fmla="*/ 301924 h 2110732"/>
                <a:gd name="connsiteX533" fmla="*/ 822115 w 1782049"/>
                <a:gd name="connsiteY533" fmla="*/ 309687 h 2110732"/>
                <a:gd name="connsiteX534" fmla="*/ 819531 w 1782049"/>
                <a:gd name="connsiteY534" fmla="*/ 312274 h 2110732"/>
                <a:gd name="connsiteX535" fmla="*/ 827285 w 1782049"/>
                <a:gd name="connsiteY535" fmla="*/ 332975 h 2110732"/>
                <a:gd name="connsiteX536" fmla="*/ 845377 w 1782049"/>
                <a:gd name="connsiteY536" fmla="*/ 327800 h 2110732"/>
                <a:gd name="connsiteX537" fmla="*/ 853131 w 1782049"/>
                <a:gd name="connsiteY537" fmla="*/ 317449 h 2110732"/>
                <a:gd name="connsiteX538" fmla="*/ 866054 w 1782049"/>
                <a:gd name="connsiteY538" fmla="*/ 317449 h 2110732"/>
                <a:gd name="connsiteX539" fmla="*/ 876393 w 1782049"/>
                <a:gd name="connsiteY539" fmla="*/ 340737 h 2110732"/>
                <a:gd name="connsiteX540" fmla="*/ 907408 w 1782049"/>
                <a:gd name="connsiteY540" fmla="*/ 330387 h 2110732"/>
                <a:gd name="connsiteX541" fmla="*/ 917746 w 1782049"/>
                <a:gd name="connsiteY541" fmla="*/ 320037 h 2110732"/>
                <a:gd name="connsiteX542" fmla="*/ 964269 w 1782049"/>
                <a:gd name="connsiteY542" fmla="*/ 307099 h 2110732"/>
                <a:gd name="connsiteX543" fmla="*/ 979777 w 1782049"/>
                <a:gd name="connsiteY543" fmla="*/ 374375 h 2110732"/>
                <a:gd name="connsiteX544" fmla="*/ 984946 w 1782049"/>
                <a:gd name="connsiteY544" fmla="*/ 371788 h 2110732"/>
                <a:gd name="connsiteX545" fmla="*/ 984946 w 1782049"/>
                <a:gd name="connsiteY545" fmla="*/ 374375 h 2110732"/>
                <a:gd name="connsiteX546" fmla="*/ 1039223 w 1782049"/>
                <a:gd name="connsiteY546" fmla="*/ 364025 h 2110732"/>
                <a:gd name="connsiteX547" fmla="*/ 1046977 w 1782049"/>
                <a:gd name="connsiteY547" fmla="*/ 351087 h 2110732"/>
                <a:gd name="connsiteX548" fmla="*/ 1062484 w 1782049"/>
                <a:gd name="connsiteY548" fmla="*/ 338150 h 2110732"/>
                <a:gd name="connsiteX549" fmla="*/ 1111592 w 1782049"/>
                <a:gd name="connsiteY549" fmla="*/ 294161 h 2110732"/>
                <a:gd name="connsiteX550" fmla="*/ 1336675 w 1782049"/>
                <a:gd name="connsiteY550" fmla="*/ 288399 h 2110732"/>
                <a:gd name="connsiteX551" fmla="*/ 1341438 w 1782049"/>
                <a:gd name="connsiteY551" fmla="*/ 291574 h 2110732"/>
                <a:gd name="connsiteX552" fmla="*/ 1336675 w 1782049"/>
                <a:gd name="connsiteY552" fmla="*/ 296337 h 2110732"/>
                <a:gd name="connsiteX553" fmla="*/ 1333500 w 1782049"/>
                <a:gd name="connsiteY553" fmla="*/ 291574 h 2110732"/>
                <a:gd name="connsiteX554" fmla="*/ 1374478 w 1782049"/>
                <a:gd name="connsiteY554" fmla="*/ 286960 h 2110732"/>
                <a:gd name="connsiteX555" fmla="*/ 1377157 w 1782049"/>
                <a:gd name="connsiteY555" fmla="*/ 288002 h 2110732"/>
                <a:gd name="connsiteX556" fmla="*/ 1377157 w 1782049"/>
                <a:gd name="connsiteY556" fmla="*/ 296337 h 2110732"/>
                <a:gd name="connsiteX557" fmla="*/ 1372394 w 1782049"/>
                <a:gd name="connsiteY557" fmla="*/ 296337 h 2110732"/>
                <a:gd name="connsiteX558" fmla="*/ 1370013 w 1782049"/>
                <a:gd name="connsiteY558" fmla="*/ 296337 h 2110732"/>
                <a:gd name="connsiteX559" fmla="*/ 1370013 w 1782049"/>
                <a:gd name="connsiteY559" fmla="*/ 288002 h 2110732"/>
                <a:gd name="connsiteX560" fmla="*/ 1374478 w 1782049"/>
                <a:gd name="connsiteY560" fmla="*/ 286960 h 2110732"/>
                <a:gd name="connsiteX561" fmla="*/ 423828 w 1782049"/>
                <a:gd name="connsiteY561" fmla="*/ 242895 h 2110732"/>
                <a:gd name="connsiteX562" fmla="*/ 454710 w 1782049"/>
                <a:gd name="connsiteY562" fmla="*/ 261951 h 2110732"/>
                <a:gd name="connsiteX563" fmla="*/ 457294 w 1782049"/>
                <a:gd name="connsiteY563" fmla="*/ 267163 h 2110732"/>
                <a:gd name="connsiteX564" fmla="*/ 488297 w 1782049"/>
                <a:gd name="connsiteY564" fmla="*/ 282798 h 2110732"/>
                <a:gd name="connsiteX565" fmla="*/ 521884 w 1782049"/>
                <a:gd name="connsiteY565" fmla="*/ 321887 h 2110732"/>
                <a:gd name="connsiteX566" fmla="*/ 524467 w 1782049"/>
                <a:gd name="connsiteY566" fmla="*/ 342734 h 2110732"/>
                <a:gd name="connsiteX567" fmla="*/ 524467 w 1782049"/>
                <a:gd name="connsiteY567" fmla="*/ 350552 h 2110732"/>
                <a:gd name="connsiteX568" fmla="*/ 465045 w 1782049"/>
                <a:gd name="connsiteY568" fmla="*/ 332310 h 2110732"/>
                <a:gd name="connsiteX569" fmla="*/ 462461 w 1782049"/>
                <a:gd name="connsiteY569" fmla="*/ 324493 h 2110732"/>
                <a:gd name="connsiteX570" fmla="*/ 457294 w 1782049"/>
                <a:gd name="connsiteY570" fmla="*/ 321887 h 2110732"/>
                <a:gd name="connsiteX571" fmla="*/ 408206 w 1782049"/>
                <a:gd name="connsiteY571" fmla="*/ 248921 h 2110732"/>
                <a:gd name="connsiteX572" fmla="*/ 423828 w 1782049"/>
                <a:gd name="connsiteY572" fmla="*/ 242895 h 2110732"/>
                <a:gd name="connsiteX573" fmla="*/ 462806 w 1782049"/>
                <a:gd name="connsiteY573" fmla="*/ 196720 h 2110732"/>
                <a:gd name="connsiteX574" fmla="*/ 470033 w 1782049"/>
                <a:gd name="connsiteY574" fmla="*/ 197382 h 2110732"/>
                <a:gd name="connsiteX575" fmla="*/ 475060 w 1782049"/>
                <a:gd name="connsiteY575" fmla="*/ 221194 h 2110732"/>
                <a:gd name="connsiteX576" fmla="*/ 457465 w 1782049"/>
                <a:gd name="connsiteY576" fmla="*/ 221194 h 2110732"/>
                <a:gd name="connsiteX577" fmla="*/ 457465 w 1782049"/>
                <a:gd name="connsiteY577" fmla="*/ 200028 h 2110732"/>
                <a:gd name="connsiteX578" fmla="*/ 462806 w 1782049"/>
                <a:gd name="connsiteY578" fmla="*/ 196720 h 2110732"/>
                <a:gd name="connsiteX579" fmla="*/ 395487 w 1782049"/>
                <a:gd name="connsiteY579" fmla="*/ 132824 h 2110732"/>
                <a:gd name="connsiteX580" fmla="*/ 398066 w 1782049"/>
                <a:gd name="connsiteY580" fmla="*/ 140988 h 2110732"/>
                <a:gd name="connsiteX581" fmla="*/ 395487 w 1782049"/>
                <a:gd name="connsiteY581" fmla="*/ 151874 h 2110732"/>
                <a:gd name="connsiteX582" fmla="*/ 382588 w 1782049"/>
                <a:gd name="connsiteY582" fmla="*/ 140988 h 2110732"/>
                <a:gd name="connsiteX583" fmla="*/ 385168 w 1782049"/>
                <a:gd name="connsiteY583" fmla="*/ 138267 h 2110732"/>
                <a:gd name="connsiteX584" fmla="*/ 382588 w 1782049"/>
                <a:gd name="connsiteY584" fmla="*/ 135545 h 2110732"/>
                <a:gd name="connsiteX585" fmla="*/ 395487 w 1782049"/>
                <a:gd name="connsiteY585" fmla="*/ 132824 h 2110732"/>
                <a:gd name="connsiteX586" fmla="*/ 351552 w 1782049"/>
                <a:gd name="connsiteY586" fmla="*/ 82024 h 2110732"/>
                <a:gd name="connsiteX587" fmla="*/ 369888 w 1782049"/>
                <a:gd name="connsiteY587" fmla="*/ 102586 h 2110732"/>
                <a:gd name="connsiteX588" fmla="*/ 364649 w 1782049"/>
                <a:gd name="connsiteY588" fmla="*/ 130858 h 2110732"/>
                <a:gd name="connsiteX589" fmla="*/ 330597 w 1782049"/>
                <a:gd name="connsiteY589" fmla="*/ 123148 h 2110732"/>
                <a:gd name="connsiteX590" fmla="*/ 322739 w 1782049"/>
                <a:gd name="connsiteY590" fmla="*/ 87164 h 2110732"/>
                <a:gd name="connsiteX591" fmla="*/ 351552 w 1782049"/>
                <a:gd name="connsiteY591" fmla="*/ 82024 h 2110732"/>
                <a:gd name="connsiteX592" fmla="*/ 769829 w 1782049"/>
                <a:gd name="connsiteY592" fmla="*/ 52189 h 2110732"/>
                <a:gd name="connsiteX593" fmla="*/ 782493 w 1782049"/>
                <a:gd name="connsiteY593" fmla="*/ 52828 h 2110732"/>
                <a:gd name="connsiteX594" fmla="*/ 798079 w 1782049"/>
                <a:gd name="connsiteY594" fmla="*/ 86028 h 2110732"/>
                <a:gd name="connsiteX595" fmla="*/ 766907 w 1782049"/>
                <a:gd name="connsiteY595" fmla="*/ 103904 h 2110732"/>
                <a:gd name="connsiteX596" fmla="*/ 746125 w 1782049"/>
                <a:gd name="connsiteY596" fmla="*/ 73258 h 2110732"/>
                <a:gd name="connsiteX597" fmla="*/ 759113 w 1782049"/>
                <a:gd name="connsiteY597" fmla="*/ 55382 h 2110732"/>
                <a:gd name="connsiteX598" fmla="*/ 769829 w 1782049"/>
                <a:gd name="connsiteY598" fmla="*/ 52189 h 2110732"/>
                <a:gd name="connsiteX599" fmla="*/ 402908 w 1782049"/>
                <a:gd name="connsiteY599" fmla="*/ 532 h 2110732"/>
                <a:gd name="connsiteX600" fmla="*/ 407988 w 1782049"/>
                <a:gd name="connsiteY600" fmla="*/ 5823 h 2110732"/>
                <a:gd name="connsiteX601" fmla="*/ 395288 w 1782049"/>
                <a:gd name="connsiteY601" fmla="*/ 11115 h 2110732"/>
                <a:gd name="connsiteX602" fmla="*/ 395288 w 1782049"/>
                <a:gd name="connsiteY602" fmla="*/ 8469 h 2110732"/>
                <a:gd name="connsiteX603" fmla="*/ 402908 w 1782049"/>
                <a:gd name="connsiteY603" fmla="*/ 532 h 2110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</a:cxnLst>
              <a:rect l="l" t="t" r="r" b="b"/>
              <a:pathLst>
                <a:path w="1782049" h="2110732">
                  <a:moveTo>
                    <a:pt x="43180" y="1768294"/>
                  </a:moveTo>
                  <a:cubicBezTo>
                    <a:pt x="58420" y="1770848"/>
                    <a:pt x="63500" y="1786171"/>
                    <a:pt x="58420" y="1801494"/>
                  </a:cubicBezTo>
                  <a:cubicBezTo>
                    <a:pt x="53340" y="1819370"/>
                    <a:pt x="27940" y="1821924"/>
                    <a:pt x="15240" y="1819370"/>
                  </a:cubicBezTo>
                  <a:cubicBezTo>
                    <a:pt x="7620" y="1816816"/>
                    <a:pt x="5080" y="1796386"/>
                    <a:pt x="2540" y="1793832"/>
                  </a:cubicBezTo>
                  <a:cubicBezTo>
                    <a:pt x="2540" y="1793832"/>
                    <a:pt x="0" y="1791278"/>
                    <a:pt x="0" y="1788724"/>
                  </a:cubicBezTo>
                  <a:cubicBezTo>
                    <a:pt x="5080" y="1770848"/>
                    <a:pt x="27940" y="1763186"/>
                    <a:pt x="43180" y="1768294"/>
                  </a:cubicBezTo>
                  <a:close/>
                  <a:moveTo>
                    <a:pt x="40746" y="1708758"/>
                  </a:moveTo>
                  <a:cubicBezTo>
                    <a:pt x="46038" y="1711479"/>
                    <a:pt x="46038" y="1716922"/>
                    <a:pt x="46038" y="1716922"/>
                  </a:cubicBezTo>
                  <a:cubicBezTo>
                    <a:pt x="46038" y="1719643"/>
                    <a:pt x="40746" y="1725086"/>
                    <a:pt x="38100" y="1725086"/>
                  </a:cubicBezTo>
                  <a:cubicBezTo>
                    <a:pt x="32809" y="1722365"/>
                    <a:pt x="30163" y="1716922"/>
                    <a:pt x="30163" y="1716922"/>
                  </a:cubicBezTo>
                  <a:cubicBezTo>
                    <a:pt x="32809" y="1711479"/>
                    <a:pt x="38100" y="1706036"/>
                    <a:pt x="40746" y="1708758"/>
                  </a:cubicBezTo>
                  <a:close/>
                  <a:moveTo>
                    <a:pt x="894398" y="1633964"/>
                  </a:moveTo>
                  <a:cubicBezTo>
                    <a:pt x="894398" y="1633964"/>
                    <a:pt x="896938" y="1633964"/>
                    <a:pt x="896938" y="1636504"/>
                  </a:cubicBezTo>
                  <a:cubicBezTo>
                    <a:pt x="896938" y="1636504"/>
                    <a:pt x="896938" y="1636504"/>
                    <a:pt x="894398" y="1636504"/>
                  </a:cubicBezTo>
                  <a:cubicBezTo>
                    <a:pt x="894398" y="1636504"/>
                    <a:pt x="894398" y="1639044"/>
                    <a:pt x="894398" y="1639044"/>
                  </a:cubicBezTo>
                  <a:cubicBezTo>
                    <a:pt x="894398" y="1641584"/>
                    <a:pt x="889318" y="1644124"/>
                    <a:pt x="886778" y="1644124"/>
                  </a:cubicBezTo>
                  <a:cubicBezTo>
                    <a:pt x="884238" y="1644124"/>
                    <a:pt x="884238" y="1641584"/>
                    <a:pt x="884238" y="1639044"/>
                  </a:cubicBezTo>
                  <a:cubicBezTo>
                    <a:pt x="884238" y="1636504"/>
                    <a:pt x="886778" y="1631424"/>
                    <a:pt x="894398" y="1633964"/>
                  </a:cubicBezTo>
                  <a:close/>
                  <a:moveTo>
                    <a:pt x="884012" y="1612374"/>
                  </a:moveTo>
                  <a:cubicBezTo>
                    <a:pt x="886507" y="1612374"/>
                    <a:pt x="889001" y="1620312"/>
                    <a:pt x="889001" y="1622958"/>
                  </a:cubicBezTo>
                  <a:cubicBezTo>
                    <a:pt x="886507" y="1630895"/>
                    <a:pt x="884012" y="1636187"/>
                    <a:pt x="876528" y="1633541"/>
                  </a:cubicBezTo>
                  <a:cubicBezTo>
                    <a:pt x="871538" y="1633541"/>
                    <a:pt x="871538" y="1622958"/>
                    <a:pt x="871538" y="1620312"/>
                  </a:cubicBezTo>
                  <a:cubicBezTo>
                    <a:pt x="874032" y="1617666"/>
                    <a:pt x="879022" y="1615020"/>
                    <a:pt x="884012" y="1612374"/>
                  </a:cubicBezTo>
                  <a:close/>
                  <a:moveTo>
                    <a:pt x="676910" y="1594911"/>
                  </a:moveTo>
                  <a:cubicBezTo>
                    <a:pt x="679450" y="1594911"/>
                    <a:pt x="679450" y="1597451"/>
                    <a:pt x="679450" y="1599991"/>
                  </a:cubicBezTo>
                  <a:cubicBezTo>
                    <a:pt x="676910" y="1605071"/>
                    <a:pt x="674370" y="1607611"/>
                    <a:pt x="669290" y="1605071"/>
                  </a:cubicBezTo>
                  <a:cubicBezTo>
                    <a:pt x="666750" y="1605071"/>
                    <a:pt x="666750" y="1599991"/>
                    <a:pt x="666750" y="1597451"/>
                  </a:cubicBezTo>
                  <a:cubicBezTo>
                    <a:pt x="669290" y="1594911"/>
                    <a:pt x="674370" y="1594911"/>
                    <a:pt x="676910" y="1594911"/>
                  </a:cubicBezTo>
                  <a:close/>
                  <a:moveTo>
                    <a:pt x="467122" y="1439734"/>
                  </a:moveTo>
                  <a:cubicBezTo>
                    <a:pt x="469701" y="1439734"/>
                    <a:pt x="472281" y="1439734"/>
                    <a:pt x="474861" y="1442313"/>
                  </a:cubicBezTo>
                  <a:cubicBezTo>
                    <a:pt x="480020" y="1447473"/>
                    <a:pt x="482600" y="1455212"/>
                    <a:pt x="480020" y="1462951"/>
                  </a:cubicBezTo>
                  <a:cubicBezTo>
                    <a:pt x="477440" y="1470690"/>
                    <a:pt x="467122" y="1475849"/>
                    <a:pt x="456803" y="1473269"/>
                  </a:cubicBezTo>
                  <a:cubicBezTo>
                    <a:pt x="449064" y="1470690"/>
                    <a:pt x="441325" y="1462951"/>
                    <a:pt x="443904" y="1452632"/>
                  </a:cubicBezTo>
                  <a:cubicBezTo>
                    <a:pt x="446484" y="1444893"/>
                    <a:pt x="454223" y="1434574"/>
                    <a:pt x="467122" y="1439734"/>
                  </a:cubicBezTo>
                  <a:close/>
                  <a:moveTo>
                    <a:pt x="1625600" y="1385361"/>
                  </a:moveTo>
                  <a:lnTo>
                    <a:pt x="1628378" y="1385361"/>
                  </a:lnTo>
                  <a:cubicBezTo>
                    <a:pt x="1628378" y="1388139"/>
                    <a:pt x="1636713" y="1393696"/>
                    <a:pt x="1633935" y="1396474"/>
                  </a:cubicBezTo>
                  <a:cubicBezTo>
                    <a:pt x="1633935" y="1396474"/>
                    <a:pt x="1631157" y="1396474"/>
                    <a:pt x="1628378" y="1393696"/>
                  </a:cubicBezTo>
                  <a:cubicBezTo>
                    <a:pt x="1625600" y="1390918"/>
                    <a:pt x="1628378" y="1385361"/>
                    <a:pt x="1625600" y="1385361"/>
                  </a:cubicBezTo>
                  <a:close/>
                  <a:moveTo>
                    <a:pt x="705465" y="1372071"/>
                  </a:moveTo>
                  <a:cubicBezTo>
                    <a:pt x="726359" y="1379828"/>
                    <a:pt x="752476" y="1403096"/>
                    <a:pt x="749864" y="1428950"/>
                  </a:cubicBezTo>
                  <a:cubicBezTo>
                    <a:pt x="749864" y="1428950"/>
                    <a:pt x="731582" y="1459974"/>
                    <a:pt x="715912" y="1454803"/>
                  </a:cubicBezTo>
                  <a:cubicBezTo>
                    <a:pt x="710688" y="1457389"/>
                    <a:pt x="705465" y="1454803"/>
                    <a:pt x="702853" y="1454803"/>
                  </a:cubicBezTo>
                  <a:cubicBezTo>
                    <a:pt x="687183" y="1449633"/>
                    <a:pt x="671513" y="1434120"/>
                    <a:pt x="674124" y="1418608"/>
                  </a:cubicBezTo>
                  <a:cubicBezTo>
                    <a:pt x="679348" y="1400511"/>
                    <a:pt x="695018" y="1369486"/>
                    <a:pt x="705465" y="1372071"/>
                  </a:cubicBezTo>
                  <a:close/>
                  <a:moveTo>
                    <a:pt x="1630680" y="1352024"/>
                  </a:moveTo>
                  <a:cubicBezTo>
                    <a:pt x="1630680" y="1352024"/>
                    <a:pt x="1630680" y="1352024"/>
                    <a:pt x="1633220" y="1354670"/>
                  </a:cubicBezTo>
                  <a:cubicBezTo>
                    <a:pt x="1633220" y="1357316"/>
                    <a:pt x="1638300" y="1362607"/>
                    <a:pt x="1638300" y="1365253"/>
                  </a:cubicBezTo>
                  <a:cubicBezTo>
                    <a:pt x="1635760" y="1367899"/>
                    <a:pt x="1635760" y="1367899"/>
                    <a:pt x="1633220" y="1367899"/>
                  </a:cubicBezTo>
                  <a:cubicBezTo>
                    <a:pt x="1633220" y="1365253"/>
                    <a:pt x="1625600" y="1354670"/>
                    <a:pt x="1630680" y="1352024"/>
                  </a:cubicBezTo>
                  <a:close/>
                  <a:moveTo>
                    <a:pt x="493395" y="1340911"/>
                  </a:moveTo>
                  <a:cubicBezTo>
                    <a:pt x="501491" y="1343491"/>
                    <a:pt x="509588" y="1343491"/>
                    <a:pt x="506889" y="1353810"/>
                  </a:cubicBezTo>
                  <a:cubicBezTo>
                    <a:pt x="504190" y="1356390"/>
                    <a:pt x="501491" y="1361549"/>
                    <a:pt x="493395" y="1361549"/>
                  </a:cubicBezTo>
                  <a:cubicBezTo>
                    <a:pt x="485299" y="1361549"/>
                    <a:pt x="482600" y="1356390"/>
                    <a:pt x="485299" y="1348650"/>
                  </a:cubicBezTo>
                  <a:cubicBezTo>
                    <a:pt x="485299" y="1346071"/>
                    <a:pt x="490696" y="1340911"/>
                    <a:pt x="493395" y="1340911"/>
                  </a:cubicBezTo>
                  <a:close/>
                  <a:moveTo>
                    <a:pt x="495527" y="1302282"/>
                  </a:moveTo>
                  <a:cubicBezTo>
                    <a:pt x="503352" y="1304928"/>
                    <a:pt x="508568" y="1310220"/>
                    <a:pt x="511176" y="1320803"/>
                  </a:cubicBezTo>
                  <a:cubicBezTo>
                    <a:pt x="508568" y="1320803"/>
                    <a:pt x="505960" y="1331387"/>
                    <a:pt x="503352" y="1334032"/>
                  </a:cubicBezTo>
                  <a:cubicBezTo>
                    <a:pt x="498135" y="1336678"/>
                    <a:pt x="492919" y="1339324"/>
                    <a:pt x="485095" y="1336678"/>
                  </a:cubicBezTo>
                  <a:cubicBezTo>
                    <a:pt x="477271" y="1334032"/>
                    <a:pt x="474663" y="1326095"/>
                    <a:pt x="477271" y="1318157"/>
                  </a:cubicBezTo>
                  <a:cubicBezTo>
                    <a:pt x="477271" y="1310220"/>
                    <a:pt x="485095" y="1299636"/>
                    <a:pt x="495527" y="1302282"/>
                  </a:cubicBezTo>
                  <a:close/>
                  <a:moveTo>
                    <a:pt x="155751" y="1296480"/>
                  </a:moveTo>
                  <a:cubicBezTo>
                    <a:pt x="160899" y="1295593"/>
                    <a:pt x="166326" y="1295915"/>
                    <a:pt x="172072" y="1297850"/>
                  </a:cubicBezTo>
                  <a:cubicBezTo>
                    <a:pt x="174626" y="1303010"/>
                    <a:pt x="174626" y="1305589"/>
                    <a:pt x="174626" y="1308169"/>
                  </a:cubicBezTo>
                  <a:cubicBezTo>
                    <a:pt x="172072" y="1315908"/>
                    <a:pt x="159303" y="1326227"/>
                    <a:pt x="146534" y="1326227"/>
                  </a:cubicBezTo>
                  <a:cubicBezTo>
                    <a:pt x="141426" y="1326227"/>
                    <a:pt x="128657" y="1331386"/>
                    <a:pt x="123549" y="1331386"/>
                  </a:cubicBezTo>
                  <a:cubicBezTo>
                    <a:pt x="120995" y="1331386"/>
                    <a:pt x="118442" y="1328806"/>
                    <a:pt x="115888" y="1326227"/>
                  </a:cubicBezTo>
                  <a:cubicBezTo>
                    <a:pt x="127380" y="1312683"/>
                    <a:pt x="140309" y="1299140"/>
                    <a:pt x="155751" y="1296480"/>
                  </a:cubicBezTo>
                  <a:close/>
                  <a:moveTo>
                    <a:pt x="1687513" y="1289516"/>
                  </a:moveTo>
                  <a:cubicBezTo>
                    <a:pt x="1690111" y="1286936"/>
                    <a:pt x="1705697" y="1299835"/>
                    <a:pt x="1716088" y="1307574"/>
                  </a:cubicBezTo>
                  <a:cubicBezTo>
                    <a:pt x="1710893" y="1307574"/>
                    <a:pt x="1705697" y="1304994"/>
                    <a:pt x="1700502" y="1302415"/>
                  </a:cubicBezTo>
                  <a:cubicBezTo>
                    <a:pt x="1697904" y="1302415"/>
                    <a:pt x="1690111" y="1292096"/>
                    <a:pt x="1687513" y="1289516"/>
                  </a:cubicBezTo>
                  <a:close/>
                  <a:moveTo>
                    <a:pt x="1535113" y="1151999"/>
                  </a:moveTo>
                  <a:cubicBezTo>
                    <a:pt x="1537653" y="1154597"/>
                    <a:pt x="1540193" y="1157195"/>
                    <a:pt x="1540193" y="1159792"/>
                  </a:cubicBezTo>
                  <a:cubicBezTo>
                    <a:pt x="1540193" y="1159792"/>
                    <a:pt x="1540193" y="1159792"/>
                    <a:pt x="1547813" y="1177976"/>
                  </a:cubicBezTo>
                  <a:cubicBezTo>
                    <a:pt x="1545273" y="1180574"/>
                    <a:pt x="1542733" y="1177976"/>
                    <a:pt x="1542733" y="1177976"/>
                  </a:cubicBezTo>
                  <a:cubicBezTo>
                    <a:pt x="1537653" y="1170183"/>
                    <a:pt x="1537653" y="1159792"/>
                    <a:pt x="1535113" y="1151999"/>
                  </a:cubicBezTo>
                  <a:close/>
                  <a:moveTo>
                    <a:pt x="464609" y="1090086"/>
                  </a:moveTo>
                  <a:cubicBezTo>
                    <a:pt x="472546" y="1092684"/>
                    <a:pt x="477838" y="1097879"/>
                    <a:pt x="475192" y="1103075"/>
                  </a:cubicBezTo>
                  <a:cubicBezTo>
                    <a:pt x="472546" y="1110868"/>
                    <a:pt x="467254" y="1118661"/>
                    <a:pt x="459317" y="1116063"/>
                  </a:cubicBezTo>
                  <a:cubicBezTo>
                    <a:pt x="454025" y="1116063"/>
                    <a:pt x="446088" y="1108270"/>
                    <a:pt x="448734" y="1100477"/>
                  </a:cubicBezTo>
                  <a:cubicBezTo>
                    <a:pt x="448734" y="1092684"/>
                    <a:pt x="459317" y="1090086"/>
                    <a:pt x="464609" y="1090086"/>
                  </a:cubicBezTo>
                  <a:close/>
                  <a:moveTo>
                    <a:pt x="1552505" y="1071061"/>
                  </a:moveTo>
                  <a:cubicBezTo>
                    <a:pt x="1553483" y="1070739"/>
                    <a:pt x="1554787" y="1070739"/>
                    <a:pt x="1556091" y="1072029"/>
                  </a:cubicBezTo>
                  <a:cubicBezTo>
                    <a:pt x="1563915" y="1082348"/>
                    <a:pt x="1571739" y="1090087"/>
                    <a:pt x="1576955" y="1100405"/>
                  </a:cubicBezTo>
                  <a:cubicBezTo>
                    <a:pt x="1579563" y="1102985"/>
                    <a:pt x="1576955" y="1105565"/>
                    <a:pt x="1576955" y="1108144"/>
                  </a:cubicBezTo>
                  <a:cubicBezTo>
                    <a:pt x="1574347" y="1110724"/>
                    <a:pt x="1569131" y="1110724"/>
                    <a:pt x="1566523" y="1108144"/>
                  </a:cubicBezTo>
                  <a:cubicBezTo>
                    <a:pt x="1566523" y="1105565"/>
                    <a:pt x="1543050" y="1079768"/>
                    <a:pt x="1550874" y="1072029"/>
                  </a:cubicBezTo>
                  <a:cubicBezTo>
                    <a:pt x="1550874" y="1072029"/>
                    <a:pt x="1551526" y="1071384"/>
                    <a:pt x="1552505" y="1071061"/>
                  </a:cubicBezTo>
                  <a:close/>
                  <a:moveTo>
                    <a:pt x="397383" y="930701"/>
                  </a:moveTo>
                  <a:cubicBezTo>
                    <a:pt x="397383" y="930701"/>
                    <a:pt x="397383" y="930701"/>
                    <a:pt x="488506" y="953561"/>
                  </a:cubicBezTo>
                  <a:cubicBezTo>
                    <a:pt x="493713" y="956101"/>
                    <a:pt x="493713" y="963721"/>
                    <a:pt x="493713" y="968801"/>
                  </a:cubicBezTo>
                  <a:cubicBezTo>
                    <a:pt x="491109" y="971341"/>
                    <a:pt x="491109" y="971341"/>
                    <a:pt x="488506" y="973881"/>
                  </a:cubicBezTo>
                  <a:cubicBezTo>
                    <a:pt x="478092" y="976421"/>
                    <a:pt x="467678" y="978961"/>
                    <a:pt x="457264" y="976421"/>
                  </a:cubicBezTo>
                  <a:cubicBezTo>
                    <a:pt x="449453" y="973881"/>
                    <a:pt x="446850" y="973881"/>
                    <a:pt x="441643" y="968801"/>
                  </a:cubicBezTo>
                  <a:cubicBezTo>
                    <a:pt x="426022" y="968801"/>
                    <a:pt x="407797" y="973881"/>
                    <a:pt x="389573" y="968801"/>
                  </a:cubicBezTo>
                  <a:cubicBezTo>
                    <a:pt x="379159" y="963721"/>
                    <a:pt x="366141" y="958641"/>
                    <a:pt x="363538" y="945941"/>
                  </a:cubicBezTo>
                  <a:cubicBezTo>
                    <a:pt x="366141" y="933241"/>
                    <a:pt x="379159" y="928161"/>
                    <a:pt x="397383" y="930701"/>
                  </a:cubicBezTo>
                  <a:close/>
                  <a:moveTo>
                    <a:pt x="457200" y="840239"/>
                  </a:moveTo>
                  <a:cubicBezTo>
                    <a:pt x="457200" y="840239"/>
                    <a:pt x="457200" y="840239"/>
                    <a:pt x="454585" y="842803"/>
                  </a:cubicBezTo>
                  <a:cubicBezTo>
                    <a:pt x="438897" y="842803"/>
                    <a:pt x="431053" y="871012"/>
                    <a:pt x="412750" y="858190"/>
                  </a:cubicBezTo>
                  <a:cubicBezTo>
                    <a:pt x="423209" y="850496"/>
                    <a:pt x="431053" y="853061"/>
                    <a:pt x="436282" y="845368"/>
                  </a:cubicBezTo>
                  <a:cubicBezTo>
                    <a:pt x="436282" y="845368"/>
                    <a:pt x="454585" y="837674"/>
                    <a:pt x="457200" y="840239"/>
                  </a:cubicBezTo>
                  <a:close/>
                  <a:moveTo>
                    <a:pt x="1646238" y="831324"/>
                  </a:moveTo>
                  <a:cubicBezTo>
                    <a:pt x="1646238" y="831324"/>
                    <a:pt x="1643658" y="833970"/>
                    <a:pt x="1643658" y="833970"/>
                  </a:cubicBezTo>
                  <a:cubicBezTo>
                    <a:pt x="1643658" y="836616"/>
                    <a:pt x="1641079" y="836616"/>
                    <a:pt x="1641079" y="836616"/>
                  </a:cubicBezTo>
                  <a:cubicBezTo>
                    <a:pt x="1635919" y="836616"/>
                    <a:pt x="1630760" y="839262"/>
                    <a:pt x="1625600" y="836616"/>
                  </a:cubicBezTo>
                  <a:cubicBezTo>
                    <a:pt x="1633339" y="833970"/>
                    <a:pt x="1638499" y="831324"/>
                    <a:pt x="1646238" y="831324"/>
                  </a:cubicBezTo>
                  <a:close/>
                  <a:moveTo>
                    <a:pt x="1614389" y="829869"/>
                  </a:moveTo>
                  <a:cubicBezTo>
                    <a:pt x="1615282" y="829207"/>
                    <a:pt x="1616472" y="829207"/>
                    <a:pt x="1617663" y="831853"/>
                  </a:cubicBezTo>
                  <a:cubicBezTo>
                    <a:pt x="1617663" y="831853"/>
                    <a:pt x="1617663" y="834499"/>
                    <a:pt x="1617663" y="834499"/>
                  </a:cubicBezTo>
                  <a:cubicBezTo>
                    <a:pt x="1615282" y="834499"/>
                    <a:pt x="1615282" y="834499"/>
                    <a:pt x="1615282" y="834499"/>
                  </a:cubicBezTo>
                  <a:cubicBezTo>
                    <a:pt x="1612900" y="831853"/>
                    <a:pt x="1612900" y="831853"/>
                    <a:pt x="1612900" y="831853"/>
                  </a:cubicBezTo>
                  <a:cubicBezTo>
                    <a:pt x="1612900" y="831853"/>
                    <a:pt x="1613496" y="830530"/>
                    <a:pt x="1614389" y="829869"/>
                  </a:cubicBezTo>
                  <a:close/>
                  <a:moveTo>
                    <a:pt x="1607503" y="800764"/>
                  </a:moveTo>
                  <a:cubicBezTo>
                    <a:pt x="1610043" y="797986"/>
                    <a:pt x="1612583" y="797986"/>
                    <a:pt x="1615123" y="800764"/>
                  </a:cubicBezTo>
                  <a:cubicBezTo>
                    <a:pt x="1617663" y="803543"/>
                    <a:pt x="1617663" y="803543"/>
                    <a:pt x="1615123" y="806321"/>
                  </a:cubicBezTo>
                  <a:cubicBezTo>
                    <a:pt x="1615123" y="809099"/>
                    <a:pt x="1610043" y="809099"/>
                    <a:pt x="1604963" y="809099"/>
                  </a:cubicBezTo>
                  <a:cubicBezTo>
                    <a:pt x="1607503" y="806321"/>
                    <a:pt x="1607503" y="800764"/>
                    <a:pt x="1607503" y="800764"/>
                  </a:cubicBezTo>
                  <a:close/>
                  <a:moveTo>
                    <a:pt x="1771424" y="788511"/>
                  </a:moveTo>
                  <a:cubicBezTo>
                    <a:pt x="1773465" y="787866"/>
                    <a:pt x="1776186" y="787866"/>
                    <a:pt x="1778907" y="790446"/>
                  </a:cubicBezTo>
                  <a:cubicBezTo>
                    <a:pt x="1781629" y="793025"/>
                    <a:pt x="1784350" y="798185"/>
                    <a:pt x="1778907" y="803344"/>
                  </a:cubicBezTo>
                  <a:cubicBezTo>
                    <a:pt x="1778907" y="803344"/>
                    <a:pt x="1773465" y="805924"/>
                    <a:pt x="1768022" y="803344"/>
                  </a:cubicBezTo>
                  <a:cubicBezTo>
                    <a:pt x="1768022" y="803344"/>
                    <a:pt x="1768022" y="800765"/>
                    <a:pt x="1768022" y="798185"/>
                  </a:cubicBezTo>
                  <a:cubicBezTo>
                    <a:pt x="1765300" y="795605"/>
                    <a:pt x="1765300" y="793025"/>
                    <a:pt x="1768022" y="790446"/>
                  </a:cubicBezTo>
                  <a:cubicBezTo>
                    <a:pt x="1768022" y="790446"/>
                    <a:pt x="1769383" y="789156"/>
                    <a:pt x="1771424" y="788511"/>
                  </a:cubicBezTo>
                  <a:close/>
                  <a:moveTo>
                    <a:pt x="1589088" y="772586"/>
                  </a:moveTo>
                  <a:cubicBezTo>
                    <a:pt x="1589088" y="772586"/>
                    <a:pt x="1591734" y="772586"/>
                    <a:pt x="1594380" y="775232"/>
                  </a:cubicBezTo>
                  <a:cubicBezTo>
                    <a:pt x="1597026" y="775232"/>
                    <a:pt x="1597026" y="777878"/>
                    <a:pt x="1594380" y="777878"/>
                  </a:cubicBezTo>
                  <a:cubicBezTo>
                    <a:pt x="1594380" y="780524"/>
                    <a:pt x="1591734" y="780524"/>
                    <a:pt x="1589088" y="777878"/>
                  </a:cubicBezTo>
                  <a:cubicBezTo>
                    <a:pt x="1589088" y="775232"/>
                    <a:pt x="1589088" y="775232"/>
                    <a:pt x="1589088" y="772586"/>
                  </a:cubicBezTo>
                  <a:close/>
                  <a:moveTo>
                    <a:pt x="1472803" y="751314"/>
                  </a:moveTo>
                  <a:cubicBezTo>
                    <a:pt x="1475582" y="748774"/>
                    <a:pt x="1475582" y="748774"/>
                    <a:pt x="1478360" y="751314"/>
                  </a:cubicBezTo>
                  <a:cubicBezTo>
                    <a:pt x="1478360" y="751314"/>
                    <a:pt x="1481138" y="753854"/>
                    <a:pt x="1478360" y="756394"/>
                  </a:cubicBezTo>
                  <a:cubicBezTo>
                    <a:pt x="1478360" y="756394"/>
                    <a:pt x="1475582" y="761474"/>
                    <a:pt x="1472803" y="758934"/>
                  </a:cubicBezTo>
                  <a:cubicBezTo>
                    <a:pt x="1472803" y="758934"/>
                    <a:pt x="1470025" y="753854"/>
                    <a:pt x="1472803" y="751314"/>
                  </a:cubicBezTo>
                  <a:close/>
                  <a:moveTo>
                    <a:pt x="1491721" y="745599"/>
                  </a:moveTo>
                  <a:cubicBezTo>
                    <a:pt x="1491721" y="745599"/>
                    <a:pt x="1494367" y="745599"/>
                    <a:pt x="1494367" y="745599"/>
                  </a:cubicBezTo>
                  <a:cubicBezTo>
                    <a:pt x="1497013" y="748774"/>
                    <a:pt x="1497013" y="748774"/>
                    <a:pt x="1494367" y="751949"/>
                  </a:cubicBezTo>
                  <a:cubicBezTo>
                    <a:pt x="1494367" y="751949"/>
                    <a:pt x="1494367" y="751949"/>
                    <a:pt x="1491721" y="751949"/>
                  </a:cubicBezTo>
                  <a:cubicBezTo>
                    <a:pt x="1491721" y="751949"/>
                    <a:pt x="1491721" y="748774"/>
                    <a:pt x="1491721" y="748774"/>
                  </a:cubicBezTo>
                  <a:cubicBezTo>
                    <a:pt x="1489075" y="748774"/>
                    <a:pt x="1491721" y="745599"/>
                    <a:pt x="1491721" y="745599"/>
                  </a:cubicBezTo>
                  <a:close/>
                  <a:moveTo>
                    <a:pt x="1583532" y="709404"/>
                  </a:moveTo>
                  <a:cubicBezTo>
                    <a:pt x="1587379" y="709404"/>
                    <a:pt x="1591226" y="711309"/>
                    <a:pt x="1595072" y="715119"/>
                  </a:cubicBezTo>
                  <a:cubicBezTo>
                    <a:pt x="1600201" y="720199"/>
                    <a:pt x="1600201" y="730359"/>
                    <a:pt x="1595072" y="735439"/>
                  </a:cubicBezTo>
                  <a:cubicBezTo>
                    <a:pt x="1587379" y="745599"/>
                    <a:pt x="1577121" y="743059"/>
                    <a:pt x="1571992" y="737979"/>
                  </a:cubicBezTo>
                  <a:cubicBezTo>
                    <a:pt x="1569428" y="732899"/>
                    <a:pt x="1566863" y="730359"/>
                    <a:pt x="1566863" y="727819"/>
                  </a:cubicBezTo>
                  <a:cubicBezTo>
                    <a:pt x="1566863" y="722739"/>
                    <a:pt x="1569428" y="717659"/>
                    <a:pt x="1571992" y="715119"/>
                  </a:cubicBezTo>
                  <a:cubicBezTo>
                    <a:pt x="1575839" y="711309"/>
                    <a:pt x="1579686" y="709404"/>
                    <a:pt x="1583532" y="709404"/>
                  </a:cubicBezTo>
                  <a:close/>
                  <a:moveTo>
                    <a:pt x="1496891" y="687583"/>
                  </a:moveTo>
                  <a:cubicBezTo>
                    <a:pt x="1500738" y="686284"/>
                    <a:pt x="1504584" y="686284"/>
                    <a:pt x="1507149" y="688882"/>
                  </a:cubicBezTo>
                  <a:cubicBezTo>
                    <a:pt x="1509713" y="691479"/>
                    <a:pt x="1509713" y="699272"/>
                    <a:pt x="1507149" y="699272"/>
                  </a:cubicBezTo>
                  <a:cubicBezTo>
                    <a:pt x="1502020" y="707066"/>
                    <a:pt x="1481504" y="712261"/>
                    <a:pt x="1478940" y="709663"/>
                  </a:cubicBezTo>
                  <a:cubicBezTo>
                    <a:pt x="1476375" y="707066"/>
                    <a:pt x="1478940" y="707066"/>
                    <a:pt x="1478940" y="707066"/>
                  </a:cubicBezTo>
                  <a:cubicBezTo>
                    <a:pt x="1478940" y="701870"/>
                    <a:pt x="1481504" y="699272"/>
                    <a:pt x="1486633" y="694077"/>
                  </a:cubicBezTo>
                  <a:cubicBezTo>
                    <a:pt x="1489198" y="691479"/>
                    <a:pt x="1493044" y="688882"/>
                    <a:pt x="1496891" y="687583"/>
                  </a:cubicBezTo>
                  <a:close/>
                  <a:moveTo>
                    <a:pt x="366712" y="642411"/>
                  </a:moveTo>
                  <a:cubicBezTo>
                    <a:pt x="369094" y="644991"/>
                    <a:pt x="369094" y="647571"/>
                    <a:pt x="371475" y="647571"/>
                  </a:cubicBezTo>
                  <a:cubicBezTo>
                    <a:pt x="373856" y="650150"/>
                    <a:pt x="376238" y="655310"/>
                    <a:pt x="373856" y="663049"/>
                  </a:cubicBezTo>
                  <a:cubicBezTo>
                    <a:pt x="371475" y="660469"/>
                    <a:pt x="369094" y="657890"/>
                    <a:pt x="366712" y="655310"/>
                  </a:cubicBezTo>
                  <a:cubicBezTo>
                    <a:pt x="364331" y="652730"/>
                    <a:pt x="361950" y="650150"/>
                    <a:pt x="366712" y="642411"/>
                  </a:cubicBezTo>
                  <a:close/>
                  <a:moveTo>
                    <a:pt x="1597661" y="566767"/>
                  </a:moveTo>
                  <a:cubicBezTo>
                    <a:pt x="1599090" y="567482"/>
                    <a:pt x="1600519" y="568910"/>
                    <a:pt x="1600519" y="570339"/>
                  </a:cubicBezTo>
                  <a:cubicBezTo>
                    <a:pt x="1603376" y="570339"/>
                    <a:pt x="1603376" y="573197"/>
                    <a:pt x="1600519" y="578912"/>
                  </a:cubicBezTo>
                  <a:cubicBezTo>
                    <a:pt x="1597661" y="578912"/>
                    <a:pt x="1597661" y="578912"/>
                    <a:pt x="1594803" y="578912"/>
                  </a:cubicBezTo>
                  <a:cubicBezTo>
                    <a:pt x="1589088" y="573197"/>
                    <a:pt x="1591946" y="570339"/>
                    <a:pt x="1594803" y="567482"/>
                  </a:cubicBezTo>
                  <a:cubicBezTo>
                    <a:pt x="1594803" y="566053"/>
                    <a:pt x="1596232" y="566053"/>
                    <a:pt x="1597661" y="566767"/>
                  </a:cubicBezTo>
                  <a:close/>
                  <a:moveTo>
                    <a:pt x="1693228" y="510649"/>
                  </a:moveTo>
                  <a:cubicBezTo>
                    <a:pt x="1693228" y="510649"/>
                    <a:pt x="1693228" y="510649"/>
                    <a:pt x="1703388" y="521232"/>
                  </a:cubicBezTo>
                  <a:cubicBezTo>
                    <a:pt x="1703388" y="521232"/>
                    <a:pt x="1703388" y="521232"/>
                    <a:pt x="1700848" y="521232"/>
                  </a:cubicBezTo>
                  <a:cubicBezTo>
                    <a:pt x="1700848" y="521232"/>
                    <a:pt x="1698308" y="523878"/>
                    <a:pt x="1698308" y="526524"/>
                  </a:cubicBezTo>
                  <a:cubicBezTo>
                    <a:pt x="1695768" y="521232"/>
                    <a:pt x="1693228" y="518587"/>
                    <a:pt x="1690688" y="515941"/>
                  </a:cubicBezTo>
                  <a:cubicBezTo>
                    <a:pt x="1690688" y="513295"/>
                    <a:pt x="1690688" y="510649"/>
                    <a:pt x="1693228" y="510649"/>
                  </a:cubicBezTo>
                  <a:close/>
                  <a:moveTo>
                    <a:pt x="1584855" y="424924"/>
                  </a:moveTo>
                  <a:cubicBezTo>
                    <a:pt x="1584855" y="424924"/>
                    <a:pt x="1584855" y="424924"/>
                    <a:pt x="1586972" y="424924"/>
                  </a:cubicBezTo>
                  <a:cubicBezTo>
                    <a:pt x="1586972" y="424924"/>
                    <a:pt x="1589088" y="427702"/>
                    <a:pt x="1586972" y="427702"/>
                  </a:cubicBezTo>
                  <a:cubicBezTo>
                    <a:pt x="1586972" y="430481"/>
                    <a:pt x="1582738" y="436037"/>
                    <a:pt x="1582738" y="436037"/>
                  </a:cubicBezTo>
                  <a:cubicBezTo>
                    <a:pt x="1582738" y="433259"/>
                    <a:pt x="1582738" y="427702"/>
                    <a:pt x="1584855" y="424924"/>
                  </a:cubicBezTo>
                  <a:close/>
                  <a:moveTo>
                    <a:pt x="1561572" y="415399"/>
                  </a:moveTo>
                  <a:cubicBezTo>
                    <a:pt x="1566863" y="420691"/>
                    <a:pt x="1566863" y="425982"/>
                    <a:pt x="1564217" y="428628"/>
                  </a:cubicBezTo>
                  <a:cubicBezTo>
                    <a:pt x="1558926" y="431274"/>
                    <a:pt x="1550988" y="428628"/>
                    <a:pt x="1553634" y="425982"/>
                  </a:cubicBezTo>
                  <a:cubicBezTo>
                    <a:pt x="1550988" y="423337"/>
                    <a:pt x="1550988" y="420691"/>
                    <a:pt x="1553634" y="418045"/>
                  </a:cubicBezTo>
                  <a:cubicBezTo>
                    <a:pt x="1556280" y="415399"/>
                    <a:pt x="1558926" y="415399"/>
                    <a:pt x="1561572" y="415399"/>
                  </a:cubicBezTo>
                  <a:close/>
                  <a:moveTo>
                    <a:pt x="1104106" y="368726"/>
                  </a:moveTo>
                  <a:cubicBezTo>
                    <a:pt x="1104106" y="368726"/>
                    <a:pt x="1108869" y="366186"/>
                    <a:pt x="1111250" y="368726"/>
                  </a:cubicBezTo>
                  <a:cubicBezTo>
                    <a:pt x="1111250" y="371266"/>
                    <a:pt x="1111250" y="373806"/>
                    <a:pt x="1111250" y="376346"/>
                  </a:cubicBezTo>
                  <a:cubicBezTo>
                    <a:pt x="1111250" y="376346"/>
                    <a:pt x="1106488" y="378886"/>
                    <a:pt x="1104106" y="376346"/>
                  </a:cubicBezTo>
                  <a:cubicBezTo>
                    <a:pt x="1101725" y="373806"/>
                    <a:pt x="1101725" y="371266"/>
                    <a:pt x="1104106" y="368726"/>
                  </a:cubicBezTo>
                  <a:close/>
                  <a:moveTo>
                    <a:pt x="521970" y="367774"/>
                  </a:moveTo>
                  <a:cubicBezTo>
                    <a:pt x="524510" y="367774"/>
                    <a:pt x="527050" y="375712"/>
                    <a:pt x="527050" y="378358"/>
                  </a:cubicBezTo>
                  <a:cubicBezTo>
                    <a:pt x="519430" y="383649"/>
                    <a:pt x="504190" y="391587"/>
                    <a:pt x="491490" y="388941"/>
                  </a:cubicBezTo>
                  <a:cubicBezTo>
                    <a:pt x="491490" y="388941"/>
                    <a:pt x="488950" y="388941"/>
                    <a:pt x="488950" y="383649"/>
                  </a:cubicBezTo>
                  <a:cubicBezTo>
                    <a:pt x="496570" y="378358"/>
                    <a:pt x="511810" y="375712"/>
                    <a:pt x="521970" y="367774"/>
                  </a:cubicBezTo>
                  <a:close/>
                  <a:moveTo>
                    <a:pt x="1299256" y="328814"/>
                  </a:moveTo>
                  <a:cubicBezTo>
                    <a:pt x="1301297" y="328484"/>
                    <a:pt x="1304018" y="329145"/>
                    <a:pt x="1308100" y="331791"/>
                  </a:cubicBezTo>
                  <a:cubicBezTo>
                    <a:pt x="1308100" y="334437"/>
                    <a:pt x="1308100" y="337083"/>
                    <a:pt x="1308100" y="342374"/>
                  </a:cubicBezTo>
                  <a:cubicBezTo>
                    <a:pt x="1299936" y="350312"/>
                    <a:pt x="1299936" y="350312"/>
                    <a:pt x="1294493" y="345020"/>
                  </a:cubicBezTo>
                  <a:cubicBezTo>
                    <a:pt x="1289050" y="342374"/>
                    <a:pt x="1289050" y="337083"/>
                    <a:pt x="1294493" y="331791"/>
                  </a:cubicBezTo>
                  <a:cubicBezTo>
                    <a:pt x="1295854" y="330468"/>
                    <a:pt x="1297215" y="329145"/>
                    <a:pt x="1299256" y="328814"/>
                  </a:cubicBezTo>
                  <a:close/>
                  <a:moveTo>
                    <a:pt x="885825" y="309036"/>
                  </a:moveTo>
                  <a:cubicBezTo>
                    <a:pt x="885825" y="311682"/>
                    <a:pt x="885825" y="314328"/>
                    <a:pt x="885825" y="314328"/>
                  </a:cubicBezTo>
                  <a:cubicBezTo>
                    <a:pt x="883444" y="316974"/>
                    <a:pt x="881063" y="316974"/>
                    <a:pt x="876300" y="314328"/>
                  </a:cubicBezTo>
                  <a:cubicBezTo>
                    <a:pt x="878681" y="311682"/>
                    <a:pt x="883444" y="309036"/>
                    <a:pt x="885825" y="309036"/>
                  </a:cubicBezTo>
                  <a:close/>
                  <a:moveTo>
                    <a:pt x="1111592" y="294161"/>
                  </a:moveTo>
                  <a:cubicBezTo>
                    <a:pt x="1111592" y="294161"/>
                    <a:pt x="1111592" y="294161"/>
                    <a:pt x="1116761" y="299336"/>
                  </a:cubicBezTo>
                  <a:cubicBezTo>
                    <a:pt x="1114176" y="301924"/>
                    <a:pt x="1106423" y="312274"/>
                    <a:pt x="1101253" y="307099"/>
                  </a:cubicBezTo>
                  <a:cubicBezTo>
                    <a:pt x="1101253" y="307099"/>
                    <a:pt x="1101253" y="307099"/>
                    <a:pt x="1077992" y="332975"/>
                  </a:cubicBezTo>
                  <a:cubicBezTo>
                    <a:pt x="1070238" y="338150"/>
                    <a:pt x="1059900" y="348500"/>
                    <a:pt x="1052146" y="356263"/>
                  </a:cubicBezTo>
                  <a:cubicBezTo>
                    <a:pt x="1036638" y="371788"/>
                    <a:pt x="1028884" y="395076"/>
                    <a:pt x="1021131" y="402838"/>
                  </a:cubicBezTo>
                  <a:cubicBezTo>
                    <a:pt x="1021131" y="402838"/>
                    <a:pt x="1023715" y="405426"/>
                    <a:pt x="1023715" y="405426"/>
                  </a:cubicBezTo>
                  <a:cubicBezTo>
                    <a:pt x="1026300" y="405426"/>
                    <a:pt x="1026300" y="408013"/>
                    <a:pt x="1026300" y="410601"/>
                  </a:cubicBezTo>
                  <a:cubicBezTo>
                    <a:pt x="1039223" y="415776"/>
                    <a:pt x="1052146" y="423538"/>
                    <a:pt x="1067654" y="428714"/>
                  </a:cubicBezTo>
                  <a:cubicBezTo>
                    <a:pt x="1075407" y="426126"/>
                    <a:pt x="1085746" y="428714"/>
                    <a:pt x="1093500" y="431301"/>
                  </a:cubicBezTo>
                  <a:cubicBezTo>
                    <a:pt x="1090915" y="433889"/>
                    <a:pt x="1067654" y="459764"/>
                    <a:pt x="1096084" y="490814"/>
                  </a:cubicBezTo>
                  <a:cubicBezTo>
                    <a:pt x="1098669" y="493402"/>
                    <a:pt x="1114176" y="506340"/>
                    <a:pt x="1116761" y="503752"/>
                  </a:cubicBezTo>
                  <a:cubicBezTo>
                    <a:pt x="1124515" y="511515"/>
                    <a:pt x="1127099" y="534802"/>
                    <a:pt x="1127099" y="552915"/>
                  </a:cubicBezTo>
                  <a:cubicBezTo>
                    <a:pt x="1132269" y="547740"/>
                    <a:pt x="1140023" y="547740"/>
                    <a:pt x="1150361" y="552915"/>
                  </a:cubicBezTo>
                  <a:cubicBezTo>
                    <a:pt x="1150361" y="555503"/>
                    <a:pt x="1158115" y="565853"/>
                    <a:pt x="1160699" y="565853"/>
                  </a:cubicBezTo>
                  <a:cubicBezTo>
                    <a:pt x="1165869" y="571028"/>
                    <a:pt x="1191715" y="565853"/>
                    <a:pt x="1202053" y="558090"/>
                  </a:cubicBezTo>
                  <a:cubicBezTo>
                    <a:pt x="1207222" y="552915"/>
                    <a:pt x="1204638" y="532215"/>
                    <a:pt x="1209807" y="519277"/>
                  </a:cubicBezTo>
                  <a:cubicBezTo>
                    <a:pt x="1209807" y="519277"/>
                    <a:pt x="1209807" y="519277"/>
                    <a:pt x="1204638" y="511515"/>
                  </a:cubicBezTo>
                  <a:cubicBezTo>
                    <a:pt x="1222730" y="485639"/>
                    <a:pt x="1240822" y="459764"/>
                    <a:pt x="1261499" y="436476"/>
                  </a:cubicBezTo>
                  <a:cubicBezTo>
                    <a:pt x="1287345" y="408013"/>
                    <a:pt x="1310607" y="389900"/>
                    <a:pt x="1336453" y="402838"/>
                  </a:cubicBezTo>
                  <a:cubicBezTo>
                    <a:pt x="1346791" y="408013"/>
                    <a:pt x="1364883" y="405426"/>
                    <a:pt x="1380391" y="418363"/>
                  </a:cubicBezTo>
                  <a:cubicBezTo>
                    <a:pt x="1385560" y="423538"/>
                    <a:pt x="1385560" y="428714"/>
                    <a:pt x="1388145" y="431301"/>
                  </a:cubicBezTo>
                  <a:cubicBezTo>
                    <a:pt x="1390729" y="433889"/>
                    <a:pt x="1393314" y="433889"/>
                    <a:pt x="1395899" y="436476"/>
                  </a:cubicBezTo>
                  <a:cubicBezTo>
                    <a:pt x="1398483" y="439064"/>
                    <a:pt x="1398483" y="444239"/>
                    <a:pt x="1398483" y="449414"/>
                  </a:cubicBezTo>
                  <a:cubicBezTo>
                    <a:pt x="1401068" y="452001"/>
                    <a:pt x="1406237" y="454589"/>
                    <a:pt x="1408822" y="457176"/>
                  </a:cubicBezTo>
                  <a:cubicBezTo>
                    <a:pt x="1411406" y="462351"/>
                    <a:pt x="1406237" y="462351"/>
                    <a:pt x="1408822" y="467527"/>
                  </a:cubicBezTo>
                  <a:cubicBezTo>
                    <a:pt x="1406237" y="467527"/>
                    <a:pt x="1403652" y="470114"/>
                    <a:pt x="1403652" y="470114"/>
                  </a:cubicBezTo>
                  <a:cubicBezTo>
                    <a:pt x="1398483" y="475289"/>
                    <a:pt x="1401068" y="490814"/>
                    <a:pt x="1401068" y="490814"/>
                  </a:cubicBezTo>
                  <a:cubicBezTo>
                    <a:pt x="1413991" y="498577"/>
                    <a:pt x="1426914" y="506340"/>
                    <a:pt x="1439837" y="516690"/>
                  </a:cubicBezTo>
                  <a:cubicBezTo>
                    <a:pt x="1442422" y="519277"/>
                    <a:pt x="1439837" y="521865"/>
                    <a:pt x="1437252" y="527040"/>
                  </a:cubicBezTo>
                  <a:cubicBezTo>
                    <a:pt x="1434668" y="524452"/>
                    <a:pt x="1429499" y="524452"/>
                    <a:pt x="1426914" y="521865"/>
                  </a:cubicBezTo>
                  <a:cubicBezTo>
                    <a:pt x="1426914" y="529627"/>
                    <a:pt x="1424329" y="542565"/>
                    <a:pt x="1424329" y="550328"/>
                  </a:cubicBezTo>
                  <a:cubicBezTo>
                    <a:pt x="1421745" y="550328"/>
                    <a:pt x="1419160" y="555503"/>
                    <a:pt x="1413991" y="552915"/>
                  </a:cubicBezTo>
                  <a:cubicBezTo>
                    <a:pt x="1408822" y="552915"/>
                    <a:pt x="1416576" y="521865"/>
                    <a:pt x="1416576" y="521865"/>
                  </a:cubicBezTo>
                  <a:cubicBezTo>
                    <a:pt x="1413991" y="521865"/>
                    <a:pt x="1411406" y="521865"/>
                    <a:pt x="1408822" y="524452"/>
                  </a:cubicBezTo>
                  <a:cubicBezTo>
                    <a:pt x="1406237" y="524452"/>
                    <a:pt x="1406237" y="529627"/>
                    <a:pt x="1406237" y="529627"/>
                  </a:cubicBezTo>
                  <a:cubicBezTo>
                    <a:pt x="1403652" y="532215"/>
                    <a:pt x="1395899" y="532215"/>
                    <a:pt x="1393314" y="537390"/>
                  </a:cubicBezTo>
                  <a:cubicBezTo>
                    <a:pt x="1372637" y="560678"/>
                    <a:pt x="1403652" y="586553"/>
                    <a:pt x="1395899" y="594316"/>
                  </a:cubicBezTo>
                  <a:cubicBezTo>
                    <a:pt x="1393314" y="596903"/>
                    <a:pt x="1390729" y="596903"/>
                    <a:pt x="1385560" y="599491"/>
                  </a:cubicBezTo>
                  <a:cubicBezTo>
                    <a:pt x="1380391" y="591728"/>
                    <a:pt x="1372637" y="581378"/>
                    <a:pt x="1364883" y="573615"/>
                  </a:cubicBezTo>
                  <a:cubicBezTo>
                    <a:pt x="1346791" y="552915"/>
                    <a:pt x="1336453" y="560678"/>
                    <a:pt x="1323530" y="563265"/>
                  </a:cubicBezTo>
                  <a:cubicBezTo>
                    <a:pt x="1318360" y="560678"/>
                    <a:pt x="1302853" y="552915"/>
                    <a:pt x="1297684" y="558090"/>
                  </a:cubicBezTo>
                  <a:cubicBezTo>
                    <a:pt x="1289930" y="565853"/>
                    <a:pt x="1297684" y="571028"/>
                    <a:pt x="1300268" y="576203"/>
                  </a:cubicBezTo>
                  <a:cubicBezTo>
                    <a:pt x="1305437" y="578791"/>
                    <a:pt x="1308022" y="581378"/>
                    <a:pt x="1310607" y="583966"/>
                  </a:cubicBezTo>
                  <a:cubicBezTo>
                    <a:pt x="1315776" y="589141"/>
                    <a:pt x="1305437" y="596903"/>
                    <a:pt x="1305437" y="602078"/>
                  </a:cubicBezTo>
                  <a:cubicBezTo>
                    <a:pt x="1302853" y="620191"/>
                    <a:pt x="1339037" y="643479"/>
                    <a:pt x="1326114" y="653829"/>
                  </a:cubicBezTo>
                  <a:cubicBezTo>
                    <a:pt x="1315776" y="666767"/>
                    <a:pt x="1302853" y="635716"/>
                    <a:pt x="1287345" y="653829"/>
                  </a:cubicBezTo>
                  <a:cubicBezTo>
                    <a:pt x="1282176" y="659004"/>
                    <a:pt x="1282176" y="669354"/>
                    <a:pt x="1277007" y="674529"/>
                  </a:cubicBezTo>
                  <a:cubicBezTo>
                    <a:pt x="1274422" y="674529"/>
                    <a:pt x="1245991" y="677117"/>
                    <a:pt x="1235653" y="671942"/>
                  </a:cubicBezTo>
                  <a:cubicBezTo>
                    <a:pt x="1233068" y="677117"/>
                    <a:pt x="1227899" y="679704"/>
                    <a:pt x="1227899" y="677117"/>
                  </a:cubicBezTo>
                  <a:cubicBezTo>
                    <a:pt x="1225315" y="674529"/>
                    <a:pt x="1225315" y="671942"/>
                    <a:pt x="1222730" y="669354"/>
                  </a:cubicBezTo>
                  <a:cubicBezTo>
                    <a:pt x="1217561" y="666767"/>
                    <a:pt x="1212392" y="664179"/>
                    <a:pt x="1207222" y="661592"/>
                  </a:cubicBezTo>
                  <a:cubicBezTo>
                    <a:pt x="1207222" y="661592"/>
                    <a:pt x="1204638" y="661592"/>
                    <a:pt x="1204638" y="659004"/>
                  </a:cubicBezTo>
                  <a:cubicBezTo>
                    <a:pt x="1204638" y="659004"/>
                    <a:pt x="1204638" y="659004"/>
                    <a:pt x="1202053" y="659004"/>
                  </a:cubicBezTo>
                  <a:cubicBezTo>
                    <a:pt x="1196884" y="656417"/>
                    <a:pt x="1183961" y="651242"/>
                    <a:pt x="1186545" y="640891"/>
                  </a:cubicBezTo>
                  <a:cubicBezTo>
                    <a:pt x="1186545" y="638304"/>
                    <a:pt x="1186545" y="638304"/>
                    <a:pt x="1186545" y="635716"/>
                  </a:cubicBezTo>
                  <a:cubicBezTo>
                    <a:pt x="1186545" y="622779"/>
                    <a:pt x="1183961" y="604666"/>
                    <a:pt x="1173622" y="591728"/>
                  </a:cubicBezTo>
                  <a:cubicBezTo>
                    <a:pt x="1160699" y="581378"/>
                    <a:pt x="1150361" y="581378"/>
                    <a:pt x="1140023" y="581378"/>
                  </a:cubicBezTo>
                  <a:cubicBezTo>
                    <a:pt x="1140023" y="586553"/>
                    <a:pt x="1137438" y="589141"/>
                    <a:pt x="1134853" y="594316"/>
                  </a:cubicBezTo>
                  <a:cubicBezTo>
                    <a:pt x="1140023" y="602078"/>
                    <a:pt x="1140023" y="609841"/>
                    <a:pt x="1132269" y="620191"/>
                  </a:cubicBezTo>
                  <a:cubicBezTo>
                    <a:pt x="1129684" y="625366"/>
                    <a:pt x="1127099" y="630541"/>
                    <a:pt x="1127099" y="633129"/>
                  </a:cubicBezTo>
                  <a:cubicBezTo>
                    <a:pt x="1145192" y="643479"/>
                    <a:pt x="1158115" y="607253"/>
                    <a:pt x="1168453" y="617604"/>
                  </a:cubicBezTo>
                  <a:cubicBezTo>
                    <a:pt x="1173622" y="622779"/>
                    <a:pt x="1168453" y="625366"/>
                    <a:pt x="1165869" y="630541"/>
                  </a:cubicBezTo>
                  <a:cubicBezTo>
                    <a:pt x="1160699" y="635716"/>
                    <a:pt x="1155530" y="638304"/>
                    <a:pt x="1150361" y="643479"/>
                  </a:cubicBezTo>
                  <a:cubicBezTo>
                    <a:pt x="1145192" y="648654"/>
                    <a:pt x="1145192" y="656417"/>
                    <a:pt x="1150361" y="659004"/>
                  </a:cubicBezTo>
                  <a:cubicBezTo>
                    <a:pt x="1155530" y="666767"/>
                    <a:pt x="1171038" y="664179"/>
                    <a:pt x="1176207" y="656417"/>
                  </a:cubicBezTo>
                  <a:cubicBezTo>
                    <a:pt x="1178792" y="656417"/>
                    <a:pt x="1176207" y="671942"/>
                    <a:pt x="1168453" y="679704"/>
                  </a:cubicBezTo>
                  <a:cubicBezTo>
                    <a:pt x="1160699" y="687467"/>
                    <a:pt x="1160699" y="695230"/>
                    <a:pt x="1165869" y="700405"/>
                  </a:cubicBezTo>
                  <a:cubicBezTo>
                    <a:pt x="1181376" y="715930"/>
                    <a:pt x="1191715" y="695230"/>
                    <a:pt x="1204638" y="708167"/>
                  </a:cubicBezTo>
                  <a:cubicBezTo>
                    <a:pt x="1207222" y="710755"/>
                    <a:pt x="1207222" y="715930"/>
                    <a:pt x="1207222" y="715930"/>
                  </a:cubicBezTo>
                  <a:cubicBezTo>
                    <a:pt x="1202053" y="721105"/>
                    <a:pt x="1194299" y="721105"/>
                    <a:pt x="1189130" y="726280"/>
                  </a:cubicBezTo>
                  <a:cubicBezTo>
                    <a:pt x="1189130" y="728868"/>
                    <a:pt x="1186545" y="731455"/>
                    <a:pt x="1186545" y="736630"/>
                  </a:cubicBezTo>
                  <a:cubicBezTo>
                    <a:pt x="1189130" y="734043"/>
                    <a:pt x="1191715" y="734043"/>
                    <a:pt x="1194299" y="731455"/>
                  </a:cubicBezTo>
                  <a:cubicBezTo>
                    <a:pt x="1196884" y="728868"/>
                    <a:pt x="1196884" y="726280"/>
                    <a:pt x="1196884" y="726280"/>
                  </a:cubicBezTo>
                  <a:cubicBezTo>
                    <a:pt x="1194299" y="728868"/>
                    <a:pt x="1264084" y="697817"/>
                    <a:pt x="1266668" y="700405"/>
                  </a:cubicBezTo>
                  <a:cubicBezTo>
                    <a:pt x="1269253" y="702992"/>
                    <a:pt x="1269253" y="710755"/>
                    <a:pt x="1277007" y="718517"/>
                  </a:cubicBezTo>
                  <a:cubicBezTo>
                    <a:pt x="1282176" y="715930"/>
                    <a:pt x="1289930" y="715930"/>
                    <a:pt x="1295099" y="713342"/>
                  </a:cubicBezTo>
                  <a:cubicBezTo>
                    <a:pt x="1295099" y="710755"/>
                    <a:pt x="1295099" y="710755"/>
                    <a:pt x="1295099" y="708167"/>
                  </a:cubicBezTo>
                  <a:cubicBezTo>
                    <a:pt x="1292514" y="708167"/>
                    <a:pt x="1287345" y="708167"/>
                    <a:pt x="1284761" y="702992"/>
                  </a:cubicBezTo>
                  <a:cubicBezTo>
                    <a:pt x="1282176" y="700405"/>
                    <a:pt x="1277007" y="695230"/>
                    <a:pt x="1279591" y="692642"/>
                  </a:cubicBezTo>
                  <a:cubicBezTo>
                    <a:pt x="1282176" y="690055"/>
                    <a:pt x="1284761" y="692642"/>
                    <a:pt x="1287345" y="695230"/>
                  </a:cubicBezTo>
                  <a:cubicBezTo>
                    <a:pt x="1287345" y="697817"/>
                    <a:pt x="1289930" y="700405"/>
                    <a:pt x="1292514" y="700405"/>
                  </a:cubicBezTo>
                  <a:cubicBezTo>
                    <a:pt x="1295099" y="705580"/>
                    <a:pt x="1300268" y="705580"/>
                    <a:pt x="1305437" y="705580"/>
                  </a:cubicBezTo>
                  <a:cubicBezTo>
                    <a:pt x="1310607" y="702992"/>
                    <a:pt x="1315776" y="697817"/>
                    <a:pt x="1320945" y="695230"/>
                  </a:cubicBezTo>
                  <a:cubicBezTo>
                    <a:pt x="1320945" y="695230"/>
                    <a:pt x="1320945" y="695230"/>
                    <a:pt x="1315776" y="679704"/>
                  </a:cubicBezTo>
                  <a:cubicBezTo>
                    <a:pt x="1318360" y="677117"/>
                    <a:pt x="1318360" y="677117"/>
                    <a:pt x="1320945" y="677117"/>
                  </a:cubicBezTo>
                  <a:cubicBezTo>
                    <a:pt x="1323530" y="682292"/>
                    <a:pt x="1323530" y="687467"/>
                    <a:pt x="1326114" y="692642"/>
                  </a:cubicBezTo>
                  <a:cubicBezTo>
                    <a:pt x="1331283" y="687467"/>
                    <a:pt x="1336453" y="684880"/>
                    <a:pt x="1339037" y="682292"/>
                  </a:cubicBezTo>
                  <a:cubicBezTo>
                    <a:pt x="1333868" y="677117"/>
                    <a:pt x="1336453" y="666767"/>
                    <a:pt x="1339037" y="664179"/>
                  </a:cubicBezTo>
                  <a:cubicBezTo>
                    <a:pt x="1341622" y="661592"/>
                    <a:pt x="1351960" y="653829"/>
                    <a:pt x="1359714" y="664179"/>
                  </a:cubicBezTo>
                  <a:cubicBezTo>
                    <a:pt x="1364883" y="669354"/>
                    <a:pt x="1364883" y="679704"/>
                    <a:pt x="1362299" y="682292"/>
                  </a:cubicBezTo>
                  <a:cubicBezTo>
                    <a:pt x="1359714" y="687467"/>
                    <a:pt x="1357130" y="684880"/>
                    <a:pt x="1354545" y="687467"/>
                  </a:cubicBezTo>
                  <a:cubicBezTo>
                    <a:pt x="1349376" y="692642"/>
                    <a:pt x="1349376" y="697817"/>
                    <a:pt x="1354545" y="702992"/>
                  </a:cubicBezTo>
                  <a:cubicBezTo>
                    <a:pt x="1357130" y="697817"/>
                    <a:pt x="1364883" y="684880"/>
                    <a:pt x="1370053" y="679704"/>
                  </a:cubicBezTo>
                  <a:cubicBezTo>
                    <a:pt x="1372637" y="677117"/>
                    <a:pt x="1375222" y="679704"/>
                    <a:pt x="1380391" y="679704"/>
                  </a:cubicBezTo>
                  <a:cubicBezTo>
                    <a:pt x="1377806" y="677117"/>
                    <a:pt x="1380391" y="671942"/>
                    <a:pt x="1382976" y="669354"/>
                  </a:cubicBezTo>
                  <a:cubicBezTo>
                    <a:pt x="1385560" y="666767"/>
                    <a:pt x="1393314" y="664179"/>
                    <a:pt x="1398483" y="669354"/>
                  </a:cubicBezTo>
                  <a:cubicBezTo>
                    <a:pt x="1401068" y="671942"/>
                    <a:pt x="1401068" y="679704"/>
                    <a:pt x="1401068" y="682292"/>
                  </a:cubicBezTo>
                  <a:cubicBezTo>
                    <a:pt x="1408822" y="687467"/>
                    <a:pt x="1411406" y="687467"/>
                    <a:pt x="1416576" y="692642"/>
                  </a:cubicBezTo>
                  <a:cubicBezTo>
                    <a:pt x="1424329" y="700405"/>
                    <a:pt x="1421745" y="713342"/>
                    <a:pt x="1424329" y="723693"/>
                  </a:cubicBezTo>
                  <a:cubicBezTo>
                    <a:pt x="1424329" y="723693"/>
                    <a:pt x="1421745" y="723693"/>
                    <a:pt x="1421745" y="723693"/>
                  </a:cubicBezTo>
                  <a:cubicBezTo>
                    <a:pt x="1416576" y="728868"/>
                    <a:pt x="1424329" y="739218"/>
                    <a:pt x="1421745" y="741805"/>
                  </a:cubicBezTo>
                  <a:cubicBezTo>
                    <a:pt x="1419160" y="744393"/>
                    <a:pt x="1408822" y="744393"/>
                    <a:pt x="1408822" y="746980"/>
                  </a:cubicBezTo>
                  <a:cubicBezTo>
                    <a:pt x="1403652" y="749568"/>
                    <a:pt x="1408822" y="754743"/>
                    <a:pt x="1411406" y="757330"/>
                  </a:cubicBezTo>
                  <a:cubicBezTo>
                    <a:pt x="1411406" y="757330"/>
                    <a:pt x="1419160" y="762506"/>
                    <a:pt x="1424329" y="757330"/>
                  </a:cubicBezTo>
                  <a:cubicBezTo>
                    <a:pt x="1424329" y="757330"/>
                    <a:pt x="1424329" y="757330"/>
                    <a:pt x="1445006" y="734043"/>
                  </a:cubicBezTo>
                  <a:cubicBezTo>
                    <a:pt x="1450175" y="728868"/>
                    <a:pt x="1455345" y="728868"/>
                    <a:pt x="1460514" y="731455"/>
                  </a:cubicBezTo>
                  <a:cubicBezTo>
                    <a:pt x="1460514" y="734043"/>
                    <a:pt x="1463098" y="739218"/>
                    <a:pt x="1463098" y="741805"/>
                  </a:cubicBezTo>
                  <a:cubicBezTo>
                    <a:pt x="1463098" y="739218"/>
                    <a:pt x="1465683" y="739218"/>
                    <a:pt x="1468268" y="739218"/>
                  </a:cubicBezTo>
                  <a:cubicBezTo>
                    <a:pt x="1470852" y="741805"/>
                    <a:pt x="1473437" y="744393"/>
                    <a:pt x="1470852" y="746980"/>
                  </a:cubicBezTo>
                  <a:cubicBezTo>
                    <a:pt x="1468268" y="749568"/>
                    <a:pt x="1465683" y="749568"/>
                    <a:pt x="1463098" y="746980"/>
                  </a:cubicBezTo>
                  <a:cubicBezTo>
                    <a:pt x="1463098" y="746980"/>
                    <a:pt x="1463098" y="744393"/>
                    <a:pt x="1463098" y="744393"/>
                  </a:cubicBezTo>
                  <a:cubicBezTo>
                    <a:pt x="1457929" y="744393"/>
                    <a:pt x="1452760" y="752155"/>
                    <a:pt x="1447591" y="757330"/>
                  </a:cubicBezTo>
                  <a:cubicBezTo>
                    <a:pt x="1439837" y="765093"/>
                    <a:pt x="1434668" y="772856"/>
                    <a:pt x="1445006" y="783206"/>
                  </a:cubicBezTo>
                  <a:cubicBezTo>
                    <a:pt x="1447591" y="785793"/>
                    <a:pt x="1452760" y="790968"/>
                    <a:pt x="1457929" y="785793"/>
                  </a:cubicBezTo>
                  <a:cubicBezTo>
                    <a:pt x="1457929" y="780618"/>
                    <a:pt x="1460514" y="775443"/>
                    <a:pt x="1463098" y="772856"/>
                  </a:cubicBezTo>
                  <a:cubicBezTo>
                    <a:pt x="1470852" y="765093"/>
                    <a:pt x="1478606" y="767681"/>
                    <a:pt x="1483775" y="772856"/>
                  </a:cubicBezTo>
                  <a:cubicBezTo>
                    <a:pt x="1486360" y="775443"/>
                    <a:pt x="1486360" y="780618"/>
                    <a:pt x="1486360" y="780618"/>
                  </a:cubicBezTo>
                  <a:cubicBezTo>
                    <a:pt x="1481191" y="785793"/>
                    <a:pt x="1476021" y="783206"/>
                    <a:pt x="1468268" y="790968"/>
                  </a:cubicBezTo>
                  <a:cubicBezTo>
                    <a:pt x="1470852" y="790968"/>
                    <a:pt x="1476021" y="788381"/>
                    <a:pt x="1478606" y="790968"/>
                  </a:cubicBezTo>
                  <a:cubicBezTo>
                    <a:pt x="1473437" y="796144"/>
                    <a:pt x="1463098" y="803906"/>
                    <a:pt x="1470852" y="811669"/>
                  </a:cubicBezTo>
                  <a:cubicBezTo>
                    <a:pt x="1478606" y="816844"/>
                    <a:pt x="1491529" y="809081"/>
                    <a:pt x="1491529" y="811669"/>
                  </a:cubicBezTo>
                  <a:cubicBezTo>
                    <a:pt x="1494114" y="811669"/>
                    <a:pt x="1494114" y="816844"/>
                    <a:pt x="1491529" y="816844"/>
                  </a:cubicBezTo>
                  <a:cubicBezTo>
                    <a:pt x="1488944" y="819431"/>
                    <a:pt x="1483775" y="819431"/>
                    <a:pt x="1481191" y="822019"/>
                  </a:cubicBezTo>
                  <a:cubicBezTo>
                    <a:pt x="1481191" y="824606"/>
                    <a:pt x="1481191" y="827194"/>
                    <a:pt x="1481191" y="829782"/>
                  </a:cubicBezTo>
                  <a:cubicBezTo>
                    <a:pt x="1483775" y="832369"/>
                    <a:pt x="1488944" y="847894"/>
                    <a:pt x="1491529" y="847894"/>
                  </a:cubicBezTo>
                  <a:cubicBezTo>
                    <a:pt x="1494114" y="850482"/>
                    <a:pt x="1507037" y="845307"/>
                    <a:pt x="1512206" y="850482"/>
                  </a:cubicBezTo>
                  <a:cubicBezTo>
                    <a:pt x="1512206" y="850482"/>
                    <a:pt x="1509621" y="853069"/>
                    <a:pt x="1509621" y="853069"/>
                  </a:cubicBezTo>
                  <a:cubicBezTo>
                    <a:pt x="1509621" y="855657"/>
                    <a:pt x="1507037" y="855657"/>
                    <a:pt x="1507037" y="855657"/>
                  </a:cubicBezTo>
                  <a:cubicBezTo>
                    <a:pt x="1514791" y="860832"/>
                    <a:pt x="1522544" y="850482"/>
                    <a:pt x="1525129" y="853069"/>
                  </a:cubicBezTo>
                  <a:cubicBezTo>
                    <a:pt x="1527714" y="853069"/>
                    <a:pt x="1527714" y="881532"/>
                    <a:pt x="1530298" y="884120"/>
                  </a:cubicBezTo>
                  <a:cubicBezTo>
                    <a:pt x="1545806" y="899645"/>
                    <a:pt x="1589744" y="863419"/>
                    <a:pt x="1605252" y="878945"/>
                  </a:cubicBezTo>
                  <a:cubicBezTo>
                    <a:pt x="1605252" y="878945"/>
                    <a:pt x="1610421" y="884120"/>
                    <a:pt x="1610421" y="881532"/>
                  </a:cubicBezTo>
                  <a:cubicBezTo>
                    <a:pt x="1610421" y="881532"/>
                    <a:pt x="1610421" y="881532"/>
                    <a:pt x="1628513" y="881532"/>
                  </a:cubicBezTo>
                  <a:cubicBezTo>
                    <a:pt x="1628513" y="881532"/>
                    <a:pt x="1631098" y="881532"/>
                    <a:pt x="1633683" y="884120"/>
                  </a:cubicBezTo>
                  <a:cubicBezTo>
                    <a:pt x="1638852" y="886707"/>
                    <a:pt x="1636267" y="894470"/>
                    <a:pt x="1641436" y="899645"/>
                  </a:cubicBezTo>
                  <a:cubicBezTo>
                    <a:pt x="1644021" y="902232"/>
                    <a:pt x="1646606" y="902232"/>
                    <a:pt x="1649190" y="904820"/>
                  </a:cubicBezTo>
                  <a:cubicBezTo>
                    <a:pt x="1651775" y="912583"/>
                    <a:pt x="1641436" y="920345"/>
                    <a:pt x="1651775" y="930695"/>
                  </a:cubicBezTo>
                  <a:cubicBezTo>
                    <a:pt x="1654359" y="933283"/>
                    <a:pt x="1662113" y="938458"/>
                    <a:pt x="1656944" y="943633"/>
                  </a:cubicBezTo>
                  <a:cubicBezTo>
                    <a:pt x="1654359" y="946221"/>
                    <a:pt x="1649190" y="946221"/>
                    <a:pt x="1646606" y="948808"/>
                  </a:cubicBezTo>
                  <a:cubicBezTo>
                    <a:pt x="1646606" y="951396"/>
                    <a:pt x="1646606" y="951396"/>
                    <a:pt x="1646606" y="953983"/>
                  </a:cubicBezTo>
                  <a:cubicBezTo>
                    <a:pt x="1646606" y="953983"/>
                    <a:pt x="1649190" y="953983"/>
                    <a:pt x="1649190" y="956571"/>
                  </a:cubicBezTo>
                  <a:cubicBezTo>
                    <a:pt x="1641436" y="972096"/>
                    <a:pt x="1628513" y="990209"/>
                    <a:pt x="1625929" y="1003146"/>
                  </a:cubicBezTo>
                  <a:cubicBezTo>
                    <a:pt x="1602667" y="992796"/>
                    <a:pt x="1579406" y="1000559"/>
                    <a:pt x="1579406" y="1000559"/>
                  </a:cubicBezTo>
                  <a:cubicBezTo>
                    <a:pt x="1574237" y="995384"/>
                    <a:pt x="1576821" y="990209"/>
                    <a:pt x="1571652" y="985034"/>
                  </a:cubicBezTo>
                  <a:cubicBezTo>
                    <a:pt x="1571652" y="982446"/>
                    <a:pt x="1569067" y="982446"/>
                    <a:pt x="1566483" y="985034"/>
                  </a:cubicBezTo>
                  <a:cubicBezTo>
                    <a:pt x="1563898" y="987621"/>
                    <a:pt x="1563898" y="992796"/>
                    <a:pt x="1561313" y="997971"/>
                  </a:cubicBezTo>
                  <a:cubicBezTo>
                    <a:pt x="1561313" y="995384"/>
                    <a:pt x="1561313" y="997971"/>
                    <a:pt x="1558729" y="995384"/>
                  </a:cubicBezTo>
                  <a:cubicBezTo>
                    <a:pt x="1556144" y="992796"/>
                    <a:pt x="1566483" y="982446"/>
                    <a:pt x="1563898" y="974683"/>
                  </a:cubicBezTo>
                  <a:cubicBezTo>
                    <a:pt x="1553560" y="974683"/>
                    <a:pt x="1540637" y="979859"/>
                    <a:pt x="1530298" y="987621"/>
                  </a:cubicBezTo>
                  <a:cubicBezTo>
                    <a:pt x="1530298" y="990209"/>
                    <a:pt x="1530298" y="992796"/>
                    <a:pt x="1530298" y="992796"/>
                  </a:cubicBezTo>
                  <a:cubicBezTo>
                    <a:pt x="1540637" y="995384"/>
                    <a:pt x="1550975" y="995384"/>
                    <a:pt x="1558729" y="1003146"/>
                  </a:cubicBezTo>
                  <a:cubicBezTo>
                    <a:pt x="1558729" y="1003146"/>
                    <a:pt x="1558729" y="1008321"/>
                    <a:pt x="1558729" y="1010909"/>
                  </a:cubicBezTo>
                  <a:cubicBezTo>
                    <a:pt x="1553560" y="1016084"/>
                    <a:pt x="1543221" y="1018672"/>
                    <a:pt x="1540637" y="1021259"/>
                  </a:cubicBezTo>
                  <a:cubicBezTo>
                    <a:pt x="1532883" y="1026434"/>
                    <a:pt x="1556144" y="1044547"/>
                    <a:pt x="1550975" y="1049722"/>
                  </a:cubicBezTo>
                  <a:cubicBezTo>
                    <a:pt x="1548390" y="1052310"/>
                    <a:pt x="1545806" y="1049722"/>
                    <a:pt x="1543221" y="1049722"/>
                  </a:cubicBezTo>
                  <a:cubicBezTo>
                    <a:pt x="1540637" y="1044547"/>
                    <a:pt x="1538052" y="1039372"/>
                    <a:pt x="1532883" y="1034197"/>
                  </a:cubicBezTo>
                  <a:cubicBezTo>
                    <a:pt x="1522544" y="1036784"/>
                    <a:pt x="1512206" y="1029022"/>
                    <a:pt x="1509621" y="1034197"/>
                  </a:cubicBezTo>
                  <a:cubicBezTo>
                    <a:pt x="1504452" y="1039372"/>
                    <a:pt x="1504452" y="1041959"/>
                    <a:pt x="1512206" y="1049722"/>
                  </a:cubicBezTo>
                  <a:cubicBezTo>
                    <a:pt x="1507037" y="1054897"/>
                    <a:pt x="1499283" y="1049722"/>
                    <a:pt x="1496698" y="1054897"/>
                  </a:cubicBezTo>
                  <a:lnTo>
                    <a:pt x="1494328" y="1062015"/>
                  </a:lnTo>
                  <a:lnTo>
                    <a:pt x="1496815" y="1064573"/>
                  </a:lnTo>
                  <a:cubicBezTo>
                    <a:pt x="1498468" y="1066274"/>
                    <a:pt x="1500453" y="1068315"/>
                    <a:pt x="1501776" y="1069675"/>
                  </a:cubicBezTo>
                  <a:cubicBezTo>
                    <a:pt x="1504422" y="1072397"/>
                    <a:pt x="1509713" y="1077840"/>
                    <a:pt x="1507067" y="1077840"/>
                  </a:cubicBezTo>
                  <a:cubicBezTo>
                    <a:pt x="1507067" y="1080561"/>
                    <a:pt x="1507067" y="1080561"/>
                    <a:pt x="1501776" y="1075118"/>
                  </a:cubicBezTo>
                  <a:cubicBezTo>
                    <a:pt x="1500453" y="1073758"/>
                    <a:pt x="1498468" y="1071717"/>
                    <a:pt x="1496815" y="1069335"/>
                  </a:cubicBezTo>
                  <a:lnTo>
                    <a:pt x="1494189" y="1062433"/>
                  </a:lnTo>
                  <a:lnTo>
                    <a:pt x="1492175" y="1068482"/>
                  </a:lnTo>
                  <a:cubicBezTo>
                    <a:pt x="1493468" y="1072363"/>
                    <a:pt x="1496698" y="1075597"/>
                    <a:pt x="1499283" y="1078185"/>
                  </a:cubicBezTo>
                  <a:cubicBezTo>
                    <a:pt x="1501868" y="1080772"/>
                    <a:pt x="1507037" y="1083360"/>
                    <a:pt x="1507037" y="1085947"/>
                  </a:cubicBezTo>
                  <a:cubicBezTo>
                    <a:pt x="1512206" y="1088535"/>
                    <a:pt x="1507037" y="1116998"/>
                    <a:pt x="1501868" y="1124761"/>
                  </a:cubicBezTo>
                  <a:cubicBezTo>
                    <a:pt x="1504452" y="1140286"/>
                    <a:pt x="1501868" y="1166161"/>
                    <a:pt x="1501868" y="1168749"/>
                  </a:cubicBezTo>
                  <a:cubicBezTo>
                    <a:pt x="1499283" y="1171336"/>
                    <a:pt x="1494114" y="1163574"/>
                    <a:pt x="1491529" y="1166161"/>
                  </a:cubicBezTo>
                  <a:cubicBezTo>
                    <a:pt x="1486360" y="1171336"/>
                    <a:pt x="1488944" y="1179099"/>
                    <a:pt x="1483775" y="1184274"/>
                  </a:cubicBezTo>
                  <a:cubicBezTo>
                    <a:pt x="1468268" y="1199799"/>
                    <a:pt x="1437252" y="1192036"/>
                    <a:pt x="1434668" y="1194624"/>
                  </a:cubicBezTo>
                  <a:cubicBezTo>
                    <a:pt x="1432083" y="1197212"/>
                    <a:pt x="1432083" y="1199799"/>
                    <a:pt x="1429499" y="1202387"/>
                  </a:cubicBezTo>
                  <a:cubicBezTo>
                    <a:pt x="1429499" y="1202387"/>
                    <a:pt x="1426914" y="1202387"/>
                    <a:pt x="1426914" y="1202387"/>
                  </a:cubicBezTo>
                  <a:cubicBezTo>
                    <a:pt x="1421745" y="1197212"/>
                    <a:pt x="1426914" y="1192036"/>
                    <a:pt x="1421745" y="1186861"/>
                  </a:cubicBezTo>
                  <a:cubicBezTo>
                    <a:pt x="1421745" y="1184274"/>
                    <a:pt x="1419160" y="1199799"/>
                    <a:pt x="1426914" y="1202387"/>
                  </a:cubicBezTo>
                  <a:cubicBezTo>
                    <a:pt x="1445006" y="1212737"/>
                    <a:pt x="1447591" y="1199799"/>
                    <a:pt x="1457929" y="1207562"/>
                  </a:cubicBezTo>
                  <a:cubicBezTo>
                    <a:pt x="1465683" y="1215324"/>
                    <a:pt x="1465683" y="1215324"/>
                    <a:pt x="1460514" y="1220499"/>
                  </a:cubicBezTo>
                  <a:cubicBezTo>
                    <a:pt x="1457929" y="1223087"/>
                    <a:pt x="1416576" y="1192036"/>
                    <a:pt x="1401068" y="1210149"/>
                  </a:cubicBezTo>
                  <a:cubicBezTo>
                    <a:pt x="1398483" y="1212737"/>
                    <a:pt x="1398483" y="1220499"/>
                    <a:pt x="1398483" y="1230849"/>
                  </a:cubicBezTo>
                  <a:cubicBezTo>
                    <a:pt x="1416576" y="1238612"/>
                    <a:pt x="1416576" y="1251550"/>
                    <a:pt x="1413991" y="1264487"/>
                  </a:cubicBezTo>
                  <a:cubicBezTo>
                    <a:pt x="1413991" y="1264487"/>
                    <a:pt x="1416576" y="1267075"/>
                    <a:pt x="1416576" y="1267075"/>
                  </a:cubicBezTo>
                  <a:cubicBezTo>
                    <a:pt x="1419160" y="1269663"/>
                    <a:pt x="1421745" y="1272250"/>
                    <a:pt x="1421745" y="1272250"/>
                  </a:cubicBezTo>
                  <a:cubicBezTo>
                    <a:pt x="1419160" y="1274838"/>
                    <a:pt x="1416576" y="1274838"/>
                    <a:pt x="1411406" y="1272250"/>
                  </a:cubicBezTo>
                  <a:cubicBezTo>
                    <a:pt x="1408822" y="1282600"/>
                    <a:pt x="1403652" y="1295538"/>
                    <a:pt x="1419160" y="1298125"/>
                  </a:cubicBezTo>
                  <a:cubicBezTo>
                    <a:pt x="1421745" y="1298125"/>
                    <a:pt x="1424329" y="1295538"/>
                    <a:pt x="1426914" y="1298125"/>
                  </a:cubicBezTo>
                  <a:cubicBezTo>
                    <a:pt x="1429499" y="1298125"/>
                    <a:pt x="1432083" y="1300713"/>
                    <a:pt x="1432083" y="1300713"/>
                  </a:cubicBezTo>
                  <a:cubicBezTo>
                    <a:pt x="1437252" y="1300713"/>
                    <a:pt x="1445006" y="1321413"/>
                    <a:pt x="1447591" y="1329176"/>
                  </a:cubicBezTo>
                  <a:cubicBezTo>
                    <a:pt x="1450175" y="1326588"/>
                    <a:pt x="1455345" y="1321413"/>
                    <a:pt x="1460514" y="1324001"/>
                  </a:cubicBezTo>
                  <a:cubicBezTo>
                    <a:pt x="1463098" y="1326588"/>
                    <a:pt x="1460514" y="1331763"/>
                    <a:pt x="1463098" y="1334351"/>
                  </a:cubicBezTo>
                  <a:cubicBezTo>
                    <a:pt x="1481191" y="1326588"/>
                    <a:pt x="1538052" y="1305888"/>
                    <a:pt x="1550975" y="1311063"/>
                  </a:cubicBezTo>
                  <a:cubicBezTo>
                    <a:pt x="1553560" y="1311063"/>
                    <a:pt x="1556144" y="1313651"/>
                    <a:pt x="1556144" y="1316238"/>
                  </a:cubicBezTo>
                  <a:cubicBezTo>
                    <a:pt x="1556144" y="1316238"/>
                    <a:pt x="1556144" y="1318826"/>
                    <a:pt x="1553560" y="1318826"/>
                  </a:cubicBezTo>
                  <a:cubicBezTo>
                    <a:pt x="1553560" y="1318826"/>
                    <a:pt x="1553560" y="1318826"/>
                    <a:pt x="1426914" y="1352464"/>
                  </a:cubicBezTo>
                  <a:cubicBezTo>
                    <a:pt x="1426914" y="1352464"/>
                    <a:pt x="1426914" y="1352464"/>
                    <a:pt x="1424329" y="1349876"/>
                  </a:cubicBezTo>
                  <a:cubicBezTo>
                    <a:pt x="1424329" y="1349876"/>
                    <a:pt x="1432083" y="1342114"/>
                    <a:pt x="1437252" y="1342114"/>
                  </a:cubicBezTo>
                  <a:cubicBezTo>
                    <a:pt x="1437252" y="1339526"/>
                    <a:pt x="1437252" y="1336938"/>
                    <a:pt x="1437252" y="1336938"/>
                  </a:cubicBezTo>
                  <a:cubicBezTo>
                    <a:pt x="1408822" y="1334351"/>
                    <a:pt x="1385560" y="1370576"/>
                    <a:pt x="1370053" y="1404214"/>
                  </a:cubicBezTo>
                  <a:cubicBezTo>
                    <a:pt x="1370053" y="1411977"/>
                    <a:pt x="1382976" y="1427502"/>
                    <a:pt x="1395899" y="1430090"/>
                  </a:cubicBezTo>
                  <a:cubicBezTo>
                    <a:pt x="1398483" y="1432677"/>
                    <a:pt x="1401068" y="1430090"/>
                    <a:pt x="1403652" y="1430090"/>
                  </a:cubicBezTo>
                  <a:cubicBezTo>
                    <a:pt x="1408822" y="1432677"/>
                    <a:pt x="1408822" y="1435265"/>
                    <a:pt x="1408822" y="1437852"/>
                  </a:cubicBezTo>
                  <a:cubicBezTo>
                    <a:pt x="1408822" y="1437852"/>
                    <a:pt x="1406237" y="1440440"/>
                    <a:pt x="1406237" y="1443027"/>
                  </a:cubicBezTo>
                  <a:cubicBezTo>
                    <a:pt x="1406237" y="1445615"/>
                    <a:pt x="1406237" y="1448202"/>
                    <a:pt x="1408822" y="1448202"/>
                  </a:cubicBezTo>
                  <a:cubicBezTo>
                    <a:pt x="1419160" y="1450790"/>
                    <a:pt x="1432083" y="1453378"/>
                    <a:pt x="1445006" y="1448202"/>
                  </a:cubicBezTo>
                  <a:cubicBezTo>
                    <a:pt x="1447591" y="1450790"/>
                    <a:pt x="1450175" y="1455965"/>
                    <a:pt x="1450175" y="1458553"/>
                  </a:cubicBezTo>
                  <a:cubicBezTo>
                    <a:pt x="1447591" y="1468903"/>
                    <a:pt x="1421745" y="1458553"/>
                    <a:pt x="1419160" y="1474078"/>
                  </a:cubicBezTo>
                  <a:cubicBezTo>
                    <a:pt x="1416576" y="1479253"/>
                    <a:pt x="1416576" y="1484428"/>
                    <a:pt x="1416576" y="1492191"/>
                  </a:cubicBezTo>
                  <a:cubicBezTo>
                    <a:pt x="1421745" y="1492191"/>
                    <a:pt x="1429499" y="1492191"/>
                    <a:pt x="1437252" y="1492191"/>
                  </a:cubicBezTo>
                  <a:cubicBezTo>
                    <a:pt x="1437252" y="1492191"/>
                    <a:pt x="1439837" y="1494778"/>
                    <a:pt x="1439837" y="1497366"/>
                  </a:cubicBezTo>
                  <a:cubicBezTo>
                    <a:pt x="1439837" y="1497366"/>
                    <a:pt x="1424329" y="1494778"/>
                    <a:pt x="1421745" y="1494778"/>
                  </a:cubicBezTo>
                  <a:cubicBezTo>
                    <a:pt x="1421745" y="1494778"/>
                    <a:pt x="1393314" y="1538766"/>
                    <a:pt x="1354545" y="1551704"/>
                  </a:cubicBezTo>
                  <a:cubicBezTo>
                    <a:pt x="1344207" y="1696606"/>
                    <a:pt x="1362299" y="2040748"/>
                    <a:pt x="1372637" y="2076974"/>
                  </a:cubicBezTo>
                  <a:cubicBezTo>
                    <a:pt x="1380391" y="2118374"/>
                    <a:pt x="1326114" y="2123549"/>
                    <a:pt x="1328699" y="2082149"/>
                  </a:cubicBezTo>
                  <a:cubicBezTo>
                    <a:pt x="1333868" y="2014873"/>
                    <a:pt x="1326114" y="1740594"/>
                    <a:pt x="1323530" y="1593104"/>
                  </a:cubicBezTo>
                  <a:cubicBezTo>
                    <a:pt x="1313191" y="1593104"/>
                    <a:pt x="1302853" y="1590517"/>
                    <a:pt x="1300268" y="1598280"/>
                  </a:cubicBezTo>
                  <a:cubicBezTo>
                    <a:pt x="1297684" y="1608630"/>
                    <a:pt x="1277007" y="1606042"/>
                    <a:pt x="1253745" y="1598280"/>
                  </a:cubicBezTo>
                  <a:cubicBezTo>
                    <a:pt x="1233068" y="1593104"/>
                    <a:pt x="1209807" y="1587929"/>
                    <a:pt x="1204638" y="1574992"/>
                  </a:cubicBezTo>
                  <a:cubicBezTo>
                    <a:pt x="1199468" y="1593104"/>
                    <a:pt x="1196884" y="1606042"/>
                    <a:pt x="1194299" y="1618980"/>
                  </a:cubicBezTo>
                  <a:cubicBezTo>
                    <a:pt x="1183961" y="1652618"/>
                    <a:pt x="1111592" y="1787170"/>
                    <a:pt x="1039223" y="1766469"/>
                  </a:cubicBezTo>
                  <a:cubicBezTo>
                    <a:pt x="946177" y="1738006"/>
                    <a:pt x="961685" y="1616392"/>
                    <a:pt x="897069" y="1595692"/>
                  </a:cubicBezTo>
                  <a:cubicBezTo>
                    <a:pt x="904823" y="1538766"/>
                    <a:pt x="907408" y="1466315"/>
                    <a:pt x="889316" y="1448202"/>
                  </a:cubicBezTo>
                  <a:cubicBezTo>
                    <a:pt x="891900" y="1437852"/>
                    <a:pt x="897069" y="1427502"/>
                    <a:pt x="899654" y="1419740"/>
                  </a:cubicBezTo>
                  <a:cubicBezTo>
                    <a:pt x="902239" y="1404214"/>
                    <a:pt x="902239" y="1388689"/>
                    <a:pt x="894485" y="1373164"/>
                  </a:cubicBezTo>
                  <a:cubicBezTo>
                    <a:pt x="909992" y="1357639"/>
                    <a:pt x="930669" y="1365401"/>
                    <a:pt x="935839" y="1347289"/>
                  </a:cubicBezTo>
                  <a:cubicBezTo>
                    <a:pt x="941008" y="1331763"/>
                    <a:pt x="935839" y="1329176"/>
                    <a:pt x="938423" y="1318826"/>
                  </a:cubicBezTo>
                  <a:cubicBezTo>
                    <a:pt x="943592" y="1305888"/>
                    <a:pt x="953931" y="1303300"/>
                    <a:pt x="964269" y="1298125"/>
                  </a:cubicBezTo>
                  <a:cubicBezTo>
                    <a:pt x="961685" y="1292950"/>
                    <a:pt x="959100" y="1287775"/>
                    <a:pt x="956515" y="1282600"/>
                  </a:cubicBezTo>
                  <a:cubicBezTo>
                    <a:pt x="953931" y="1285188"/>
                    <a:pt x="951346" y="1285188"/>
                    <a:pt x="951346" y="1282600"/>
                  </a:cubicBezTo>
                  <a:cubicBezTo>
                    <a:pt x="948762" y="1282600"/>
                    <a:pt x="951346" y="1280013"/>
                    <a:pt x="953931" y="1277425"/>
                  </a:cubicBezTo>
                  <a:cubicBezTo>
                    <a:pt x="948762" y="1269663"/>
                    <a:pt x="943592" y="1261900"/>
                    <a:pt x="943592" y="1259312"/>
                  </a:cubicBezTo>
                  <a:cubicBezTo>
                    <a:pt x="943592" y="1259312"/>
                    <a:pt x="946177" y="1259312"/>
                    <a:pt x="946177" y="1256725"/>
                  </a:cubicBezTo>
                  <a:cubicBezTo>
                    <a:pt x="943592" y="1248962"/>
                    <a:pt x="928085" y="1241200"/>
                    <a:pt x="915162" y="1233437"/>
                  </a:cubicBezTo>
                  <a:cubicBezTo>
                    <a:pt x="902239" y="1243787"/>
                    <a:pt x="878977" y="1248962"/>
                    <a:pt x="863469" y="1248962"/>
                  </a:cubicBezTo>
                  <a:cubicBezTo>
                    <a:pt x="860884" y="1251550"/>
                    <a:pt x="858300" y="1251550"/>
                    <a:pt x="855715" y="1251550"/>
                  </a:cubicBezTo>
                  <a:cubicBezTo>
                    <a:pt x="855715" y="1251550"/>
                    <a:pt x="853131" y="1251550"/>
                    <a:pt x="853131" y="1248962"/>
                  </a:cubicBezTo>
                  <a:cubicBezTo>
                    <a:pt x="850546" y="1248962"/>
                    <a:pt x="847961" y="1248962"/>
                    <a:pt x="847961" y="1248962"/>
                  </a:cubicBezTo>
                  <a:cubicBezTo>
                    <a:pt x="845377" y="1246375"/>
                    <a:pt x="845377" y="1243787"/>
                    <a:pt x="842792" y="1241200"/>
                  </a:cubicBezTo>
                  <a:cubicBezTo>
                    <a:pt x="840208" y="1238612"/>
                    <a:pt x="829869" y="1238612"/>
                    <a:pt x="829869" y="1238612"/>
                  </a:cubicBezTo>
                  <a:cubicBezTo>
                    <a:pt x="798854" y="1210149"/>
                    <a:pt x="796269" y="1166161"/>
                    <a:pt x="824700" y="1135111"/>
                  </a:cubicBezTo>
                  <a:cubicBezTo>
                    <a:pt x="827285" y="1135111"/>
                    <a:pt x="832454" y="1127348"/>
                    <a:pt x="840208" y="1124761"/>
                  </a:cubicBezTo>
                  <a:cubicBezTo>
                    <a:pt x="840208" y="1122173"/>
                    <a:pt x="840208" y="1119585"/>
                    <a:pt x="840208" y="1119585"/>
                  </a:cubicBezTo>
                  <a:cubicBezTo>
                    <a:pt x="837623" y="1119585"/>
                    <a:pt x="837623" y="1119585"/>
                    <a:pt x="835038" y="1119585"/>
                  </a:cubicBezTo>
                  <a:cubicBezTo>
                    <a:pt x="832454" y="1116998"/>
                    <a:pt x="832454" y="1111823"/>
                    <a:pt x="835038" y="1109235"/>
                  </a:cubicBezTo>
                  <a:cubicBezTo>
                    <a:pt x="824700" y="1109235"/>
                    <a:pt x="822115" y="1114410"/>
                    <a:pt x="814362" y="1111823"/>
                  </a:cubicBezTo>
                  <a:cubicBezTo>
                    <a:pt x="809192" y="1111823"/>
                    <a:pt x="806608" y="1101473"/>
                    <a:pt x="801438" y="1101473"/>
                  </a:cubicBezTo>
                  <a:cubicBezTo>
                    <a:pt x="801438" y="1101473"/>
                    <a:pt x="798854" y="1104060"/>
                    <a:pt x="793685" y="1106648"/>
                  </a:cubicBezTo>
                  <a:cubicBezTo>
                    <a:pt x="796269" y="1111823"/>
                    <a:pt x="793685" y="1114410"/>
                    <a:pt x="793685" y="1119585"/>
                  </a:cubicBezTo>
                  <a:cubicBezTo>
                    <a:pt x="791100" y="1116998"/>
                    <a:pt x="788515" y="1116998"/>
                    <a:pt x="788515" y="1116998"/>
                  </a:cubicBezTo>
                  <a:cubicBezTo>
                    <a:pt x="785931" y="1184274"/>
                    <a:pt x="785931" y="1272250"/>
                    <a:pt x="788515" y="1360226"/>
                  </a:cubicBezTo>
                  <a:cubicBezTo>
                    <a:pt x="788515" y="1360226"/>
                    <a:pt x="788515" y="1360226"/>
                    <a:pt x="788515" y="1362814"/>
                  </a:cubicBezTo>
                  <a:cubicBezTo>
                    <a:pt x="798854" y="1339526"/>
                    <a:pt x="816946" y="1334351"/>
                    <a:pt x="837623" y="1339526"/>
                  </a:cubicBezTo>
                  <a:cubicBezTo>
                    <a:pt x="850546" y="1342114"/>
                    <a:pt x="868638" y="1362814"/>
                    <a:pt x="866054" y="1367989"/>
                  </a:cubicBezTo>
                  <a:cubicBezTo>
                    <a:pt x="866054" y="1373164"/>
                    <a:pt x="858300" y="1375751"/>
                    <a:pt x="858300" y="1383514"/>
                  </a:cubicBezTo>
                  <a:cubicBezTo>
                    <a:pt x="855715" y="1386102"/>
                    <a:pt x="858300" y="1393864"/>
                    <a:pt x="855715" y="1396452"/>
                  </a:cubicBezTo>
                  <a:cubicBezTo>
                    <a:pt x="855715" y="1399039"/>
                    <a:pt x="855715" y="1399039"/>
                    <a:pt x="853131" y="1399039"/>
                  </a:cubicBezTo>
                  <a:cubicBezTo>
                    <a:pt x="853131" y="1399039"/>
                    <a:pt x="853131" y="1399039"/>
                    <a:pt x="822115" y="1411977"/>
                  </a:cubicBezTo>
                  <a:cubicBezTo>
                    <a:pt x="819531" y="1409389"/>
                    <a:pt x="811777" y="1406802"/>
                    <a:pt x="804023" y="1404214"/>
                  </a:cubicBezTo>
                  <a:cubicBezTo>
                    <a:pt x="796269" y="1393864"/>
                    <a:pt x="791100" y="1375751"/>
                    <a:pt x="788515" y="1370576"/>
                  </a:cubicBezTo>
                  <a:cubicBezTo>
                    <a:pt x="791100" y="1554291"/>
                    <a:pt x="796269" y="1740594"/>
                    <a:pt x="798854" y="1771644"/>
                  </a:cubicBezTo>
                  <a:cubicBezTo>
                    <a:pt x="804023" y="1825983"/>
                    <a:pt x="773008" y="1831158"/>
                    <a:pt x="773008" y="1776819"/>
                  </a:cubicBezTo>
                  <a:cubicBezTo>
                    <a:pt x="775592" y="1717306"/>
                    <a:pt x="770423" y="1148048"/>
                    <a:pt x="770423" y="1085947"/>
                  </a:cubicBezTo>
                  <a:cubicBezTo>
                    <a:pt x="767839" y="1078185"/>
                    <a:pt x="754916" y="1036784"/>
                    <a:pt x="752331" y="1029022"/>
                  </a:cubicBezTo>
                  <a:cubicBezTo>
                    <a:pt x="744577" y="1034197"/>
                    <a:pt x="734239" y="1041959"/>
                    <a:pt x="726485" y="1034197"/>
                  </a:cubicBezTo>
                  <a:cubicBezTo>
                    <a:pt x="718731" y="1026434"/>
                    <a:pt x="741993" y="1008321"/>
                    <a:pt x="734239" y="1000559"/>
                  </a:cubicBezTo>
                  <a:cubicBezTo>
                    <a:pt x="710977" y="977271"/>
                    <a:pt x="716146" y="961746"/>
                    <a:pt x="716146" y="943633"/>
                  </a:cubicBezTo>
                  <a:cubicBezTo>
                    <a:pt x="692885" y="938458"/>
                    <a:pt x="682547" y="961746"/>
                    <a:pt x="664454" y="946221"/>
                  </a:cubicBezTo>
                  <a:cubicBezTo>
                    <a:pt x="636024" y="915170"/>
                    <a:pt x="633439" y="953983"/>
                    <a:pt x="612762" y="941046"/>
                  </a:cubicBezTo>
                  <a:cubicBezTo>
                    <a:pt x="612762" y="938458"/>
                    <a:pt x="617931" y="922933"/>
                    <a:pt x="625685" y="912583"/>
                  </a:cubicBezTo>
                  <a:cubicBezTo>
                    <a:pt x="625685" y="912583"/>
                    <a:pt x="625685" y="912583"/>
                    <a:pt x="612762" y="902232"/>
                  </a:cubicBezTo>
                  <a:cubicBezTo>
                    <a:pt x="607593" y="902232"/>
                    <a:pt x="607593" y="899645"/>
                    <a:pt x="602424" y="899645"/>
                  </a:cubicBezTo>
                  <a:cubicBezTo>
                    <a:pt x="599839" y="899645"/>
                    <a:pt x="599839" y="902232"/>
                    <a:pt x="599839" y="907408"/>
                  </a:cubicBezTo>
                  <a:cubicBezTo>
                    <a:pt x="592085" y="899645"/>
                    <a:pt x="581747" y="928108"/>
                    <a:pt x="566239" y="912583"/>
                  </a:cubicBezTo>
                  <a:cubicBezTo>
                    <a:pt x="555901" y="904820"/>
                    <a:pt x="584331" y="891882"/>
                    <a:pt x="563655" y="871182"/>
                  </a:cubicBezTo>
                  <a:cubicBezTo>
                    <a:pt x="558485" y="866007"/>
                    <a:pt x="550732" y="863419"/>
                    <a:pt x="542978" y="855657"/>
                  </a:cubicBezTo>
                  <a:cubicBezTo>
                    <a:pt x="542978" y="855657"/>
                    <a:pt x="542978" y="855657"/>
                    <a:pt x="527470" y="860832"/>
                  </a:cubicBezTo>
                  <a:cubicBezTo>
                    <a:pt x="522301" y="863419"/>
                    <a:pt x="522301" y="860832"/>
                    <a:pt x="519716" y="858244"/>
                  </a:cubicBezTo>
                  <a:cubicBezTo>
                    <a:pt x="514547" y="855657"/>
                    <a:pt x="511962" y="858244"/>
                    <a:pt x="511962" y="858244"/>
                  </a:cubicBezTo>
                  <a:cubicBezTo>
                    <a:pt x="509378" y="855657"/>
                    <a:pt x="511962" y="845307"/>
                    <a:pt x="511962" y="845307"/>
                  </a:cubicBezTo>
                  <a:cubicBezTo>
                    <a:pt x="509378" y="840132"/>
                    <a:pt x="509378" y="840132"/>
                    <a:pt x="509378" y="837544"/>
                  </a:cubicBezTo>
                  <a:cubicBezTo>
                    <a:pt x="524885" y="824606"/>
                    <a:pt x="511962" y="824606"/>
                    <a:pt x="517132" y="819431"/>
                  </a:cubicBezTo>
                  <a:cubicBezTo>
                    <a:pt x="504209" y="814256"/>
                    <a:pt x="478363" y="845307"/>
                    <a:pt x="470609" y="837544"/>
                  </a:cubicBezTo>
                  <a:cubicBezTo>
                    <a:pt x="465440" y="832369"/>
                    <a:pt x="470609" y="819431"/>
                    <a:pt x="473193" y="816844"/>
                  </a:cubicBezTo>
                  <a:cubicBezTo>
                    <a:pt x="478363" y="811669"/>
                    <a:pt x="488701" y="809081"/>
                    <a:pt x="496455" y="801319"/>
                  </a:cubicBezTo>
                  <a:cubicBezTo>
                    <a:pt x="509378" y="788381"/>
                    <a:pt x="491286" y="765093"/>
                    <a:pt x="480947" y="754743"/>
                  </a:cubicBezTo>
                  <a:cubicBezTo>
                    <a:pt x="480947" y="754743"/>
                    <a:pt x="462855" y="757330"/>
                    <a:pt x="455101" y="749568"/>
                  </a:cubicBezTo>
                  <a:cubicBezTo>
                    <a:pt x="449932" y="744393"/>
                    <a:pt x="449932" y="736630"/>
                    <a:pt x="452516" y="731455"/>
                  </a:cubicBezTo>
                  <a:cubicBezTo>
                    <a:pt x="457686" y="726280"/>
                    <a:pt x="465440" y="728868"/>
                    <a:pt x="468024" y="723693"/>
                  </a:cubicBezTo>
                  <a:cubicBezTo>
                    <a:pt x="475778" y="715930"/>
                    <a:pt x="473193" y="708167"/>
                    <a:pt x="468024" y="705580"/>
                  </a:cubicBezTo>
                  <a:cubicBezTo>
                    <a:pt x="460270" y="697817"/>
                    <a:pt x="429255" y="718517"/>
                    <a:pt x="416332" y="705580"/>
                  </a:cubicBezTo>
                  <a:cubicBezTo>
                    <a:pt x="411163" y="700405"/>
                    <a:pt x="416332" y="697817"/>
                    <a:pt x="416332" y="692642"/>
                  </a:cubicBezTo>
                  <a:cubicBezTo>
                    <a:pt x="418917" y="692642"/>
                    <a:pt x="424086" y="690055"/>
                    <a:pt x="429255" y="687467"/>
                  </a:cubicBezTo>
                  <a:cubicBezTo>
                    <a:pt x="437009" y="682292"/>
                    <a:pt x="449932" y="690055"/>
                    <a:pt x="460270" y="682292"/>
                  </a:cubicBezTo>
                  <a:cubicBezTo>
                    <a:pt x="460270" y="677117"/>
                    <a:pt x="478363" y="622779"/>
                    <a:pt x="468024" y="612429"/>
                  </a:cubicBezTo>
                  <a:cubicBezTo>
                    <a:pt x="460270" y="604666"/>
                    <a:pt x="439593" y="607253"/>
                    <a:pt x="426670" y="599491"/>
                  </a:cubicBezTo>
                  <a:cubicBezTo>
                    <a:pt x="429255" y="591728"/>
                    <a:pt x="429255" y="586553"/>
                    <a:pt x="431840" y="578791"/>
                  </a:cubicBezTo>
                  <a:cubicBezTo>
                    <a:pt x="437009" y="581378"/>
                    <a:pt x="437009" y="581378"/>
                    <a:pt x="439593" y="581378"/>
                  </a:cubicBezTo>
                  <a:cubicBezTo>
                    <a:pt x="447347" y="576203"/>
                    <a:pt x="457686" y="591728"/>
                    <a:pt x="468024" y="578791"/>
                  </a:cubicBezTo>
                  <a:cubicBezTo>
                    <a:pt x="473193" y="573615"/>
                    <a:pt x="475778" y="565853"/>
                    <a:pt x="478363" y="560678"/>
                  </a:cubicBezTo>
                  <a:cubicBezTo>
                    <a:pt x="478363" y="560678"/>
                    <a:pt x="478363" y="560678"/>
                    <a:pt x="488701" y="550328"/>
                  </a:cubicBezTo>
                  <a:cubicBezTo>
                    <a:pt x="491286" y="547740"/>
                    <a:pt x="501624" y="539978"/>
                    <a:pt x="491286" y="529627"/>
                  </a:cubicBezTo>
                  <a:cubicBezTo>
                    <a:pt x="486116" y="527040"/>
                    <a:pt x="483532" y="527040"/>
                    <a:pt x="478363" y="524452"/>
                  </a:cubicBezTo>
                  <a:cubicBezTo>
                    <a:pt x="470609" y="516690"/>
                    <a:pt x="473193" y="514102"/>
                    <a:pt x="478363" y="508927"/>
                  </a:cubicBezTo>
                  <a:cubicBezTo>
                    <a:pt x="486116" y="501164"/>
                    <a:pt x="496455" y="514102"/>
                    <a:pt x="509378" y="501164"/>
                  </a:cubicBezTo>
                  <a:cubicBezTo>
                    <a:pt x="522301" y="485639"/>
                    <a:pt x="517132" y="475289"/>
                    <a:pt x="509378" y="467527"/>
                  </a:cubicBezTo>
                  <a:cubicBezTo>
                    <a:pt x="504209" y="475289"/>
                    <a:pt x="496455" y="483052"/>
                    <a:pt x="488701" y="483052"/>
                  </a:cubicBezTo>
                  <a:cubicBezTo>
                    <a:pt x="493870" y="475289"/>
                    <a:pt x="501624" y="464939"/>
                    <a:pt x="501624" y="464939"/>
                  </a:cubicBezTo>
                  <a:cubicBezTo>
                    <a:pt x="496455" y="457176"/>
                    <a:pt x="496455" y="449414"/>
                    <a:pt x="499039" y="446826"/>
                  </a:cubicBezTo>
                  <a:cubicBezTo>
                    <a:pt x="506793" y="439064"/>
                    <a:pt x="527470" y="459764"/>
                    <a:pt x="542978" y="452001"/>
                  </a:cubicBezTo>
                  <a:cubicBezTo>
                    <a:pt x="537809" y="446826"/>
                    <a:pt x="548147" y="431301"/>
                    <a:pt x="550732" y="426126"/>
                  </a:cubicBezTo>
                  <a:cubicBezTo>
                    <a:pt x="550732" y="426126"/>
                    <a:pt x="586916" y="415776"/>
                    <a:pt x="589501" y="413188"/>
                  </a:cubicBezTo>
                  <a:cubicBezTo>
                    <a:pt x="592085" y="410601"/>
                    <a:pt x="594670" y="405426"/>
                    <a:pt x="597254" y="402838"/>
                  </a:cubicBezTo>
                  <a:cubicBezTo>
                    <a:pt x="597254" y="402838"/>
                    <a:pt x="597254" y="402838"/>
                    <a:pt x="612762" y="387313"/>
                  </a:cubicBezTo>
                  <a:cubicBezTo>
                    <a:pt x="623101" y="374375"/>
                    <a:pt x="602424" y="356263"/>
                    <a:pt x="612762" y="345912"/>
                  </a:cubicBezTo>
                  <a:cubicBezTo>
                    <a:pt x="615347" y="343325"/>
                    <a:pt x="630854" y="348500"/>
                    <a:pt x="628270" y="348500"/>
                  </a:cubicBezTo>
                  <a:cubicBezTo>
                    <a:pt x="630854" y="348500"/>
                    <a:pt x="628270" y="351087"/>
                    <a:pt x="630854" y="353675"/>
                  </a:cubicBezTo>
                  <a:cubicBezTo>
                    <a:pt x="641193" y="364025"/>
                    <a:pt x="654116" y="366613"/>
                    <a:pt x="664454" y="353675"/>
                  </a:cubicBezTo>
                  <a:cubicBezTo>
                    <a:pt x="672208" y="348500"/>
                    <a:pt x="667039" y="343325"/>
                    <a:pt x="674793" y="332975"/>
                  </a:cubicBezTo>
                  <a:cubicBezTo>
                    <a:pt x="677377" y="330387"/>
                    <a:pt x="682547" y="332975"/>
                    <a:pt x="687716" y="332975"/>
                  </a:cubicBezTo>
                  <a:cubicBezTo>
                    <a:pt x="687716" y="332975"/>
                    <a:pt x="690300" y="330387"/>
                    <a:pt x="690300" y="327800"/>
                  </a:cubicBezTo>
                  <a:cubicBezTo>
                    <a:pt x="690300" y="327800"/>
                    <a:pt x="692885" y="327800"/>
                    <a:pt x="695470" y="327800"/>
                  </a:cubicBezTo>
                  <a:cubicBezTo>
                    <a:pt x="695470" y="325212"/>
                    <a:pt x="698054" y="322625"/>
                    <a:pt x="700639" y="320037"/>
                  </a:cubicBezTo>
                  <a:cubicBezTo>
                    <a:pt x="700639" y="320037"/>
                    <a:pt x="700639" y="320037"/>
                    <a:pt x="710977" y="317449"/>
                  </a:cubicBezTo>
                  <a:cubicBezTo>
                    <a:pt x="718731" y="309687"/>
                    <a:pt x="721316" y="314862"/>
                    <a:pt x="723900" y="314862"/>
                  </a:cubicBezTo>
                  <a:cubicBezTo>
                    <a:pt x="723900" y="314862"/>
                    <a:pt x="723900" y="314862"/>
                    <a:pt x="723900" y="312274"/>
                  </a:cubicBezTo>
                  <a:cubicBezTo>
                    <a:pt x="723900" y="312274"/>
                    <a:pt x="773008" y="348500"/>
                    <a:pt x="791100" y="330387"/>
                  </a:cubicBezTo>
                  <a:cubicBezTo>
                    <a:pt x="798854" y="320037"/>
                    <a:pt x="796269" y="307099"/>
                    <a:pt x="804023" y="299336"/>
                  </a:cubicBezTo>
                  <a:cubicBezTo>
                    <a:pt x="809192" y="291574"/>
                    <a:pt x="814362" y="296749"/>
                    <a:pt x="822115" y="301924"/>
                  </a:cubicBezTo>
                  <a:cubicBezTo>
                    <a:pt x="824700" y="304512"/>
                    <a:pt x="824700" y="307099"/>
                    <a:pt x="822115" y="309687"/>
                  </a:cubicBezTo>
                  <a:cubicBezTo>
                    <a:pt x="822115" y="309687"/>
                    <a:pt x="819531" y="309687"/>
                    <a:pt x="819531" y="312274"/>
                  </a:cubicBezTo>
                  <a:cubicBezTo>
                    <a:pt x="814362" y="314862"/>
                    <a:pt x="814362" y="320037"/>
                    <a:pt x="827285" y="332975"/>
                  </a:cubicBezTo>
                  <a:cubicBezTo>
                    <a:pt x="832454" y="332975"/>
                    <a:pt x="840208" y="332975"/>
                    <a:pt x="845377" y="327800"/>
                  </a:cubicBezTo>
                  <a:cubicBezTo>
                    <a:pt x="845377" y="325212"/>
                    <a:pt x="850546" y="320037"/>
                    <a:pt x="853131" y="317449"/>
                  </a:cubicBezTo>
                  <a:cubicBezTo>
                    <a:pt x="855715" y="312274"/>
                    <a:pt x="863469" y="317449"/>
                    <a:pt x="866054" y="317449"/>
                  </a:cubicBezTo>
                  <a:cubicBezTo>
                    <a:pt x="871223" y="325212"/>
                    <a:pt x="871223" y="335562"/>
                    <a:pt x="876393" y="340737"/>
                  </a:cubicBezTo>
                  <a:cubicBezTo>
                    <a:pt x="886731" y="351087"/>
                    <a:pt x="899654" y="338150"/>
                    <a:pt x="907408" y="330387"/>
                  </a:cubicBezTo>
                  <a:cubicBezTo>
                    <a:pt x="915162" y="325212"/>
                    <a:pt x="917746" y="320037"/>
                    <a:pt x="917746" y="320037"/>
                  </a:cubicBezTo>
                  <a:cubicBezTo>
                    <a:pt x="920331" y="314862"/>
                    <a:pt x="953931" y="317449"/>
                    <a:pt x="964269" y="307099"/>
                  </a:cubicBezTo>
                  <a:cubicBezTo>
                    <a:pt x="987531" y="335562"/>
                    <a:pt x="961685" y="356263"/>
                    <a:pt x="979777" y="374375"/>
                  </a:cubicBezTo>
                  <a:cubicBezTo>
                    <a:pt x="982361" y="371788"/>
                    <a:pt x="982361" y="371788"/>
                    <a:pt x="984946" y="371788"/>
                  </a:cubicBezTo>
                  <a:cubicBezTo>
                    <a:pt x="984946" y="371788"/>
                    <a:pt x="984946" y="374375"/>
                    <a:pt x="984946" y="374375"/>
                  </a:cubicBezTo>
                  <a:cubicBezTo>
                    <a:pt x="990115" y="379550"/>
                    <a:pt x="1026300" y="376963"/>
                    <a:pt x="1039223" y="364025"/>
                  </a:cubicBezTo>
                  <a:cubicBezTo>
                    <a:pt x="1041807" y="358850"/>
                    <a:pt x="1044392" y="353675"/>
                    <a:pt x="1046977" y="351087"/>
                  </a:cubicBezTo>
                  <a:cubicBezTo>
                    <a:pt x="1046977" y="351087"/>
                    <a:pt x="1059900" y="338150"/>
                    <a:pt x="1062484" y="338150"/>
                  </a:cubicBezTo>
                  <a:cubicBezTo>
                    <a:pt x="1075407" y="322625"/>
                    <a:pt x="1096084" y="307099"/>
                    <a:pt x="1111592" y="294161"/>
                  </a:cubicBezTo>
                  <a:close/>
                  <a:moveTo>
                    <a:pt x="1336675" y="288399"/>
                  </a:moveTo>
                  <a:lnTo>
                    <a:pt x="1341438" y="291574"/>
                  </a:lnTo>
                  <a:lnTo>
                    <a:pt x="1336675" y="296337"/>
                  </a:lnTo>
                  <a:lnTo>
                    <a:pt x="1333500" y="291574"/>
                  </a:lnTo>
                  <a:close/>
                  <a:moveTo>
                    <a:pt x="1374478" y="286960"/>
                  </a:moveTo>
                  <a:cubicBezTo>
                    <a:pt x="1375966" y="287308"/>
                    <a:pt x="1377157" y="288002"/>
                    <a:pt x="1377157" y="288002"/>
                  </a:cubicBezTo>
                  <a:cubicBezTo>
                    <a:pt x="1379538" y="290780"/>
                    <a:pt x="1379538" y="293559"/>
                    <a:pt x="1377157" y="296337"/>
                  </a:cubicBezTo>
                  <a:cubicBezTo>
                    <a:pt x="1377157" y="296337"/>
                    <a:pt x="1374776" y="296337"/>
                    <a:pt x="1372394" y="296337"/>
                  </a:cubicBezTo>
                  <a:cubicBezTo>
                    <a:pt x="1370013" y="296337"/>
                    <a:pt x="1370013" y="296337"/>
                    <a:pt x="1370013" y="296337"/>
                  </a:cubicBezTo>
                  <a:cubicBezTo>
                    <a:pt x="1370013" y="296337"/>
                    <a:pt x="1370013" y="288002"/>
                    <a:pt x="1370013" y="288002"/>
                  </a:cubicBezTo>
                  <a:cubicBezTo>
                    <a:pt x="1371204" y="286613"/>
                    <a:pt x="1372990" y="286613"/>
                    <a:pt x="1374478" y="286960"/>
                  </a:cubicBezTo>
                  <a:close/>
                  <a:moveTo>
                    <a:pt x="423828" y="242895"/>
                  </a:moveTo>
                  <a:cubicBezTo>
                    <a:pt x="439209" y="244849"/>
                    <a:pt x="452773" y="265860"/>
                    <a:pt x="454710" y="261951"/>
                  </a:cubicBezTo>
                  <a:cubicBezTo>
                    <a:pt x="454710" y="264557"/>
                    <a:pt x="457294" y="267163"/>
                    <a:pt x="457294" y="267163"/>
                  </a:cubicBezTo>
                  <a:cubicBezTo>
                    <a:pt x="457294" y="267163"/>
                    <a:pt x="485713" y="285404"/>
                    <a:pt x="488297" y="282798"/>
                  </a:cubicBezTo>
                  <a:cubicBezTo>
                    <a:pt x="488297" y="282798"/>
                    <a:pt x="488297" y="282798"/>
                    <a:pt x="521884" y="321887"/>
                  </a:cubicBezTo>
                  <a:cubicBezTo>
                    <a:pt x="519300" y="329704"/>
                    <a:pt x="527051" y="334916"/>
                    <a:pt x="524467" y="342734"/>
                  </a:cubicBezTo>
                  <a:cubicBezTo>
                    <a:pt x="527051" y="345340"/>
                    <a:pt x="527051" y="347946"/>
                    <a:pt x="524467" y="350552"/>
                  </a:cubicBezTo>
                  <a:cubicBezTo>
                    <a:pt x="521884" y="350552"/>
                    <a:pt x="501215" y="366187"/>
                    <a:pt x="465045" y="332310"/>
                  </a:cubicBezTo>
                  <a:cubicBezTo>
                    <a:pt x="467628" y="329704"/>
                    <a:pt x="465045" y="327099"/>
                    <a:pt x="462461" y="324493"/>
                  </a:cubicBezTo>
                  <a:cubicBezTo>
                    <a:pt x="459877" y="321887"/>
                    <a:pt x="457294" y="319281"/>
                    <a:pt x="457294" y="321887"/>
                  </a:cubicBezTo>
                  <a:cubicBezTo>
                    <a:pt x="441792" y="306251"/>
                    <a:pt x="395288" y="261951"/>
                    <a:pt x="408206" y="248921"/>
                  </a:cubicBezTo>
                  <a:cubicBezTo>
                    <a:pt x="413373" y="243709"/>
                    <a:pt x="418702" y="242244"/>
                    <a:pt x="423828" y="242895"/>
                  </a:cubicBezTo>
                  <a:close/>
                  <a:moveTo>
                    <a:pt x="462806" y="196720"/>
                  </a:moveTo>
                  <a:cubicBezTo>
                    <a:pt x="465006" y="196720"/>
                    <a:pt x="467519" y="197382"/>
                    <a:pt x="470033" y="197382"/>
                  </a:cubicBezTo>
                  <a:cubicBezTo>
                    <a:pt x="475060" y="202673"/>
                    <a:pt x="482601" y="210611"/>
                    <a:pt x="475060" y="221194"/>
                  </a:cubicBezTo>
                  <a:cubicBezTo>
                    <a:pt x="470033" y="226486"/>
                    <a:pt x="462492" y="226486"/>
                    <a:pt x="457465" y="221194"/>
                  </a:cubicBezTo>
                  <a:cubicBezTo>
                    <a:pt x="454951" y="215903"/>
                    <a:pt x="452438" y="202673"/>
                    <a:pt x="457465" y="200028"/>
                  </a:cubicBezTo>
                  <a:cubicBezTo>
                    <a:pt x="458722" y="197382"/>
                    <a:pt x="460607" y="196720"/>
                    <a:pt x="462806" y="196720"/>
                  </a:cubicBezTo>
                  <a:close/>
                  <a:moveTo>
                    <a:pt x="395487" y="132824"/>
                  </a:moveTo>
                  <a:cubicBezTo>
                    <a:pt x="395487" y="135545"/>
                    <a:pt x="398066" y="138267"/>
                    <a:pt x="398066" y="140988"/>
                  </a:cubicBezTo>
                  <a:cubicBezTo>
                    <a:pt x="403226" y="143710"/>
                    <a:pt x="398066" y="149153"/>
                    <a:pt x="395487" y="151874"/>
                  </a:cubicBezTo>
                  <a:cubicBezTo>
                    <a:pt x="390327" y="149153"/>
                    <a:pt x="385168" y="146431"/>
                    <a:pt x="382588" y="140988"/>
                  </a:cubicBezTo>
                  <a:cubicBezTo>
                    <a:pt x="382588" y="140988"/>
                    <a:pt x="382588" y="140988"/>
                    <a:pt x="385168" y="138267"/>
                  </a:cubicBezTo>
                  <a:cubicBezTo>
                    <a:pt x="385168" y="138267"/>
                    <a:pt x="385168" y="138267"/>
                    <a:pt x="382588" y="135545"/>
                  </a:cubicBezTo>
                  <a:cubicBezTo>
                    <a:pt x="387747" y="132824"/>
                    <a:pt x="392907" y="132824"/>
                    <a:pt x="395487" y="132824"/>
                  </a:cubicBezTo>
                  <a:close/>
                  <a:moveTo>
                    <a:pt x="351552" y="82024"/>
                  </a:moveTo>
                  <a:cubicBezTo>
                    <a:pt x="356791" y="89735"/>
                    <a:pt x="362030" y="97445"/>
                    <a:pt x="369888" y="102586"/>
                  </a:cubicBezTo>
                  <a:cubicBezTo>
                    <a:pt x="367268" y="105156"/>
                    <a:pt x="367268" y="120578"/>
                    <a:pt x="364649" y="130858"/>
                  </a:cubicBezTo>
                  <a:cubicBezTo>
                    <a:pt x="359410" y="125718"/>
                    <a:pt x="343694" y="135999"/>
                    <a:pt x="330597" y="123148"/>
                  </a:cubicBezTo>
                  <a:cubicBezTo>
                    <a:pt x="325358" y="118007"/>
                    <a:pt x="317500" y="92305"/>
                    <a:pt x="322739" y="87164"/>
                  </a:cubicBezTo>
                  <a:cubicBezTo>
                    <a:pt x="325358" y="82024"/>
                    <a:pt x="346313" y="87164"/>
                    <a:pt x="351552" y="82024"/>
                  </a:cubicBezTo>
                  <a:close/>
                  <a:moveTo>
                    <a:pt x="769829" y="52189"/>
                  </a:moveTo>
                  <a:cubicBezTo>
                    <a:pt x="774050" y="51551"/>
                    <a:pt x="778596" y="51551"/>
                    <a:pt x="782493" y="52828"/>
                  </a:cubicBezTo>
                  <a:cubicBezTo>
                    <a:pt x="795482" y="57935"/>
                    <a:pt x="803275" y="73258"/>
                    <a:pt x="798079" y="86028"/>
                  </a:cubicBezTo>
                  <a:cubicBezTo>
                    <a:pt x="792884" y="109012"/>
                    <a:pt x="766907" y="103904"/>
                    <a:pt x="766907" y="103904"/>
                  </a:cubicBezTo>
                  <a:cubicBezTo>
                    <a:pt x="748722" y="98797"/>
                    <a:pt x="748722" y="86028"/>
                    <a:pt x="746125" y="73258"/>
                  </a:cubicBezTo>
                  <a:cubicBezTo>
                    <a:pt x="748722" y="68151"/>
                    <a:pt x="751320" y="60489"/>
                    <a:pt x="759113" y="55382"/>
                  </a:cubicBezTo>
                  <a:cubicBezTo>
                    <a:pt x="761711" y="54105"/>
                    <a:pt x="765608" y="52828"/>
                    <a:pt x="769829" y="52189"/>
                  </a:cubicBezTo>
                  <a:close/>
                  <a:moveTo>
                    <a:pt x="402908" y="532"/>
                  </a:moveTo>
                  <a:cubicBezTo>
                    <a:pt x="407988" y="532"/>
                    <a:pt x="407988" y="3178"/>
                    <a:pt x="407988" y="5823"/>
                  </a:cubicBezTo>
                  <a:cubicBezTo>
                    <a:pt x="405448" y="11115"/>
                    <a:pt x="402908" y="13761"/>
                    <a:pt x="395288" y="11115"/>
                  </a:cubicBezTo>
                  <a:cubicBezTo>
                    <a:pt x="395288" y="11115"/>
                    <a:pt x="395288" y="11115"/>
                    <a:pt x="395288" y="8469"/>
                  </a:cubicBezTo>
                  <a:cubicBezTo>
                    <a:pt x="395288" y="5823"/>
                    <a:pt x="400368" y="-2114"/>
                    <a:pt x="402908" y="532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75000"/>
                    <a:alpha val="80000"/>
                  </a:schemeClr>
                </a:gs>
                <a:gs pos="50000">
                  <a:schemeClr val="accent3">
                    <a:lumMod val="60000"/>
                    <a:lumOff val="40000"/>
                    <a:alpha val="8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10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Freeform 4800"/>
            <p:cNvSpPr>
              <a:spLocks/>
            </p:cNvSpPr>
            <p:nvPr/>
          </p:nvSpPr>
          <p:spPr bwMode="auto">
            <a:xfrm flipH="1">
              <a:off x="-1282570" y="193538"/>
              <a:ext cx="5462936" cy="6179656"/>
            </a:xfrm>
            <a:custGeom>
              <a:avLst/>
              <a:gdLst>
                <a:gd name="connsiteX0" fmla="*/ 1683090 w 2625726"/>
                <a:gd name="connsiteY0" fmla="*/ 2924175 h 2970212"/>
                <a:gd name="connsiteX1" fmla="*/ 1685698 w 2625726"/>
                <a:gd name="connsiteY1" fmla="*/ 2970212 h 2970212"/>
                <a:gd name="connsiteX2" fmla="*/ 1683090 w 2625726"/>
                <a:gd name="connsiteY2" fmla="*/ 2924175 h 2970212"/>
                <a:gd name="connsiteX3" fmla="*/ 1177528 w 2625726"/>
                <a:gd name="connsiteY3" fmla="*/ 2694961 h 2970212"/>
                <a:gd name="connsiteX4" fmla="*/ 1167209 w 2625726"/>
                <a:gd name="connsiteY4" fmla="*/ 2738489 h 2970212"/>
                <a:gd name="connsiteX5" fmla="*/ 1177528 w 2625726"/>
                <a:gd name="connsiteY5" fmla="*/ 2694961 h 2970212"/>
                <a:gd name="connsiteX6" fmla="*/ 1864886 w 2625726"/>
                <a:gd name="connsiteY6" fmla="*/ 2596314 h 2970212"/>
                <a:gd name="connsiteX7" fmla="*/ 1876426 w 2625726"/>
                <a:gd name="connsiteY7" fmla="*/ 2608943 h 2970212"/>
                <a:gd name="connsiteX8" fmla="*/ 1858475 w 2625726"/>
                <a:gd name="connsiteY8" fmla="*/ 2596470 h 2970212"/>
                <a:gd name="connsiteX9" fmla="*/ 1864886 w 2625726"/>
                <a:gd name="connsiteY9" fmla="*/ 2596314 h 2970212"/>
                <a:gd name="connsiteX10" fmla="*/ 1673226 w 2625726"/>
                <a:gd name="connsiteY10" fmla="*/ 2593398 h 2970212"/>
                <a:gd name="connsiteX11" fmla="*/ 1592263 w 2625726"/>
                <a:gd name="connsiteY11" fmla="*/ 2642755 h 2970212"/>
                <a:gd name="connsiteX12" fmla="*/ 1597486 w 2625726"/>
                <a:gd name="connsiteY12" fmla="*/ 2624571 h 2970212"/>
                <a:gd name="connsiteX13" fmla="*/ 1673226 w 2625726"/>
                <a:gd name="connsiteY13" fmla="*/ 2593398 h 2970212"/>
                <a:gd name="connsiteX14" fmla="*/ 1794528 w 2625726"/>
                <a:gd name="connsiteY14" fmla="*/ 2525195 h 2970212"/>
                <a:gd name="connsiteX15" fmla="*/ 1835638 w 2625726"/>
                <a:gd name="connsiteY15" fmla="*/ 2591076 h 2970212"/>
                <a:gd name="connsiteX16" fmla="*/ 1768963 w 2625726"/>
                <a:gd name="connsiteY16" fmla="*/ 2526368 h 2970212"/>
                <a:gd name="connsiteX17" fmla="*/ 1794528 w 2625726"/>
                <a:gd name="connsiteY17" fmla="*/ 2525195 h 2970212"/>
                <a:gd name="connsiteX18" fmla="*/ 1316335 w 2625726"/>
                <a:gd name="connsiteY18" fmla="*/ 2522327 h 2970212"/>
                <a:gd name="connsiteX19" fmla="*/ 1323975 w 2625726"/>
                <a:gd name="connsiteY19" fmla="*/ 2526086 h 2970212"/>
                <a:gd name="connsiteX20" fmla="*/ 1301750 w 2625726"/>
                <a:gd name="connsiteY20" fmla="*/ 2544389 h 2970212"/>
                <a:gd name="connsiteX21" fmla="*/ 1316335 w 2625726"/>
                <a:gd name="connsiteY21" fmla="*/ 2522327 h 2970212"/>
                <a:gd name="connsiteX22" fmla="*/ 1939211 w 2625726"/>
                <a:gd name="connsiteY22" fmla="*/ 2511425 h 2970212"/>
                <a:gd name="connsiteX23" fmla="*/ 1973263 w 2625726"/>
                <a:gd name="connsiteY23" fmla="*/ 2531596 h 2970212"/>
                <a:gd name="connsiteX24" fmla="*/ 1939211 w 2625726"/>
                <a:gd name="connsiteY24" fmla="*/ 2511425 h 2970212"/>
                <a:gd name="connsiteX25" fmla="*/ 1030515 w 2625726"/>
                <a:gd name="connsiteY25" fmla="*/ 2409825 h 2970212"/>
                <a:gd name="connsiteX26" fmla="*/ 1046163 w 2625726"/>
                <a:gd name="connsiteY26" fmla="*/ 2417445 h 2970212"/>
                <a:gd name="connsiteX27" fmla="*/ 1046163 w 2625726"/>
                <a:gd name="connsiteY27" fmla="*/ 2430145 h 2970212"/>
                <a:gd name="connsiteX28" fmla="*/ 1030515 w 2625726"/>
                <a:gd name="connsiteY28" fmla="*/ 2409825 h 2970212"/>
                <a:gd name="connsiteX29" fmla="*/ 1840548 w 2625726"/>
                <a:gd name="connsiteY29" fmla="*/ 2322386 h 2970212"/>
                <a:gd name="connsiteX30" fmla="*/ 1889125 w 2625726"/>
                <a:gd name="connsiteY30" fmla="*/ 2348247 h 2970212"/>
                <a:gd name="connsiteX31" fmla="*/ 1868805 w 2625726"/>
                <a:gd name="connsiteY31" fmla="*/ 2361197 h 2970212"/>
                <a:gd name="connsiteX32" fmla="*/ 1825625 w 2625726"/>
                <a:gd name="connsiteY32" fmla="*/ 2324936 h 2970212"/>
                <a:gd name="connsiteX33" fmla="*/ 1840548 w 2625726"/>
                <a:gd name="connsiteY33" fmla="*/ 2322386 h 2970212"/>
                <a:gd name="connsiteX34" fmla="*/ 1229360 w 2625726"/>
                <a:gd name="connsiteY34" fmla="*/ 2184400 h 2970212"/>
                <a:gd name="connsiteX35" fmla="*/ 1244600 w 2625726"/>
                <a:gd name="connsiteY35" fmla="*/ 2199987 h 2970212"/>
                <a:gd name="connsiteX36" fmla="*/ 1219200 w 2625726"/>
                <a:gd name="connsiteY36" fmla="*/ 2202584 h 2970212"/>
                <a:gd name="connsiteX37" fmla="*/ 1229360 w 2625726"/>
                <a:gd name="connsiteY37" fmla="*/ 2184400 h 2970212"/>
                <a:gd name="connsiteX38" fmla="*/ 1064294 w 2625726"/>
                <a:gd name="connsiteY38" fmla="*/ 2155825 h 2970212"/>
                <a:gd name="connsiteX39" fmla="*/ 1064294 w 2625726"/>
                <a:gd name="connsiteY39" fmla="*/ 2212975 h 2970212"/>
                <a:gd name="connsiteX40" fmla="*/ 1048753 w 2625726"/>
                <a:gd name="connsiteY40" fmla="*/ 2197389 h 2970212"/>
                <a:gd name="connsiteX41" fmla="*/ 1064294 w 2625726"/>
                <a:gd name="connsiteY41" fmla="*/ 2155825 h 2970212"/>
                <a:gd name="connsiteX42" fmla="*/ 1131742 w 2625726"/>
                <a:gd name="connsiteY42" fmla="*/ 2134314 h 2970212"/>
                <a:gd name="connsiteX43" fmla="*/ 1144121 w 2625726"/>
                <a:gd name="connsiteY43" fmla="*/ 2140902 h 2970212"/>
                <a:gd name="connsiteX44" fmla="*/ 1123203 w 2625726"/>
                <a:gd name="connsiteY44" fmla="*/ 2176462 h 2970212"/>
                <a:gd name="connsiteX45" fmla="*/ 1104900 w 2625726"/>
                <a:gd name="connsiteY45" fmla="*/ 2153602 h 2970212"/>
                <a:gd name="connsiteX46" fmla="*/ 1131742 w 2625726"/>
                <a:gd name="connsiteY46" fmla="*/ 2134314 h 2970212"/>
                <a:gd name="connsiteX47" fmla="*/ 508822 w 2625726"/>
                <a:gd name="connsiteY47" fmla="*/ 2105025 h 2970212"/>
                <a:gd name="connsiteX48" fmla="*/ 444500 w 2625726"/>
                <a:gd name="connsiteY48" fmla="*/ 2149187 h 2970212"/>
                <a:gd name="connsiteX49" fmla="*/ 508822 w 2625726"/>
                <a:gd name="connsiteY49" fmla="*/ 2105025 h 2970212"/>
                <a:gd name="connsiteX50" fmla="*/ 1346453 w 2625726"/>
                <a:gd name="connsiteY50" fmla="*/ 2077998 h 2970212"/>
                <a:gd name="connsiteX51" fmla="*/ 1363663 w 2625726"/>
                <a:gd name="connsiteY51" fmla="*/ 2086769 h 2970212"/>
                <a:gd name="connsiteX52" fmla="*/ 1353272 w 2625726"/>
                <a:gd name="connsiteY52" fmla="*/ 2100262 h 2970212"/>
                <a:gd name="connsiteX53" fmla="*/ 1335088 w 2625726"/>
                <a:gd name="connsiteY53" fmla="*/ 2089467 h 2970212"/>
                <a:gd name="connsiteX54" fmla="*/ 1346453 w 2625726"/>
                <a:gd name="connsiteY54" fmla="*/ 2077998 h 2970212"/>
                <a:gd name="connsiteX55" fmla="*/ 2546837 w 2625726"/>
                <a:gd name="connsiteY55" fmla="*/ 2075895 h 2970212"/>
                <a:gd name="connsiteX56" fmla="*/ 2589213 w 2625726"/>
                <a:gd name="connsiteY56" fmla="*/ 2109729 h 2970212"/>
                <a:gd name="connsiteX57" fmla="*/ 2532063 w 2625726"/>
                <a:gd name="connsiteY57" fmla="*/ 2083859 h 2970212"/>
                <a:gd name="connsiteX58" fmla="*/ 2546837 w 2625726"/>
                <a:gd name="connsiteY58" fmla="*/ 2075895 h 2970212"/>
                <a:gd name="connsiteX59" fmla="*/ 1604191 w 2625726"/>
                <a:gd name="connsiteY59" fmla="*/ 2011032 h 2970212"/>
                <a:gd name="connsiteX60" fmla="*/ 1616652 w 2625726"/>
                <a:gd name="connsiteY60" fmla="*/ 2014008 h 2970212"/>
                <a:gd name="connsiteX61" fmla="*/ 1590675 w 2625726"/>
                <a:gd name="connsiteY61" fmla="*/ 2037821 h 2970212"/>
                <a:gd name="connsiteX62" fmla="*/ 1604191 w 2625726"/>
                <a:gd name="connsiteY62" fmla="*/ 2011032 h 2970212"/>
                <a:gd name="connsiteX63" fmla="*/ 1990599 w 2625726"/>
                <a:gd name="connsiteY63" fmla="*/ 2009775 h 2970212"/>
                <a:gd name="connsiteX64" fmla="*/ 2047876 w 2625726"/>
                <a:gd name="connsiteY64" fmla="*/ 2047875 h 2970212"/>
                <a:gd name="connsiteX65" fmla="*/ 1990599 w 2625726"/>
                <a:gd name="connsiteY65" fmla="*/ 2009775 h 2970212"/>
                <a:gd name="connsiteX66" fmla="*/ 102595 w 2625726"/>
                <a:gd name="connsiteY66" fmla="*/ 1998505 h 2970212"/>
                <a:gd name="connsiteX67" fmla="*/ 141288 w 2625726"/>
                <a:gd name="connsiteY67" fmla="*/ 2001893 h 2970212"/>
                <a:gd name="connsiteX68" fmla="*/ 0 w 2625726"/>
                <a:gd name="connsiteY68" fmla="*/ 2037612 h 2970212"/>
                <a:gd name="connsiteX69" fmla="*/ 102595 w 2625726"/>
                <a:gd name="connsiteY69" fmla="*/ 1998505 h 2970212"/>
                <a:gd name="connsiteX70" fmla="*/ 1511553 w 2625726"/>
                <a:gd name="connsiteY70" fmla="*/ 1987417 h 2970212"/>
                <a:gd name="connsiteX71" fmla="*/ 1528763 w 2625726"/>
                <a:gd name="connsiteY71" fmla="*/ 1993370 h 2970212"/>
                <a:gd name="connsiteX72" fmla="*/ 1500188 w 2625726"/>
                <a:gd name="connsiteY72" fmla="*/ 2001308 h 2970212"/>
                <a:gd name="connsiteX73" fmla="*/ 1511553 w 2625726"/>
                <a:gd name="connsiteY73" fmla="*/ 1987417 h 2970212"/>
                <a:gd name="connsiteX74" fmla="*/ 2600081 w 2625726"/>
                <a:gd name="connsiteY74" fmla="*/ 1843087 h 2970212"/>
                <a:gd name="connsiteX75" fmla="*/ 2625726 w 2625726"/>
                <a:gd name="connsiteY75" fmla="*/ 1853670 h 2970212"/>
                <a:gd name="connsiteX76" fmla="*/ 2607775 w 2625726"/>
                <a:gd name="connsiteY76" fmla="*/ 1874837 h 2970212"/>
                <a:gd name="connsiteX77" fmla="*/ 2600081 w 2625726"/>
                <a:gd name="connsiteY77" fmla="*/ 1843087 h 2970212"/>
                <a:gd name="connsiteX78" fmla="*/ 2238540 w 2625726"/>
                <a:gd name="connsiteY78" fmla="*/ 1767681 h 2970212"/>
                <a:gd name="connsiteX79" fmla="*/ 2266951 w 2625726"/>
                <a:gd name="connsiteY79" fmla="*/ 1783896 h 2970212"/>
                <a:gd name="connsiteX80" fmla="*/ 2208213 w 2625726"/>
                <a:gd name="connsiteY80" fmla="*/ 1773918 h 2970212"/>
                <a:gd name="connsiteX81" fmla="*/ 2238540 w 2625726"/>
                <a:gd name="connsiteY81" fmla="*/ 1767681 h 2970212"/>
                <a:gd name="connsiteX82" fmla="*/ 2040654 w 2625726"/>
                <a:gd name="connsiteY82" fmla="*/ 1755647 h 2970212"/>
                <a:gd name="connsiteX83" fmla="*/ 2082617 w 2625726"/>
                <a:gd name="connsiteY83" fmla="*/ 1756931 h 2970212"/>
                <a:gd name="connsiteX84" fmla="*/ 2132203 w 2625726"/>
                <a:gd name="connsiteY84" fmla="*/ 1781092 h 2970212"/>
                <a:gd name="connsiteX85" fmla="*/ 2109057 w 2625726"/>
                <a:gd name="connsiteY85" fmla="*/ 1969858 h 2970212"/>
                <a:gd name="connsiteX86" fmla="*/ 1962467 w 2625726"/>
                <a:gd name="connsiteY86" fmla="*/ 1933656 h 2970212"/>
                <a:gd name="connsiteX87" fmla="*/ 1944465 w 2625726"/>
                <a:gd name="connsiteY87" fmla="*/ 1840566 h 2970212"/>
                <a:gd name="connsiteX88" fmla="*/ 2040654 w 2625726"/>
                <a:gd name="connsiteY88" fmla="*/ 1755647 h 2970212"/>
                <a:gd name="connsiteX89" fmla="*/ 2435225 w 2625726"/>
                <a:gd name="connsiteY89" fmla="*/ 1619262 h 2970212"/>
                <a:gd name="connsiteX90" fmla="*/ 2470150 w 2625726"/>
                <a:gd name="connsiteY90" fmla="*/ 1639689 h 2970212"/>
                <a:gd name="connsiteX91" fmla="*/ 2400300 w 2625726"/>
                <a:gd name="connsiteY91" fmla="*/ 1637010 h 2970212"/>
                <a:gd name="connsiteX92" fmla="*/ 2435225 w 2625726"/>
                <a:gd name="connsiteY92" fmla="*/ 1619262 h 2970212"/>
                <a:gd name="connsiteX93" fmla="*/ 2184400 w 2625726"/>
                <a:gd name="connsiteY93" fmla="*/ 1608058 h 2970212"/>
                <a:gd name="connsiteX94" fmla="*/ 2225675 w 2625726"/>
                <a:gd name="connsiteY94" fmla="*/ 1626393 h 2970212"/>
                <a:gd name="connsiteX95" fmla="*/ 2184400 w 2625726"/>
                <a:gd name="connsiteY95" fmla="*/ 1608058 h 2970212"/>
                <a:gd name="connsiteX96" fmla="*/ 765017 w 2625726"/>
                <a:gd name="connsiteY96" fmla="*/ 1555294 h 2970212"/>
                <a:gd name="connsiteX97" fmla="*/ 776923 w 2625726"/>
                <a:gd name="connsiteY97" fmla="*/ 1559298 h 2970212"/>
                <a:gd name="connsiteX98" fmla="*/ 766763 w 2625726"/>
                <a:gd name="connsiteY98" fmla="*/ 1590675 h 2970212"/>
                <a:gd name="connsiteX99" fmla="*/ 746443 w 2625726"/>
                <a:gd name="connsiteY99" fmla="*/ 1585445 h 2970212"/>
                <a:gd name="connsiteX100" fmla="*/ 765017 w 2625726"/>
                <a:gd name="connsiteY100" fmla="*/ 1555294 h 2970212"/>
                <a:gd name="connsiteX101" fmla="*/ 854657 w 2625726"/>
                <a:gd name="connsiteY101" fmla="*/ 1443358 h 2970212"/>
                <a:gd name="connsiteX102" fmla="*/ 866835 w 2625726"/>
                <a:gd name="connsiteY102" fmla="*/ 1443796 h 2970212"/>
                <a:gd name="connsiteX103" fmla="*/ 922338 w 2625726"/>
                <a:gd name="connsiteY103" fmla="*/ 1513085 h 2970212"/>
                <a:gd name="connsiteX104" fmla="*/ 912019 w 2625726"/>
                <a:gd name="connsiteY104" fmla="*/ 1518244 h 2970212"/>
                <a:gd name="connsiteX105" fmla="*/ 839788 w 2625726"/>
                <a:gd name="connsiteY105" fmla="*/ 1451173 h 2970212"/>
                <a:gd name="connsiteX106" fmla="*/ 854657 w 2625726"/>
                <a:gd name="connsiteY106" fmla="*/ 1443358 h 2970212"/>
                <a:gd name="connsiteX107" fmla="*/ 337760 w 2625726"/>
                <a:gd name="connsiteY107" fmla="*/ 1429251 h 2970212"/>
                <a:gd name="connsiteX108" fmla="*/ 395288 w 2625726"/>
                <a:gd name="connsiteY108" fmla="*/ 1466910 h 2970212"/>
                <a:gd name="connsiteX109" fmla="*/ 320675 w 2625726"/>
                <a:gd name="connsiteY109" fmla="*/ 1445907 h 2970212"/>
                <a:gd name="connsiteX110" fmla="*/ 337760 w 2625726"/>
                <a:gd name="connsiteY110" fmla="*/ 1429251 h 2970212"/>
                <a:gd name="connsiteX111" fmla="*/ 2436218 w 2625726"/>
                <a:gd name="connsiteY111" fmla="*/ 1373096 h 2970212"/>
                <a:gd name="connsiteX112" fmla="*/ 2398713 w 2625726"/>
                <a:gd name="connsiteY112" fmla="*/ 1393900 h 2970212"/>
                <a:gd name="connsiteX113" fmla="*/ 2436218 w 2625726"/>
                <a:gd name="connsiteY113" fmla="*/ 1373096 h 2970212"/>
                <a:gd name="connsiteX114" fmla="*/ 1956363 w 2625726"/>
                <a:gd name="connsiteY114" fmla="*/ 1355445 h 2970212"/>
                <a:gd name="connsiteX115" fmla="*/ 1985860 w 2625726"/>
                <a:gd name="connsiteY115" fmla="*/ 1370551 h 2970212"/>
                <a:gd name="connsiteX116" fmla="*/ 1934139 w 2625726"/>
                <a:gd name="connsiteY116" fmla="*/ 1474787 h 2970212"/>
                <a:gd name="connsiteX117" fmla="*/ 1866900 w 2625726"/>
                <a:gd name="connsiteY117" fmla="*/ 1388792 h 2970212"/>
                <a:gd name="connsiteX118" fmla="*/ 1956363 w 2625726"/>
                <a:gd name="connsiteY118" fmla="*/ 1355445 h 2970212"/>
                <a:gd name="connsiteX119" fmla="*/ 2526481 w 2625726"/>
                <a:gd name="connsiteY119" fmla="*/ 1344414 h 2970212"/>
                <a:gd name="connsiteX120" fmla="*/ 2560638 w 2625726"/>
                <a:gd name="connsiteY120" fmla="*/ 1354733 h 2970212"/>
                <a:gd name="connsiteX121" fmla="*/ 2501900 w 2625726"/>
                <a:gd name="connsiteY121" fmla="*/ 1365051 h 2970212"/>
                <a:gd name="connsiteX122" fmla="*/ 2526481 w 2625726"/>
                <a:gd name="connsiteY122" fmla="*/ 1344414 h 2970212"/>
                <a:gd name="connsiteX123" fmla="*/ 860351 w 2625726"/>
                <a:gd name="connsiteY123" fmla="*/ 1272116 h 2970212"/>
                <a:gd name="connsiteX124" fmla="*/ 906463 w 2625726"/>
                <a:gd name="connsiteY124" fmla="*/ 1287991 h 2970212"/>
                <a:gd name="connsiteX125" fmla="*/ 823913 w 2625726"/>
                <a:gd name="connsiteY125" fmla="*/ 1287991 h 2970212"/>
                <a:gd name="connsiteX126" fmla="*/ 860351 w 2625726"/>
                <a:gd name="connsiteY126" fmla="*/ 1272116 h 2970212"/>
                <a:gd name="connsiteX127" fmla="*/ 362946 w 2625726"/>
                <a:gd name="connsiteY127" fmla="*/ 968588 h 2970212"/>
                <a:gd name="connsiteX128" fmla="*/ 390525 w 2625726"/>
                <a:gd name="connsiteY128" fmla="*/ 985638 h 2970212"/>
                <a:gd name="connsiteX129" fmla="*/ 355600 w 2625726"/>
                <a:gd name="connsiteY129" fmla="*/ 977899 h 2970212"/>
                <a:gd name="connsiteX130" fmla="*/ 362946 w 2625726"/>
                <a:gd name="connsiteY130" fmla="*/ 968588 h 2970212"/>
                <a:gd name="connsiteX131" fmla="*/ 936701 w 2625726"/>
                <a:gd name="connsiteY131" fmla="*/ 814387 h 2970212"/>
                <a:gd name="connsiteX132" fmla="*/ 957263 w 2625726"/>
                <a:gd name="connsiteY132" fmla="*/ 846136 h 2970212"/>
                <a:gd name="connsiteX133" fmla="*/ 921280 w 2625726"/>
                <a:gd name="connsiteY133" fmla="*/ 819678 h 2970212"/>
                <a:gd name="connsiteX134" fmla="*/ 936701 w 2625726"/>
                <a:gd name="connsiteY134" fmla="*/ 814387 h 2970212"/>
                <a:gd name="connsiteX135" fmla="*/ 686862 w 2625726"/>
                <a:gd name="connsiteY135" fmla="*/ 771980 h 2970212"/>
                <a:gd name="connsiteX136" fmla="*/ 708025 w 2625726"/>
                <a:gd name="connsiteY136" fmla="*/ 773400 h 2970212"/>
                <a:gd name="connsiteX137" fmla="*/ 624354 w 2625726"/>
                <a:gd name="connsiteY137" fmla="*/ 775998 h 2970212"/>
                <a:gd name="connsiteX138" fmla="*/ 686862 w 2625726"/>
                <a:gd name="connsiteY138" fmla="*/ 771980 h 2970212"/>
                <a:gd name="connsiteX139" fmla="*/ 2326235 w 2625726"/>
                <a:gd name="connsiteY139" fmla="*/ 741027 h 2970212"/>
                <a:gd name="connsiteX140" fmla="*/ 2338388 w 2625726"/>
                <a:gd name="connsiteY140" fmla="*/ 747315 h 2970212"/>
                <a:gd name="connsiteX141" fmla="*/ 2311400 w 2625726"/>
                <a:gd name="connsiteY141" fmla="*/ 762793 h 2970212"/>
                <a:gd name="connsiteX142" fmla="*/ 2318453 w 2625726"/>
                <a:gd name="connsiteY142" fmla="*/ 743445 h 2970212"/>
                <a:gd name="connsiteX143" fmla="*/ 2326235 w 2625726"/>
                <a:gd name="connsiteY143" fmla="*/ 741027 h 2970212"/>
                <a:gd name="connsiteX144" fmla="*/ 1066120 w 2625726"/>
                <a:gd name="connsiteY144" fmla="*/ 369887 h 2970212"/>
                <a:gd name="connsiteX145" fmla="*/ 1081088 w 2625726"/>
                <a:gd name="connsiteY145" fmla="*/ 387945 h 2970212"/>
                <a:gd name="connsiteX146" fmla="*/ 1046163 w 2625726"/>
                <a:gd name="connsiteY146" fmla="*/ 382785 h 2970212"/>
                <a:gd name="connsiteX147" fmla="*/ 1066120 w 2625726"/>
                <a:gd name="connsiteY147" fmla="*/ 369887 h 2970212"/>
                <a:gd name="connsiteX148" fmla="*/ 1992983 w 2625726"/>
                <a:gd name="connsiteY148" fmla="*/ 331787 h 2970212"/>
                <a:gd name="connsiteX149" fmla="*/ 2042042 w 2625726"/>
                <a:gd name="connsiteY149" fmla="*/ 362802 h 2970212"/>
                <a:gd name="connsiteX150" fmla="*/ 2127251 w 2625726"/>
                <a:gd name="connsiteY150" fmla="*/ 507542 h 2970212"/>
                <a:gd name="connsiteX151" fmla="*/ 2111759 w 2625726"/>
                <a:gd name="connsiteY151" fmla="*/ 569573 h 2970212"/>
                <a:gd name="connsiteX152" fmla="*/ 2021386 w 2625726"/>
                <a:gd name="connsiteY152" fmla="*/ 636774 h 2970212"/>
                <a:gd name="connsiteX153" fmla="*/ 2011057 w 2625726"/>
                <a:gd name="connsiteY153" fmla="*/ 667790 h 2970212"/>
                <a:gd name="connsiteX154" fmla="*/ 2083356 w 2625726"/>
                <a:gd name="connsiteY154" fmla="*/ 825452 h 2970212"/>
                <a:gd name="connsiteX155" fmla="*/ 2036878 w 2625726"/>
                <a:gd name="connsiteY155" fmla="*/ 928838 h 2970212"/>
                <a:gd name="connsiteX156" fmla="*/ 1915521 w 2625726"/>
                <a:gd name="connsiteY156" fmla="*/ 993454 h 2970212"/>
                <a:gd name="connsiteX157" fmla="*/ 1843222 w 2625726"/>
                <a:gd name="connsiteY157" fmla="*/ 962438 h 2970212"/>
                <a:gd name="connsiteX158" fmla="*/ 1817401 w 2625726"/>
                <a:gd name="connsiteY158" fmla="*/ 1065824 h 2970212"/>
                <a:gd name="connsiteX159" fmla="*/ 1765760 w 2625726"/>
                <a:gd name="connsiteY159" fmla="*/ 1086501 h 2970212"/>
                <a:gd name="connsiteX160" fmla="*/ 1760596 w 2625726"/>
                <a:gd name="connsiteY160" fmla="*/ 1179548 h 2970212"/>
                <a:gd name="connsiteX161" fmla="*/ 1825148 w 2625726"/>
                <a:gd name="connsiteY161" fmla="*/ 1223487 h 2970212"/>
                <a:gd name="connsiteX162" fmla="*/ 1763178 w 2625726"/>
                <a:gd name="connsiteY162" fmla="*/ 1251918 h 2970212"/>
                <a:gd name="connsiteX163" fmla="*/ 1799327 w 2625726"/>
                <a:gd name="connsiteY163" fmla="*/ 1324287 h 2970212"/>
                <a:gd name="connsiteX164" fmla="*/ 1750267 w 2625726"/>
                <a:gd name="connsiteY164" fmla="*/ 1344965 h 2970212"/>
                <a:gd name="connsiteX165" fmla="*/ 1796745 w 2625726"/>
                <a:gd name="connsiteY165" fmla="*/ 1466443 h 2970212"/>
                <a:gd name="connsiteX166" fmla="*/ 1900028 w 2625726"/>
                <a:gd name="connsiteY166" fmla="*/ 1484535 h 2970212"/>
                <a:gd name="connsiteX167" fmla="*/ 1879371 w 2625726"/>
                <a:gd name="connsiteY167" fmla="*/ 1523305 h 2970212"/>
                <a:gd name="connsiteX168" fmla="*/ 1943923 w 2625726"/>
                <a:gd name="connsiteY168" fmla="*/ 1523305 h 2970212"/>
                <a:gd name="connsiteX169" fmla="*/ 1889700 w 2625726"/>
                <a:gd name="connsiteY169" fmla="*/ 1562074 h 2970212"/>
                <a:gd name="connsiteX170" fmla="*/ 1923267 w 2625726"/>
                <a:gd name="connsiteY170" fmla="*/ 1675798 h 2970212"/>
                <a:gd name="connsiteX171" fmla="*/ 2016222 w 2625726"/>
                <a:gd name="connsiteY171" fmla="*/ 1711983 h 2970212"/>
                <a:gd name="connsiteX172" fmla="*/ 1905192 w 2625726"/>
                <a:gd name="connsiteY172" fmla="*/ 1704229 h 2970212"/>
                <a:gd name="connsiteX173" fmla="*/ 1931013 w 2625726"/>
                <a:gd name="connsiteY173" fmla="*/ 1864477 h 2970212"/>
                <a:gd name="connsiteX174" fmla="*/ 1915521 w 2625726"/>
                <a:gd name="connsiteY174" fmla="*/ 1996293 h 2970212"/>
                <a:gd name="connsiteX175" fmla="*/ 1887118 w 2625726"/>
                <a:gd name="connsiteY175" fmla="*/ 2009216 h 2970212"/>
                <a:gd name="connsiteX176" fmla="*/ 1918103 w 2625726"/>
                <a:gd name="connsiteY176" fmla="*/ 2068663 h 2970212"/>
                <a:gd name="connsiteX177" fmla="*/ 1928431 w 2625726"/>
                <a:gd name="connsiteY177" fmla="*/ 2218572 h 2970212"/>
                <a:gd name="connsiteX178" fmla="*/ 1881953 w 2625726"/>
                <a:gd name="connsiteY178" fmla="*/ 2267680 h 2970212"/>
                <a:gd name="connsiteX179" fmla="*/ 1845804 w 2625726"/>
                <a:gd name="connsiteY179" fmla="*/ 2252173 h 2970212"/>
                <a:gd name="connsiteX180" fmla="*/ 1830312 w 2625726"/>
                <a:gd name="connsiteY180" fmla="*/ 2293527 h 2970212"/>
                <a:gd name="connsiteX181" fmla="*/ 1788999 w 2625726"/>
                <a:gd name="connsiteY181" fmla="*/ 2365897 h 2970212"/>
                <a:gd name="connsiteX182" fmla="*/ 1819984 w 2625726"/>
                <a:gd name="connsiteY182" fmla="*/ 2365897 h 2970212"/>
                <a:gd name="connsiteX183" fmla="*/ 1781252 w 2625726"/>
                <a:gd name="connsiteY183" fmla="*/ 2482205 h 2970212"/>
                <a:gd name="connsiteX184" fmla="*/ 1680551 w 2625726"/>
                <a:gd name="connsiteY184" fmla="*/ 2523559 h 2970212"/>
                <a:gd name="connsiteX185" fmla="*/ 1680551 w 2625726"/>
                <a:gd name="connsiteY185" fmla="*/ 2567498 h 2970212"/>
                <a:gd name="connsiteX186" fmla="*/ 1608253 w 2625726"/>
                <a:gd name="connsiteY186" fmla="*/ 2562329 h 2970212"/>
                <a:gd name="connsiteX187" fmla="*/ 1592761 w 2625726"/>
                <a:gd name="connsiteY187" fmla="*/ 2611437 h 2970212"/>
                <a:gd name="connsiteX188" fmla="*/ 1564358 w 2625726"/>
                <a:gd name="connsiteY188" fmla="*/ 2567498 h 2970212"/>
                <a:gd name="connsiteX189" fmla="*/ 1419761 w 2625726"/>
                <a:gd name="connsiteY189" fmla="*/ 2551990 h 2970212"/>
                <a:gd name="connsiteX190" fmla="*/ 1391358 w 2625726"/>
                <a:gd name="connsiteY190" fmla="*/ 2510636 h 2970212"/>
                <a:gd name="connsiteX191" fmla="*/ 1342299 w 2625726"/>
                <a:gd name="connsiteY191" fmla="*/ 2518390 h 2970212"/>
                <a:gd name="connsiteX192" fmla="*/ 1352627 w 2625726"/>
                <a:gd name="connsiteY192" fmla="*/ 2474451 h 2970212"/>
                <a:gd name="connsiteX193" fmla="*/ 1303568 w 2625726"/>
                <a:gd name="connsiteY193" fmla="*/ 2407251 h 2970212"/>
                <a:gd name="connsiteX194" fmla="*/ 1264837 w 2625726"/>
                <a:gd name="connsiteY194" fmla="*/ 2440851 h 2970212"/>
                <a:gd name="connsiteX195" fmla="*/ 1303568 w 2625726"/>
                <a:gd name="connsiteY195" fmla="*/ 2368481 h 2970212"/>
                <a:gd name="connsiteX196" fmla="*/ 1282911 w 2625726"/>
                <a:gd name="connsiteY196" fmla="*/ 2350389 h 2970212"/>
                <a:gd name="connsiteX197" fmla="*/ 1306150 w 2625726"/>
                <a:gd name="connsiteY197" fmla="*/ 2249588 h 2970212"/>
                <a:gd name="connsiteX198" fmla="*/ 1337135 w 2625726"/>
                <a:gd name="connsiteY198" fmla="*/ 2228911 h 2970212"/>
                <a:gd name="connsiteX199" fmla="*/ 1339717 w 2625726"/>
                <a:gd name="connsiteY199" fmla="*/ 2179803 h 2970212"/>
                <a:gd name="connsiteX200" fmla="*/ 1381030 w 2625726"/>
                <a:gd name="connsiteY200" fmla="*/ 2197895 h 2970212"/>
                <a:gd name="connsiteX201" fmla="*/ 1391358 w 2625726"/>
                <a:gd name="connsiteY201" fmla="*/ 2159126 h 2970212"/>
                <a:gd name="connsiteX202" fmla="*/ 1432672 w 2625726"/>
                <a:gd name="connsiteY202" fmla="*/ 2107433 h 2970212"/>
                <a:gd name="connsiteX203" fmla="*/ 1461075 w 2625726"/>
                <a:gd name="connsiteY203" fmla="*/ 2138449 h 2970212"/>
                <a:gd name="connsiteX204" fmla="*/ 1484313 w 2625726"/>
                <a:gd name="connsiteY204" fmla="*/ 2107433 h 2970212"/>
                <a:gd name="connsiteX205" fmla="*/ 1608253 w 2625726"/>
                <a:gd name="connsiteY205" fmla="*/ 2117771 h 2970212"/>
                <a:gd name="connsiteX206" fmla="*/ 1659895 w 2625726"/>
                <a:gd name="connsiteY206" fmla="*/ 2027309 h 2970212"/>
                <a:gd name="connsiteX207" fmla="*/ 1708954 w 2625726"/>
                <a:gd name="connsiteY207" fmla="*/ 2076417 h 2970212"/>
                <a:gd name="connsiteX208" fmla="*/ 1760596 w 2625726"/>
                <a:gd name="connsiteY208" fmla="*/ 2016970 h 2970212"/>
                <a:gd name="connsiteX209" fmla="*/ 1706372 w 2625726"/>
                <a:gd name="connsiteY209" fmla="*/ 1908415 h 2970212"/>
                <a:gd name="connsiteX210" fmla="*/ 1631492 w 2625726"/>
                <a:gd name="connsiteY210" fmla="*/ 1859307 h 2970212"/>
                <a:gd name="connsiteX211" fmla="*/ 1603089 w 2625726"/>
                <a:gd name="connsiteY211" fmla="*/ 1714568 h 2970212"/>
                <a:gd name="connsiteX212" fmla="*/ 1634074 w 2625726"/>
                <a:gd name="connsiteY212" fmla="*/ 1693891 h 2970212"/>
                <a:gd name="connsiteX213" fmla="*/ 1628910 w 2625726"/>
                <a:gd name="connsiteY213" fmla="*/ 1634444 h 2970212"/>
                <a:gd name="connsiteX214" fmla="*/ 1510134 w 2625726"/>
                <a:gd name="connsiteY214" fmla="*/ 1525889 h 2970212"/>
                <a:gd name="connsiteX215" fmla="*/ 1445582 w 2625726"/>
                <a:gd name="connsiteY215" fmla="*/ 1562074 h 2970212"/>
                <a:gd name="connsiteX216" fmla="*/ 1479149 w 2625726"/>
                <a:gd name="connsiteY216" fmla="*/ 1660290 h 2970212"/>
                <a:gd name="connsiteX217" fmla="*/ 1572104 w 2625726"/>
                <a:gd name="connsiteY217" fmla="*/ 1701645 h 2970212"/>
                <a:gd name="connsiteX218" fmla="*/ 1497224 w 2625726"/>
                <a:gd name="connsiteY218" fmla="*/ 1732660 h 2970212"/>
                <a:gd name="connsiteX219" fmla="*/ 1528209 w 2625726"/>
                <a:gd name="connsiteY219" fmla="*/ 1848969 h 2970212"/>
                <a:gd name="connsiteX220" fmla="*/ 1458493 w 2625726"/>
                <a:gd name="connsiteY220" fmla="*/ 1895492 h 2970212"/>
                <a:gd name="connsiteX221" fmla="*/ 1471403 w 2625726"/>
                <a:gd name="connsiteY221" fmla="*/ 1973031 h 2970212"/>
                <a:gd name="connsiteX222" fmla="*/ 1399105 w 2625726"/>
                <a:gd name="connsiteY222" fmla="*/ 1985955 h 2970212"/>
                <a:gd name="connsiteX223" fmla="*/ 1233852 w 2625726"/>
                <a:gd name="connsiteY223" fmla="*/ 2117771 h 2970212"/>
                <a:gd name="connsiteX224" fmla="*/ 1218359 w 2625726"/>
                <a:gd name="connsiteY224" fmla="*/ 2089340 h 2970212"/>
                <a:gd name="connsiteX225" fmla="*/ 1174464 w 2625726"/>
                <a:gd name="connsiteY225" fmla="*/ 2120356 h 2970212"/>
                <a:gd name="connsiteX226" fmla="*/ 1135733 w 2625726"/>
                <a:gd name="connsiteY226" fmla="*/ 2084171 h 2970212"/>
                <a:gd name="connsiteX227" fmla="*/ 1081509 w 2625726"/>
                <a:gd name="connsiteY227" fmla="*/ 2102264 h 2970212"/>
                <a:gd name="connsiteX228" fmla="*/ 973062 w 2625726"/>
                <a:gd name="connsiteY228" fmla="*/ 2068663 h 2970212"/>
                <a:gd name="connsiteX229" fmla="*/ 905928 w 2625726"/>
                <a:gd name="connsiteY229" fmla="*/ 2130695 h 2970212"/>
                <a:gd name="connsiteX230" fmla="*/ 916256 w 2625726"/>
                <a:gd name="connsiteY230" fmla="*/ 2068663 h 2970212"/>
                <a:gd name="connsiteX231" fmla="*/ 960151 w 2625726"/>
                <a:gd name="connsiteY231" fmla="*/ 2042817 h 2970212"/>
                <a:gd name="connsiteX232" fmla="*/ 807809 w 2625726"/>
                <a:gd name="connsiteY232" fmla="*/ 1983370 h 2970212"/>
                <a:gd name="connsiteX233" fmla="*/ 789734 w 2625726"/>
                <a:gd name="connsiteY233" fmla="*/ 1789522 h 2970212"/>
                <a:gd name="connsiteX234" fmla="*/ 836211 w 2625726"/>
                <a:gd name="connsiteY234" fmla="*/ 1766260 h 2970212"/>
                <a:gd name="connsiteX235" fmla="*/ 725182 w 2625726"/>
                <a:gd name="connsiteY235" fmla="*/ 1688721 h 2970212"/>
                <a:gd name="connsiteX236" fmla="*/ 712272 w 2625726"/>
                <a:gd name="connsiteY236" fmla="*/ 1724906 h 2970212"/>
                <a:gd name="connsiteX237" fmla="*/ 660630 w 2625726"/>
                <a:gd name="connsiteY237" fmla="*/ 1732660 h 2970212"/>
                <a:gd name="connsiteX238" fmla="*/ 627063 w 2625726"/>
                <a:gd name="connsiteY238" fmla="*/ 1642198 h 2970212"/>
                <a:gd name="connsiteX239" fmla="*/ 841376 w 2625726"/>
                <a:gd name="connsiteY239" fmla="*/ 1711983 h 2970212"/>
                <a:gd name="connsiteX240" fmla="*/ 934330 w 2625726"/>
                <a:gd name="connsiteY240" fmla="*/ 1660290 h 2970212"/>
                <a:gd name="connsiteX241" fmla="*/ 797480 w 2625726"/>
                <a:gd name="connsiteY241" fmla="*/ 1559489 h 2970212"/>
                <a:gd name="connsiteX242" fmla="*/ 1009211 w 2625726"/>
                <a:gd name="connsiteY242" fmla="*/ 1582751 h 2970212"/>
                <a:gd name="connsiteX243" fmla="*/ 936913 w 2625726"/>
                <a:gd name="connsiteY243" fmla="*/ 1528474 h 2970212"/>
                <a:gd name="connsiteX244" fmla="*/ 980808 w 2625726"/>
                <a:gd name="connsiteY244" fmla="*/ 1497458 h 2970212"/>
                <a:gd name="connsiteX245" fmla="*/ 957569 w 2625726"/>
                <a:gd name="connsiteY245" fmla="*/ 1438012 h 2970212"/>
                <a:gd name="connsiteX246" fmla="*/ 1068599 w 2625726"/>
                <a:gd name="connsiteY246" fmla="*/ 1492289 h 2970212"/>
                <a:gd name="connsiteX247" fmla="*/ 1045360 w 2625726"/>
                <a:gd name="connsiteY247" fmla="*/ 1510381 h 2970212"/>
                <a:gd name="connsiteX248" fmla="*/ 1068599 w 2625726"/>
                <a:gd name="connsiteY248" fmla="*/ 1536228 h 2970212"/>
                <a:gd name="connsiteX249" fmla="*/ 1058270 w 2625726"/>
                <a:gd name="connsiteY249" fmla="*/ 1396657 h 2970212"/>
                <a:gd name="connsiteX250" fmla="*/ 1019539 w 2625726"/>
                <a:gd name="connsiteY250" fmla="*/ 1386319 h 2970212"/>
                <a:gd name="connsiteX251" fmla="*/ 1024703 w 2625726"/>
                <a:gd name="connsiteY251" fmla="*/ 1350134 h 2970212"/>
                <a:gd name="connsiteX252" fmla="*/ 934330 w 2625726"/>
                <a:gd name="connsiteY252" fmla="*/ 1145947 h 2970212"/>
                <a:gd name="connsiteX253" fmla="*/ 960151 w 2625726"/>
                <a:gd name="connsiteY253" fmla="*/ 1114932 h 2970212"/>
                <a:gd name="connsiteX254" fmla="*/ 960151 w 2625726"/>
                <a:gd name="connsiteY254" fmla="*/ 1078747 h 2970212"/>
                <a:gd name="connsiteX255" fmla="*/ 916256 w 2625726"/>
                <a:gd name="connsiteY255" fmla="*/ 1045147 h 2970212"/>
                <a:gd name="connsiteX256" fmla="*/ 939495 w 2625726"/>
                <a:gd name="connsiteY256" fmla="*/ 988285 h 2970212"/>
                <a:gd name="connsiteX257" fmla="*/ 970480 w 2625726"/>
                <a:gd name="connsiteY257" fmla="*/ 1014131 h 2970212"/>
                <a:gd name="connsiteX258" fmla="*/ 960151 w 2625726"/>
                <a:gd name="connsiteY258" fmla="*/ 931423 h 2970212"/>
                <a:gd name="connsiteX259" fmla="*/ 973062 w 2625726"/>
                <a:gd name="connsiteY259" fmla="*/ 908161 h 2970212"/>
                <a:gd name="connsiteX260" fmla="*/ 1014375 w 2625726"/>
                <a:gd name="connsiteY260" fmla="*/ 939177 h 2970212"/>
                <a:gd name="connsiteX261" fmla="*/ 1053106 w 2625726"/>
                <a:gd name="connsiteY261" fmla="*/ 915915 h 2970212"/>
                <a:gd name="connsiteX262" fmla="*/ 1050524 w 2625726"/>
                <a:gd name="connsiteY262" fmla="*/ 851299 h 2970212"/>
                <a:gd name="connsiteX263" fmla="*/ 1197703 w 2625726"/>
                <a:gd name="connsiteY263" fmla="*/ 786683 h 2970212"/>
                <a:gd name="connsiteX264" fmla="*/ 1210613 w 2625726"/>
                <a:gd name="connsiteY264" fmla="*/ 693636 h 2970212"/>
                <a:gd name="connsiteX265" fmla="*/ 1275165 w 2625726"/>
                <a:gd name="connsiteY265" fmla="*/ 680713 h 2970212"/>
                <a:gd name="connsiteX266" fmla="*/ 1422343 w 2625726"/>
                <a:gd name="connsiteY266" fmla="*/ 786683 h 2970212"/>
                <a:gd name="connsiteX267" fmla="*/ 1504970 w 2625726"/>
                <a:gd name="connsiteY267" fmla="*/ 809945 h 2970212"/>
                <a:gd name="connsiteX268" fmla="*/ 1572104 w 2625726"/>
                <a:gd name="connsiteY268" fmla="*/ 851299 h 2970212"/>
                <a:gd name="connsiteX269" fmla="*/ 1605671 w 2625726"/>
                <a:gd name="connsiteY269" fmla="*/ 902992 h 2970212"/>
                <a:gd name="connsiteX270" fmla="*/ 1652148 w 2625726"/>
                <a:gd name="connsiteY270" fmla="*/ 902992 h 2970212"/>
                <a:gd name="connsiteX271" fmla="*/ 1675387 w 2625726"/>
                <a:gd name="connsiteY271" fmla="*/ 952100 h 2970212"/>
                <a:gd name="connsiteX272" fmla="*/ 1750267 w 2625726"/>
                <a:gd name="connsiteY272" fmla="*/ 923669 h 2970212"/>
                <a:gd name="connsiteX273" fmla="*/ 1706372 w 2625726"/>
                <a:gd name="connsiteY273" fmla="*/ 828037 h 2970212"/>
                <a:gd name="connsiteX274" fmla="*/ 1737357 w 2625726"/>
                <a:gd name="connsiteY274" fmla="*/ 809945 h 2970212"/>
                <a:gd name="connsiteX275" fmla="*/ 1791581 w 2625726"/>
                <a:gd name="connsiteY275" fmla="*/ 644528 h 2970212"/>
                <a:gd name="connsiteX276" fmla="*/ 1879371 w 2625726"/>
                <a:gd name="connsiteY276" fmla="*/ 613512 h 2970212"/>
                <a:gd name="connsiteX277" fmla="*/ 1832894 w 2625726"/>
                <a:gd name="connsiteY277" fmla="*/ 618681 h 2970212"/>
                <a:gd name="connsiteX278" fmla="*/ 1843222 w 2625726"/>
                <a:gd name="connsiteY278" fmla="*/ 566989 h 2970212"/>
                <a:gd name="connsiteX279" fmla="*/ 1812237 w 2625726"/>
                <a:gd name="connsiteY279" fmla="*/ 548896 h 2970212"/>
                <a:gd name="connsiteX280" fmla="*/ 1778670 w 2625726"/>
                <a:gd name="connsiteY280" fmla="*/ 471357 h 2970212"/>
                <a:gd name="connsiteX281" fmla="*/ 1817401 w 2625726"/>
                <a:gd name="connsiteY281" fmla="*/ 463603 h 2970212"/>
                <a:gd name="connsiteX282" fmla="*/ 1861297 w 2625726"/>
                <a:gd name="connsiteY282" fmla="*/ 386064 h 2970212"/>
                <a:gd name="connsiteX283" fmla="*/ 1853551 w 2625726"/>
                <a:gd name="connsiteY283" fmla="*/ 344710 h 2970212"/>
                <a:gd name="connsiteX284" fmla="*/ 1992983 w 2625726"/>
                <a:gd name="connsiteY284" fmla="*/ 331787 h 2970212"/>
                <a:gd name="connsiteX285" fmla="*/ 1269090 w 2625726"/>
                <a:gd name="connsiteY285" fmla="*/ 194905 h 2970212"/>
                <a:gd name="connsiteX286" fmla="*/ 1277938 w 2625726"/>
                <a:gd name="connsiteY286" fmla="*/ 200025 h 2970212"/>
                <a:gd name="connsiteX287" fmla="*/ 1270145 w 2625726"/>
                <a:gd name="connsiteY287" fmla="*/ 225425 h 2970212"/>
                <a:gd name="connsiteX288" fmla="*/ 1249363 w 2625726"/>
                <a:gd name="connsiteY288" fmla="*/ 215265 h 2970212"/>
                <a:gd name="connsiteX289" fmla="*/ 1261702 w 2625726"/>
                <a:gd name="connsiteY289" fmla="*/ 197167 h 2970212"/>
                <a:gd name="connsiteX290" fmla="*/ 1269090 w 2625726"/>
                <a:gd name="connsiteY290" fmla="*/ 194905 h 2970212"/>
                <a:gd name="connsiteX291" fmla="*/ 1965098 w 2625726"/>
                <a:gd name="connsiteY291" fmla="*/ 28575 h 2970212"/>
                <a:gd name="connsiteX292" fmla="*/ 1985963 w 2625726"/>
                <a:gd name="connsiteY292" fmla="*/ 41804 h 2970212"/>
                <a:gd name="connsiteX293" fmla="*/ 1949450 w 2625726"/>
                <a:gd name="connsiteY293" fmla="*/ 70908 h 2970212"/>
                <a:gd name="connsiteX294" fmla="*/ 1965098 w 2625726"/>
                <a:gd name="connsiteY294" fmla="*/ 28575 h 2970212"/>
                <a:gd name="connsiteX295" fmla="*/ 1254879 w 2625726"/>
                <a:gd name="connsiteY295" fmla="*/ 0 h 2970212"/>
                <a:gd name="connsiteX296" fmla="*/ 1236986 w 2625726"/>
                <a:gd name="connsiteY296" fmla="*/ 2612 h 2970212"/>
                <a:gd name="connsiteX297" fmla="*/ 1254879 w 2625726"/>
                <a:gd name="connsiteY297" fmla="*/ 0 h 2970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</a:cxnLst>
              <a:rect l="l" t="t" r="r" b="b"/>
              <a:pathLst>
                <a:path w="2625726" h="2970212">
                  <a:moveTo>
                    <a:pt x="1683090" y="2924175"/>
                  </a:moveTo>
                  <a:cubicBezTo>
                    <a:pt x="1703955" y="2934406"/>
                    <a:pt x="1706563" y="2962539"/>
                    <a:pt x="1685698" y="2970212"/>
                  </a:cubicBezTo>
                  <a:cubicBezTo>
                    <a:pt x="1672658" y="2957424"/>
                    <a:pt x="1670050" y="2944636"/>
                    <a:pt x="1683090" y="2924175"/>
                  </a:cubicBezTo>
                  <a:close/>
                  <a:moveTo>
                    <a:pt x="1177528" y="2694961"/>
                  </a:moveTo>
                  <a:cubicBezTo>
                    <a:pt x="1223963" y="2692400"/>
                    <a:pt x="1213644" y="2771775"/>
                    <a:pt x="1167209" y="2738489"/>
                  </a:cubicBezTo>
                  <a:cubicBezTo>
                    <a:pt x="1162050" y="2725687"/>
                    <a:pt x="1167209" y="2712884"/>
                    <a:pt x="1177528" y="2694961"/>
                  </a:cubicBezTo>
                  <a:close/>
                  <a:moveTo>
                    <a:pt x="1864886" y="2596314"/>
                  </a:moveTo>
                  <a:cubicBezTo>
                    <a:pt x="1868733" y="2597717"/>
                    <a:pt x="1866810" y="2603330"/>
                    <a:pt x="1876426" y="2608943"/>
                  </a:cubicBezTo>
                  <a:cubicBezTo>
                    <a:pt x="1868733" y="2628900"/>
                    <a:pt x="1843088" y="2611438"/>
                    <a:pt x="1858475" y="2596470"/>
                  </a:cubicBezTo>
                  <a:cubicBezTo>
                    <a:pt x="1861681" y="2595846"/>
                    <a:pt x="1863604" y="2595846"/>
                    <a:pt x="1864886" y="2596314"/>
                  </a:cubicBezTo>
                  <a:close/>
                  <a:moveTo>
                    <a:pt x="1673226" y="2593398"/>
                  </a:moveTo>
                  <a:cubicBezTo>
                    <a:pt x="1649721" y="2627168"/>
                    <a:pt x="1626215" y="2647950"/>
                    <a:pt x="1592263" y="2642755"/>
                  </a:cubicBezTo>
                  <a:cubicBezTo>
                    <a:pt x="1592263" y="2637559"/>
                    <a:pt x="1592263" y="2632364"/>
                    <a:pt x="1597486" y="2624571"/>
                  </a:cubicBezTo>
                  <a:cubicBezTo>
                    <a:pt x="1626215" y="2627168"/>
                    <a:pt x="1644497" y="2590800"/>
                    <a:pt x="1673226" y="2593398"/>
                  </a:cubicBezTo>
                  <a:close/>
                  <a:moveTo>
                    <a:pt x="1794528" y="2525195"/>
                  </a:moveTo>
                  <a:cubicBezTo>
                    <a:pt x="1821214" y="2534780"/>
                    <a:pt x="1847178" y="2571664"/>
                    <a:pt x="1835638" y="2591076"/>
                  </a:cubicBezTo>
                  <a:cubicBezTo>
                    <a:pt x="1815123" y="2627312"/>
                    <a:pt x="1717675" y="2591076"/>
                    <a:pt x="1768963" y="2526368"/>
                  </a:cubicBezTo>
                  <a:cubicBezTo>
                    <a:pt x="1776657" y="2521839"/>
                    <a:pt x="1785632" y="2522001"/>
                    <a:pt x="1794528" y="2525195"/>
                  </a:cubicBezTo>
                  <a:close/>
                  <a:moveTo>
                    <a:pt x="1316335" y="2522327"/>
                  </a:moveTo>
                  <a:cubicBezTo>
                    <a:pt x="1318419" y="2521837"/>
                    <a:pt x="1320888" y="2522817"/>
                    <a:pt x="1323975" y="2526086"/>
                  </a:cubicBezTo>
                  <a:cubicBezTo>
                    <a:pt x="1321506" y="2541774"/>
                    <a:pt x="1319036" y="2557462"/>
                    <a:pt x="1301750" y="2544389"/>
                  </a:cubicBezTo>
                  <a:cubicBezTo>
                    <a:pt x="1307306" y="2538506"/>
                    <a:pt x="1310084" y="2523798"/>
                    <a:pt x="1316335" y="2522327"/>
                  </a:cubicBezTo>
                  <a:close/>
                  <a:moveTo>
                    <a:pt x="1939211" y="2511425"/>
                  </a:moveTo>
                  <a:cubicBezTo>
                    <a:pt x="1957547" y="2513947"/>
                    <a:pt x="1954927" y="2518989"/>
                    <a:pt x="1973263" y="2531596"/>
                  </a:cubicBezTo>
                  <a:cubicBezTo>
                    <a:pt x="1968024" y="2554287"/>
                    <a:pt x="1920875" y="2529074"/>
                    <a:pt x="1939211" y="2511425"/>
                  </a:cubicBezTo>
                  <a:close/>
                  <a:moveTo>
                    <a:pt x="1030515" y="2409825"/>
                  </a:moveTo>
                  <a:cubicBezTo>
                    <a:pt x="1035731" y="2412365"/>
                    <a:pt x="1040947" y="2414905"/>
                    <a:pt x="1046163" y="2417445"/>
                  </a:cubicBezTo>
                  <a:cubicBezTo>
                    <a:pt x="1040947" y="2422525"/>
                    <a:pt x="1040947" y="2427605"/>
                    <a:pt x="1046163" y="2430145"/>
                  </a:cubicBezTo>
                  <a:cubicBezTo>
                    <a:pt x="1027907" y="2447925"/>
                    <a:pt x="1009650" y="2422525"/>
                    <a:pt x="1030515" y="2409825"/>
                  </a:cubicBezTo>
                  <a:close/>
                  <a:moveTo>
                    <a:pt x="1840548" y="2322386"/>
                  </a:moveTo>
                  <a:cubicBezTo>
                    <a:pt x="1858169" y="2324450"/>
                    <a:pt x="1881505" y="2338534"/>
                    <a:pt x="1889125" y="2348247"/>
                  </a:cubicBezTo>
                  <a:cubicBezTo>
                    <a:pt x="1884045" y="2363787"/>
                    <a:pt x="1873885" y="2353427"/>
                    <a:pt x="1868805" y="2361197"/>
                  </a:cubicBezTo>
                  <a:cubicBezTo>
                    <a:pt x="1856105" y="2340476"/>
                    <a:pt x="1838325" y="2340476"/>
                    <a:pt x="1825625" y="2324936"/>
                  </a:cubicBezTo>
                  <a:cubicBezTo>
                    <a:pt x="1829435" y="2322346"/>
                    <a:pt x="1834674" y="2321698"/>
                    <a:pt x="1840548" y="2322386"/>
                  </a:cubicBezTo>
                  <a:close/>
                  <a:moveTo>
                    <a:pt x="1229360" y="2184400"/>
                  </a:moveTo>
                  <a:cubicBezTo>
                    <a:pt x="1239520" y="2186998"/>
                    <a:pt x="1239520" y="2194791"/>
                    <a:pt x="1244600" y="2199987"/>
                  </a:cubicBezTo>
                  <a:cubicBezTo>
                    <a:pt x="1239520" y="2212975"/>
                    <a:pt x="1229360" y="2212975"/>
                    <a:pt x="1219200" y="2202584"/>
                  </a:cubicBezTo>
                  <a:cubicBezTo>
                    <a:pt x="1221740" y="2197389"/>
                    <a:pt x="1226820" y="2189596"/>
                    <a:pt x="1229360" y="2184400"/>
                  </a:cubicBezTo>
                  <a:close/>
                  <a:moveTo>
                    <a:pt x="1064294" y="2155825"/>
                  </a:moveTo>
                  <a:cubicBezTo>
                    <a:pt x="1092786" y="2168814"/>
                    <a:pt x="1095376" y="2210378"/>
                    <a:pt x="1064294" y="2212975"/>
                  </a:cubicBezTo>
                  <a:cubicBezTo>
                    <a:pt x="1064294" y="2207780"/>
                    <a:pt x="1056524" y="2202584"/>
                    <a:pt x="1048753" y="2197389"/>
                  </a:cubicBezTo>
                  <a:cubicBezTo>
                    <a:pt x="1046163" y="2184400"/>
                    <a:pt x="1059114" y="2168814"/>
                    <a:pt x="1064294" y="2155825"/>
                  </a:cubicBezTo>
                  <a:close/>
                  <a:moveTo>
                    <a:pt x="1131742" y="2134314"/>
                  </a:moveTo>
                  <a:cubicBezTo>
                    <a:pt x="1135460" y="2135029"/>
                    <a:pt x="1139545" y="2137092"/>
                    <a:pt x="1144121" y="2140902"/>
                  </a:cubicBezTo>
                  <a:cubicBezTo>
                    <a:pt x="1149350" y="2151062"/>
                    <a:pt x="1133662" y="2173922"/>
                    <a:pt x="1123203" y="2176462"/>
                  </a:cubicBezTo>
                  <a:cubicBezTo>
                    <a:pt x="1104900" y="2171382"/>
                    <a:pt x="1112744" y="2161222"/>
                    <a:pt x="1104900" y="2153602"/>
                  </a:cubicBezTo>
                  <a:cubicBezTo>
                    <a:pt x="1112744" y="2142172"/>
                    <a:pt x="1120589" y="2132171"/>
                    <a:pt x="1131742" y="2134314"/>
                  </a:cubicBezTo>
                  <a:close/>
                  <a:moveTo>
                    <a:pt x="508822" y="2105025"/>
                  </a:moveTo>
                  <a:cubicBezTo>
                    <a:pt x="519113" y="2131003"/>
                    <a:pt x="470229" y="2162175"/>
                    <a:pt x="444500" y="2149187"/>
                  </a:cubicBezTo>
                  <a:cubicBezTo>
                    <a:pt x="459937" y="2107623"/>
                    <a:pt x="488239" y="2120612"/>
                    <a:pt x="508822" y="2105025"/>
                  </a:cubicBezTo>
                  <a:close/>
                  <a:moveTo>
                    <a:pt x="1346453" y="2077998"/>
                  </a:moveTo>
                  <a:cubicBezTo>
                    <a:pt x="1351324" y="2077998"/>
                    <a:pt x="1357169" y="2081371"/>
                    <a:pt x="1363663" y="2086769"/>
                  </a:cubicBezTo>
                  <a:cubicBezTo>
                    <a:pt x="1361065" y="2089467"/>
                    <a:pt x="1358468" y="2094865"/>
                    <a:pt x="1353272" y="2100262"/>
                  </a:cubicBezTo>
                  <a:cubicBezTo>
                    <a:pt x="1348077" y="2097564"/>
                    <a:pt x="1342881" y="2092166"/>
                    <a:pt x="1335088" y="2089467"/>
                  </a:cubicBezTo>
                  <a:cubicBezTo>
                    <a:pt x="1337686" y="2081371"/>
                    <a:pt x="1341582" y="2077998"/>
                    <a:pt x="1346453" y="2077998"/>
                  </a:cubicBezTo>
                  <a:close/>
                  <a:moveTo>
                    <a:pt x="2546837" y="2075895"/>
                  </a:moveTo>
                  <a:cubicBezTo>
                    <a:pt x="2563885" y="2076259"/>
                    <a:pt x="2585317" y="2098087"/>
                    <a:pt x="2589213" y="2109729"/>
                  </a:cubicBezTo>
                  <a:cubicBezTo>
                    <a:pt x="2571029" y="2130425"/>
                    <a:pt x="2542454" y="2099381"/>
                    <a:pt x="2532063" y="2083859"/>
                  </a:cubicBezTo>
                  <a:cubicBezTo>
                    <a:pt x="2535960" y="2078038"/>
                    <a:pt x="2541155" y="2075774"/>
                    <a:pt x="2546837" y="2075895"/>
                  </a:cubicBezTo>
                  <a:close/>
                  <a:moveTo>
                    <a:pt x="1604191" y="2011032"/>
                  </a:moveTo>
                  <a:cubicBezTo>
                    <a:pt x="1607398" y="2010536"/>
                    <a:pt x="1611457" y="2011362"/>
                    <a:pt x="1616652" y="2014008"/>
                  </a:cubicBezTo>
                  <a:cubicBezTo>
                    <a:pt x="1619250" y="2024591"/>
                    <a:pt x="1606261" y="2051050"/>
                    <a:pt x="1590675" y="2037821"/>
                  </a:cubicBezTo>
                  <a:cubicBezTo>
                    <a:pt x="1592624" y="2025914"/>
                    <a:pt x="1594571" y="2012520"/>
                    <a:pt x="1604191" y="2011032"/>
                  </a:cubicBezTo>
                  <a:close/>
                  <a:moveTo>
                    <a:pt x="1990599" y="2009775"/>
                  </a:moveTo>
                  <a:cubicBezTo>
                    <a:pt x="2014030" y="2019935"/>
                    <a:pt x="2029651" y="2035175"/>
                    <a:pt x="2047876" y="2047875"/>
                  </a:cubicBezTo>
                  <a:cubicBezTo>
                    <a:pt x="2029651" y="2060575"/>
                    <a:pt x="1982788" y="2035175"/>
                    <a:pt x="1990599" y="2009775"/>
                  </a:cubicBezTo>
                  <a:close/>
                  <a:moveTo>
                    <a:pt x="102595" y="1998505"/>
                  </a:moveTo>
                  <a:cubicBezTo>
                    <a:pt x="114957" y="1997747"/>
                    <a:pt x="127802" y="1998704"/>
                    <a:pt x="141288" y="2001893"/>
                  </a:cubicBezTo>
                  <a:cubicBezTo>
                    <a:pt x="97617" y="2024855"/>
                    <a:pt x="56515" y="2060574"/>
                    <a:pt x="0" y="2037612"/>
                  </a:cubicBezTo>
                  <a:cubicBezTo>
                    <a:pt x="32753" y="2018477"/>
                    <a:pt x="65507" y="2000777"/>
                    <a:pt x="102595" y="1998505"/>
                  </a:cubicBezTo>
                  <a:close/>
                  <a:moveTo>
                    <a:pt x="1511553" y="1987417"/>
                  </a:moveTo>
                  <a:cubicBezTo>
                    <a:pt x="1516424" y="1986094"/>
                    <a:pt x="1522269" y="1988079"/>
                    <a:pt x="1528763" y="1993370"/>
                  </a:cubicBezTo>
                  <a:cubicBezTo>
                    <a:pt x="1523568" y="2011891"/>
                    <a:pt x="1513177" y="2014537"/>
                    <a:pt x="1500188" y="2001308"/>
                  </a:cubicBezTo>
                  <a:cubicBezTo>
                    <a:pt x="1502786" y="1993370"/>
                    <a:pt x="1506682" y="1988740"/>
                    <a:pt x="1511553" y="1987417"/>
                  </a:cubicBezTo>
                  <a:close/>
                  <a:moveTo>
                    <a:pt x="2600081" y="1843087"/>
                  </a:moveTo>
                  <a:cubicBezTo>
                    <a:pt x="2607775" y="1843087"/>
                    <a:pt x="2615468" y="1843087"/>
                    <a:pt x="2625726" y="1853670"/>
                  </a:cubicBezTo>
                  <a:cubicBezTo>
                    <a:pt x="2620597" y="1864253"/>
                    <a:pt x="2615468" y="1869545"/>
                    <a:pt x="2607775" y="1874837"/>
                  </a:cubicBezTo>
                  <a:cubicBezTo>
                    <a:pt x="2594952" y="1866899"/>
                    <a:pt x="2592388" y="1856316"/>
                    <a:pt x="2600081" y="1843087"/>
                  </a:cubicBezTo>
                  <a:close/>
                  <a:moveTo>
                    <a:pt x="2238540" y="1767681"/>
                  </a:moveTo>
                  <a:cubicBezTo>
                    <a:pt x="2249713" y="1767681"/>
                    <a:pt x="2260567" y="1771423"/>
                    <a:pt x="2266951" y="1783896"/>
                  </a:cubicBezTo>
                  <a:cubicBezTo>
                    <a:pt x="2251628" y="1793875"/>
                    <a:pt x="2215874" y="1783896"/>
                    <a:pt x="2208213" y="1773918"/>
                  </a:cubicBezTo>
                  <a:cubicBezTo>
                    <a:pt x="2215875" y="1771423"/>
                    <a:pt x="2227367" y="1767681"/>
                    <a:pt x="2238540" y="1767681"/>
                  </a:cubicBezTo>
                  <a:close/>
                  <a:moveTo>
                    <a:pt x="2040654" y="1755647"/>
                  </a:moveTo>
                  <a:cubicBezTo>
                    <a:pt x="2054664" y="1753643"/>
                    <a:pt x="2068935" y="1754083"/>
                    <a:pt x="2082617" y="1756931"/>
                  </a:cubicBezTo>
                  <a:cubicBezTo>
                    <a:pt x="2100860" y="1760729"/>
                    <a:pt x="2118059" y="1768810"/>
                    <a:pt x="2132203" y="1781092"/>
                  </a:cubicBezTo>
                  <a:cubicBezTo>
                    <a:pt x="2193925" y="1832809"/>
                    <a:pt x="2165636" y="1915555"/>
                    <a:pt x="2109057" y="1969858"/>
                  </a:cubicBezTo>
                  <a:cubicBezTo>
                    <a:pt x="2052479" y="1982787"/>
                    <a:pt x="2021618" y="1977615"/>
                    <a:pt x="1962467" y="1933656"/>
                  </a:cubicBezTo>
                  <a:cubicBezTo>
                    <a:pt x="1965039" y="1897455"/>
                    <a:pt x="1936750" y="1871596"/>
                    <a:pt x="1944465" y="1840566"/>
                  </a:cubicBezTo>
                  <a:cubicBezTo>
                    <a:pt x="1958932" y="1789658"/>
                    <a:pt x="1998623" y="1761658"/>
                    <a:pt x="2040654" y="1755647"/>
                  </a:cubicBezTo>
                  <a:close/>
                  <a:moveTo>
                    <a:pt x="2435225" y="1619262"/>
                  </a:moveTo>
                  <a:cubicBezTo>
                    <a:pt x="2448807" y="1619597"/>
                    <a:pt x="2462389" y="1626294"/>
                    <a:pt x="2470150" y="1639689"/>
                  </a:cubicBezTo>
                  <a:cubicBezTo>
                    <a:pt x="2449454" y="1645046"/>
                    <a:pt x="2413235" y="1655762"/>
                    <a:pt x="2400300" y="1637010"/>
                  </a:cubicBezTo>
                  <a:cubicBezTo>
                    <a:pt x="2408061" y="1624955"/>
                    <a:pt x="2421643" y="1618927"/>
                    <a:pt x="2435225" y="1619262"/>
                  </a:cubicBezTo>
                  <a:close/>
                  <a:moveTo>
                    <a:pt x="2184400" y="1608058"/>
                  </a:moveTo>
                  <a:cubicBezTo>
                    <a:pt x="2194719" y="1600200"/>
                    <a:pt x="2223095" y="1613297"/>
                    <a:pt x="2225675" y="1626393"/>
                  </a:cubicBezTo>
                  <a:cubicBezTo>
                    <a:pt x="2212777" y="1652587"/>
                    <a:pt x="2189559" y="1621155"/>
                    <a:pt x="2184400" y="1608058"/>
                  </a:cubicBezTo>
                  <a:close/>
                  <a:moveTo>
                    <a:pt x="765017" y="1555294"/>
                  </a:moveTo>
                  <a:cubicBezTo>
                    <a:pt x="768986" y="1554886"/>
                    <a:pt x="773113" y="1556030"/>
                    <a:pt x="776923" y="1559298"/>
                  </a:cubicBezTo>
                  <a:cubicBezTo>
                    <a:pt x="779463" y="1569757"/>
                    <a:pt x="774383" y="1580216"/>
                    <a:pt x="766763" y="1590675"/>
                  </a:cubicBezTo>
                  <a:cubicBezTo>
                    <a:pt x="759143" y="1585445"/>
                    <a:pt x="754063" y="1590675"/>
                    <a:pt x="746443" y="1585445"/>
                  </a:cubicBezTo>
                  <a:cubicBezTo>
                    <a:pt x="742633" y="1571718"/>
                    <a:pt x="753111" y="1556520"/>
                    <a:pt x="765017" y="1555294"/>
                  </a:cubicBezTo>
                  <a:close/>
                  <a:moveTo>
                    <a:pt x="854657" y="1443358"/>
                  </a:moveTo>
                  <a:cubicBezTo>
                    <a:pt x="859126" y="1442234"/>
                    <a:pt x="863147" y="1442486"/>
                    <a:pt x="866835" y="1443796"/>
                  </a:cubicBezTo>
                  <a:cubicBezTo>
                    <a:pt x="888964" y="1451656"/>
                    <a:pt x="899121" y="1497607"/>
                    <a:pt x="922338" y="1513085"/>
                  </a:cubicBezTo>
                  <a:cubicBezTo>
                    <a:pt x="919758" y="1518244"/>
                    <a:pt x="917179" y="1520824"/>
                    <a:pt x="912019" y="1518244"/>
                  </a:cubicBezTo>
                  <a:cubicBezTo>
                    <a:pt x="873324" y="1515664"/>
                    <a:pt x="873324" y="1469230"/>
                    <a:pt x="839788" y="1451173"/>
                  </a:cubicBezTo>
                  <a:cubicBezTo>
                    <a:pt x="845270" y="1446981"/>
                    <a:pt x="850188" y="1444482"/>
                    <a:pt x="854657" y="1443358"/>
                  </a:cubicBezTo>
                  <a:close/>
                  <a:moveTo>
                    <a:pt x="337760" y="1429251"/>
                  </a:moveTo>
                  <a:cubicBezTo>
                    <a:pt x="359107" y="1424083"/>
                    <a:pt x="389499" y="1449189"/>
                    <a:pt x="395288" y="1466910"/>
                  </a:cubicBezTo>
                  <a:cubicBezTo>
                    <a:pt x="374705" y="1474787"/>
                    <a:pt x="348976" y="1461659"/>
                    <a:pt x="320675" y="1445907"/>
                  </a:cubicBezTo>
                  <a:cubicBezTo>
                    <a:pt x="324534" y="1436061"/>
                    <a:pt x="330645" y="1430974"/>
                    <a:pt x="337760" y="1429251"/>
                  </a:cubicBezTo>
                  <a:close/>
                  <a:moveTo>
                    <a:pt x="2436218" y="1373096"/>
                  </a:moveTo>
                  <a:cubicBezTo>
                    <a:pt x="2461221" y="1382220"/>
                    <a:pt x="2448719" y="1458137"/>
                    <a:pt x="2398713" y="1393900"/>
                  </a:cubicBezTo>
                  <a:cubicBezTo>
                    <a:pt x="2415382" y="1374434"/>
                    <a:pt x="2427883" y="1370054"/>
                    <a:pt x="2436218" y="1373096"/>
                  </a:cubicBezTo>
                  <a:close/>
                  <a:moveTo>
                    <a:pt x="1956363" y="1355445"/>
                  </a:moveTo>
                  <a:cubicBezTo>
                    <a:pt x="1966303" y="1357359"/>
                    <a:pt x="1976162" y="1362082"/>
                    <a:pt x="1985860" y="1370551"/>
                  </a:cubicBezTo>
                  <a:cubicBezTo>
                    <a:pt x="2027238" y="1407034"/>
                    <a:pt x="1988447" y="1472181"/>
                    <a:pt x="1934139" y="1474787"/>
                  </a:cubicBezTo>
                  <a:cubicBezTo>
                    <a:pt x="1890175" y="1451334"/>
                    <a:pt x="1892761" y="1414851"/>
                    <a:pt x="1866900" y="1388792"/>
                  </a:cubicBezTo>
                  <a:cubicBezTo>
                    <a:pt x="1895993" y="1369248"/>
                    <a:pt x="1926542" y="1349704"/>
                    <a:pt x="1956363" y="1355445"/>
                  </a:cubicBezTo>
                  <a:close/>
                  <a:moveTo>
                    <a:pt x="2526481" y="1344414"/>
                  </a:moveTo>
                  <a:cubicBezTo>
                    <a:pt x="2536377" y="1343769"/>
                    <a:pt x="2547869" y="1348284"/>
                    <a:pt x="2560638" y="1354733"/>
                  </a:cubicBezTo>
                  <a:cubicBezTo>
                    <a:pt x="2545315" y="1377950"/>
                    <a:pt x="2524884" y="1377950"/>
                    <a:pt x="2501900" y="1365051"/>
                  </a:cubicBezTo>
                  <a:cubicBezTo>
                    <a:pt x="2508284" y="1350863"/>
                    <a:pt x="2516584" y="1345059"/>
                    <a:pt x="2526481" y="1344414"/>
                  </a:cubicBezTo>
                  <a:close/>
                  <a:moveTo>
                    <a:pt x="860351" y="1272116"/>
                  </a:moveTo>
                  <a:cubicBezTo>
                    <a:pt x="874217" y="1272116"/>
                    <a:pt x="889695" y="1277408"/>
                    <a:pt x="906463" y="1287991"/>
                  </a:cubicBezTo>
                  <a:cubicBezTo>
                    <a:pt x="883246" y="1303866"/>
                    <a:pt x="854869" y="1306512"/>
                    <a:pt x="823913" y="1287991"/>
                  </a:cubicBezTo>
                  <a:cubicBezTo>
                    <a:pt x="834232" y="1277408"/>
                    <a:pt x="846486" y="1272116"/>
                    <a:pt x="860351" y="1272116"/>
                  </a:cubicBezTo>
                  <a:close/>
                  <a:moveTo>
                    <a:pt x="362946" y="968588"/>
                  </a:moveTo>
                  <a:cubicBezTo>
                    <a:pt x="372894" y="964840"/>
                    <a:pt x="388510" y="975964"/>
                    <a:pt x="390525" y="985638"/>
                  </a:cubicBezTo>
                  <a:cubicBezTo>
                    <a:pt x="382465" y="998537"/>
                    <a:pt x="366346" y="985638"/>
                    <a:pt x="355600" y="977899"/>
                  </a:cubicBezTo>
                  <a:cubicBezTo>
                    <a:pt x="356943" y="972740"/>
                    <a:pt x="359630" y="969838"/>
                    <a:pt x="362946" y="968588"/>
                  </a:cubicBezTo>
                  <a:close/>
                  <a:moveTo>
                    <a:pt x="936701" y="814387"/>
                  </a:moveTo>
                  <a:cubicBezTo>
                    <a:pt x="957263" y="822324"/>
                    <a:pt x="946982" y="838199"/>
                    <a:pt x="957263" y="846136"/>
                  </a:cubicBezTo>
                  <a:cubicBezTo>
                    <a:pt x="939271" y="869949"/>
                    <a:pt x="903288" y="846136"/>
                    <a:pt x="921280" y="819678"/>
                  </a:cubicBezTo>
                  <a:cubicBezTo>
                    <a:pt x="926420" y="819678"/>
                    <a:pt x="931561" y="819678"/>
                    <a:pt x="936701" y="814387"/>
                  </a:cubicBezTo>
                  <a:close/>
                  <a:moveTo>
                    <a:pt x="686862" y="771980"/>
                  </a:moveTo>
                  <a:cubicBezTo>
                    <a:pt x="693317" y="770316"/>
                    <a:pt x="700181" y="770153"/>
                    <a:pt x="708025" y="773400"/>
                  </a:cubicBezTo>
                  <a:cubicBezTo>
                    <a:pt x="705410" y="796780"/>
                    <a:pt x="619125" y="817562"/>
                    <a:pt x="624354" y="775998"/>
                  </a:cubicBezTo>
                  <a:cubicBezTo>
                    <a:pt x="651809" y="795481"/>
                    <a:pt x="667497" y="776972"/>
                    <a:pt x="686862" y="771980"/>
                  </a:cubicBezTo>
                  <a:close/>
                  <a:moveTo>
                    <a:pt x="2326235" y="741027"/>
                  </a:moveTo>
                  <a:cubicBezTo>
                    <a:pt x="2329494" y="741511"/>
                    <a:pt x="2333481" y="743445"/>
                    <a:pt x="2338388" y="747315"/>
                  </a:cubicBezTo>
                  <a:cubicBezTo>
                    <a:pt x="2331028" y="760213"/>
                    <a:pt x="2323667" y="773112"/>
                    <a:pt x="2311400" y="762793"/>
                  </a:cubicBezTo>
                  <a:cubicBezTo>
                    <a:pt x="2312626" y="755054"/>
                    <a:pt x="2314467" y="747315"/>
                    <a:pt x="2318453" y="743445"/>
                  </a:cubicBezTo>
                  <a:cubicBezTo>
                    <a:pt x="2320446" y="741511"/>
                    <a:pt x="2322977" y="740543"/>
                    <a:pt x="2326235" y="741027"/>
                  </a:cubicBezTo>
                  <a:close/>
                  <a:moveTo>
                    <a:pt x="1066120" y="369887"/>
                  </a:moveTo>
                  <a:cubicBezTo>
                    <a:pt x="1073604" y="375046"/>
                    <a:pt x="1071109" y="382785"/>
                    <a:pt x="1081088" y="387945"/>
                  </a:cubicBezTo>
                  <a:cubicBezTo>
                    <a:pt x="1071109" y="411162"/>
                    <a:pt x="1046163" y="400843"/>
                    <a:pt x="1046163" y="382785"/>
                  </a:cubicBezTo>
                  <a:cubicBezTo>
                    <a:pt x="1048658" y="369887"/>
                    <a:pt x="1058636" y="380206"/>
                    <a:pt x="1066120" y="369887"/>
                  </a:cubicBezTo>
                  <a:close/>
                  <a:moveTo>
                    <a:pt x="1992983" y="331787"/>
                  </a:moveTo>
                  <a:cubicBezTo>
                    <a:pt x="2000729" y="360218"/>
                    <a:pt x="2026550" y="349879"/>
                    <a:pt x="2042042" y="362802"/>
                  </a:cubicBezTo>
                  <a:cubicBezTo>
                    <a:pt x="2096266" y="398987"/>
                    <a:pt x="2104012" y="453265"/>
                    <a:pt x="2127251" y="507542"/>
                  </a:cubicBezTo>
                  <a:cubicBezTo>
                    <a:pt x="2098848" y="528219"/>
                    <a:pt x="2116923" y="543727"/>
                    <a:pt x="2111759" y="569573"/>
                  </a:cubicBezTo>
                  <a:cubicBezTo>
                    <a:pt x="2080774" y="585081"/>
                    <a:pt x="2060117" y="641943"/>
                    <a:pt x="2021386" y="636774"/>
                  </a:cubicBezTo>
                  <a:cubicBezTo>
                    <a:pt x="2016222" y="647113"/>
                    <a:pt x="2021386" y="654866"/>
                    <a:pt x="2011057" y="667790"/>
                  </a:cubicBezTo>
                  <a:cubicBezTo>
                    <a:pt x="2052371" y="703975"/>
                    <a:pt x="2067863" y="768590"/>
                    <a:pt x="2083356" y="825452"/>
                  </a:cubicBezTo>
                  <a:cubicBezTo>
                    <a:pt x="2060117" y="861637"/>
                    <a:pt x="2047207" y="895238"/>
                    <a:pt x="2036878" y="928838"/>
                  </a:cubicBezTo>
                  <a:cubicBezTo>
                    <a:pt x="1998147" y="962438"/>
                    <a:pt x="1949087" y="949515"/>
                    <a:pt x="1915521" y="993454"/>
                  </a:cubicBezTo>
                  <a:cubicBezTo>
                    <a:pt x="1887118" y="977946"/>
                    <a:pt x="1866461" y="977946"/>
                    <a:pt x="1843222" y="962438"/>
                  </a:cubicBezTo>
                  <a:cubicBezTo>
                    <a:pt x="1830312" y="998623"/>
                    <a:pt x="1848387" y="1024470"/>
                    <a:pt x="1817401" y="1065824"/>
                  </a:cubicBezTo>
                  <a:cubicBezTo>
                    <a:pt x="1799327" y="1070993"/>
                    <a:pt x="1783835" y="1083916"/>
                    <a:pt x="1765760" y="1086501"/>
                  </a:cubicBezTo>
                  <a:cubicBezTo>
                    <a:pt x="1783835" y="1112347"/>
                    <a:pt x="1760596" y="1148532"/>
                    <a:pt x="1760596" y="1179548"/>
                  </a:cubicBezTo>
                  <a:cubicBezTo>
                    <a:pt x="1778670" y="1197640"/>
                    <a:pt x="1807073" y="1197640"/>
                    <a:pt x="1825148" y="1223487"/>
                  </a:cubicBezTo>
                  <a:cubicBezTo>
                    <a:pt x="1809655" y="1249333"/>
                    <a:pt x="1781252" y="1236410"/>
                    <a:pt x="1763178" y="1251918"/>
                  </a:cubicBezTo>
                  <a:cubicBezTo>
                    <a:pt x="1752849" y="1280349"/>
                    <a:pt x="1791581" y="1298441"/>
                    <a:pt x="1799327" y="1324287"/>
                  </a:cubicBezTo>
                  <a:cubicBezTo>
                    <a:pt x="1786417" y="1342380"/>
                    <a:pt x="1765760" y="1332041"/>
                    <a:pt x="1750267" y="1344965"/>
                  </a:cubicBezTo>
                  <a:cubicBezTo>
                    <a:pt x="1750267" y="1388903"/>
                    <a:pt x="1804491" y="1419919"/>
                    <a:pt x="1796745" y="1466443"/>
                  </a:cubicBezTo>
                  <a:cubicBezTo>
                    <a:pt x="1840640" y="1507797"/>
                    <a:pt x="1856133" y="1443181"/>
                    <a:pt x="1900028" y="1484535"/>
                  </a:cubicBezTo>
                  <a:cubicBezTo>
                    <a:pt x="1884535" y="1492289"/>
                    <a:pt x="1871625" y="1505212"/>
                    <a:pt x="1879371" y="1523305"/>
                  </a:cubicBezTo>
                  <a:cubicBezTo>
                    <a:pt x="1905192" y="1533643"/>
                    <a:pt x="1918103" y="1507797"/>
                    <a:pt x="1943923" y="1523305"/>
                  </a:cubicBezTo>
                  <a:cubicBezTo>
                    <a:pt x="1951670" y="1556905"/>
                    <a:pt x="1912938" y="1559489"/>
                    <a:pt x="1889700" y="1562074"/>
                  </a:cubicBezTo>
                  <a:cubicBezTo>
                    <a:pt x="1897446" y="1600844"/>
                    <a:pt x="1907774" y="1637029"/>
                    <a:pt x="1923267" y="1675798"/>
                  </a:cubicBezTo>
                  <a:cubicBezTo>
                    <a:pt x="1959416" y="1704229"/>
                    <a:pt x="1980073" y="1678383"/>
                    <a:pt x="2016222" y="1711983"/>
                  </a:cubicBezTo>
                  <a:cubicBezTo>
                    <a:pt x="1982655" y="1717152"/>
                    <a:pt x="1941341" y="1701645"/>
                    <a:pt x="1905192" y="1704229"/>
                  </a:cubicBezTo>
                  <a:cubicBezTo>
                    <a:pt x="1894864" y="1763676"/>
                    <a:pt x="1869043" y="1825707"/>
                    <a:pt x="1931013" y="1864477"/>
                  </a:cubicBezTo>
                  <a:cubicBezTo>
                    <a:pt x="1933595" y="1905831"/>
                    <a:pt x="1943923" y="1944600"/>
                    <a:pt x="1915521" y="1996293"/>
                  </a:cubicBezTo>
                  <a:cubicBezTo>
                    <a:pt x="1907774" y="2011801"/>
                    <a:pt x="1894864" y="1998878"/>
                    <a:pt x="1887118" y="2009216"/>
                  </a:cubicBezTo>
                  <a:cubicBezTo>
                    <a:pt x="1881953" y="2029893"/>
                    <a:pt x="1889700" y="2068663"/>
                    <a:pt x="1918103" y="2068663"/>
                  </a:cubicBezTo>
                  <a:cubicBezTo>
                    <a:pt x="1943923" y="2112602"/>
                    <a:pt x="1933595" y="2166880"/>
                    <a:pt x="1928431" y="2218572"/>
                  </a:cubicBezTo>
                  <a:cubicBezTo>
                    <a:pt x="1894864" y="2221157"/>
                    <a:pt x="1900028" y="2247003"/>
                    <a:pt x="1881953" y="2267680"/>
                  </a:cubicBezTo>
                  <a:cubicBezTo>
                    <a:pt x="1863879" y="2267680"/>
                    <a:pt x="1863879" y="2252173"/>
                    <a:pt x="1845804" y="2252173"/>
                  </a:cubicBezTo>
                  <a:cubicBezTo>
                    <a:pt x="1827730" y="2257342"/>
                    <a:pt x="1817401" y="2280604"/>
                    <a:pt x="1830312" y="2293527"/>
                  </a:cubicBezTo>
                  <a:cubicBezTo>
                    <a:pt x="1804491" y="2298696"/>
                    <a:pt x="1786417" y="2337466"/>
                    <a:pt x="1788999" y="2365897"/>
                  </a:cubicBezTo>
                  <a:cubicBezTo>
                    <a:pt x="1801909" y="2371066"/>
                    <a:pt x="1804491" y="2347804"/>
                    <a:pt x="1819984" y="2365897"/>
                  </a:cubicBezTo>
                  <a:cubicBezTo>
                    <a:pt x="1768342" y="2376235"/>
                    <a:pt x="1770924" y="2440851"/>
                    <a:pt x="1781252" y="2482205"/>
                  </a:cubicBezTo>
                  <a:cubicBezTo>
                    <a:pt x="1752849" y="2510636"/>
                    <a:pt x="1711536" y="2502882"/>
                    <a:pt x="1680551" y="2523559"/>
                  </a:cubicBezTo>
                  <a:cubicBezTo>
                    <a:pt x="1667641" y="2541652"/>
                    <a:pt x="1701208" y="2559744"/>
                    <a:pt x="1680551" y="2567498"/>
                  </a:cubicBezTo>
                  <a:cubicBezTo>
                    <a:pt x="1662477" y="2546821"/>
                    <a:pt x="1634074" y="2544237"/>
                    <a:pt x="1608253" y="2562329"/>
                  </a:cubicBezTo>
                  <a:cubicBezTo>
                    <a:pt x="1595343" y="2580421"/>
                    <a:pt x="1605671" y="2593345"/>
                    <a:pt x="1592761" y="2611437"/>
                  </a:cubicBezTo>
                  <a:cubicBezTo>
                    <a:pt x="1564358" y="2611437"/>
                    <a:pt x="1572104" y="2585591"/>
                    <a:pt x="1564358" y="2567498"/>
                  </a:cubicBezTo>
                  <a:cubicBezTo>
                    <a:pt x="1520462" y="2608852"/>
                    <a:pt x="1461075" y="2505467"/>
                    <a:pt x="1419761" y="2551990"/>
                  </a:cubicBezTo>
                  <a:cubicBezTo>
                    <a:pt x="1399105" y="2541652"/>
                    <a:pt x="1417179" y="2520975"/>
                    <a:pt x="1391358" y="2510636"/>
                  </a:cubicBezTo>
                  <a:cubicBezTo>
                    <a:pt x="1370702" y="2495128"/>
                    <a:pt x="1362956" y="2533898"/>
                    <a:pt x="1342299" y="2518390"/>
                  </a:cubicBezTo>
                  <a:cubicBezTo>
                    <a:pt x="1344881" y="2500298"/>
                    <a:pt x="1360373" y="2495128"/>
                    <a:pt x="1352627" y="2474451"/>
                  </a:cubicBezTo>
                  <a:cubicBezTo>
                    <a:pt x="1306150" y="2458944"/>
                    <a:pt x="1329389" y="2427928"/>
                    <a:pt x="1303568" y="2407251"/>
                  </a:cubicBezTo>
                  <a:cubicBezTo>
                    <a:pt x="1288075" y="2409835"/>
                    <a:pt x="1277747" y="2435682"/>
                    <a:pt x="1264837" y="2440851"/>
                  </a:cubicBezTo>
                  <a:cubicBezTo>
                    <a:pt x="1246762" y="2412420"/>
                    <a:pt x="1282911" y="2378820"/>
                    <a:pt x="1303568" y="2368481"/>
                  </a:cubicBezTo>
                  <a:cubicBezTo>
                    <a:pt x="1308732" y="2350389"/>
                    <a:pt x="1295821" y="2360727"/>
                    <a:pt x="1282911" y="2350389"/>
                  </a:cubicBezTo>
                  <a:cubicBezTo>
                    <a:pt x="1306150" y="2337466"/>
                    <a:pt x="1329389" y="2283188"/>
                    <a:pt x="1306150" y="2249588"/>
                  </a:cubicBezTo>
                  <a:cubicBezTo>
                    <a:pt x="1319060" y="2247003"/>
                    <a:pt x="1326806" y="2231496"/>
                    <a:pt x="1337135" y="2228911"/>
                  </a:cubicBezTo>
                  <a:cubicBezTo>
                    <a:pt x="1342299" y="2213403"/>
                    <a:pt x="1331971" y="2200480"/>
                    <a:pt x="1339717" y="2179803"/>
                  </a:cubicBezTo>
                  <a:cubicBezTo>
                    <a:pt x="1357791" y="2174634"/>
                    <a:pt x="1357791" y="2187557"/>
                    <a:pt x="1381030" y="2197895"/>
                  </a:cubicBezTo>
                  <a:cubicBezTo>
                    <a:pt x="1399105" y="2182387"/>
                    <a:pt x="1381030" y="2174634"/>
                    <a:pt x="1391358" y="2159126"/>
                  </a:cubicBezTo>
                  <a:cubicBezTo>
                    <a:pt x="1424925" y="2174634"/>
                    <a:pt x="1440418" y="2133279"/>
                    <a:pt x="1432672" y="2107433"/>
                  </a:cubicBezTo>
                  <a:cubicBezTo>
                    <a:pt x="1455910" y="2102264"/>
                    <a:pt x="1443000" y="2130695"/>
                    <a:pt x="1461075" y="2138449"/>
                  </a:cubicBezTo>
                  <a:cubicBezTo>
                    <a:pt x="1486895" y="2141033"/>
                    <a:pt x="1463657" y="2112602"/>
                    <a:pt x="1484313" y="2107433"/>
                  </a:cubicBezTo>
                  <a:cubicBezTo>
                    <a:pt x="1533373" y="2148787"/>
                    <a:pt x="1569522" y="2076417"/>
                    <a:pt x="1608253" y="2117771"/>
                  </a:cubicBezTo>
                  <a:cubicBezTo>
                    <a:pt x="1603089" y="2086756"/>
                    <a:pt x="1626328" y="2032478"/>
                    <a:pt x="1659895" y="2027309"/>
                  </a:cubicBezTo>
                  <a:cubicBezTo>
                    <a:pt x="1690880" y="2040232"/>
                    <a:pt x="1693462" y="2058324"/>
                    <a:pt x="1708954" y="2076417"/>
                  </a:cubicBezTo>
                  <a:cubicBezTo>
                    <a:pt x="1732193" y="2081587"/>
                    <a:pt x="1739939" y="2024724"/>
                    <a:pt x="1760596" y="2016970"/>
                  </a:cubicBezTo>
                  <a:cubicBezTo>
                    <a:pt x="1755432" y="1978201"/>
                    <a:pt x="1711536" y="1949770"/>
                    <a:pt x="1706372" y="1908415"/>
                  </a:cubicBezTo>
                  <a:cubicBezTo>
                    <a:pt x="1667641" y="1903246"/>
                    <a:pt x="1670223" y="1874815"/>
                    <a:pt x="1631492" y="1859307"/>
                  </a:cubicBezTo>
                  <a:cubicBezTo>
                    <a:pt x="1603089" y="1807615"/>
                    <a:pt x="1618581" y="1761091"/>
                    <a:pt x="1603089" y="1714568"/>
                  </a:cubicBezTo>
                  <a:cubicBezTo>
                    <a:pt x="1610835" y="1701645"/>
                    <a:pt x="1626328" y="1706814"/>
                    <a:pt x="1634074" y="1693891"/>
                  </a:cubicBezTo>
                  <a:cubicBezTo>
                    <a:pt x="1641820" y="1673214"/>
                    <a:pt x="1641820" y="1652536"/>
                    <a:pt x="1628910" y="1634444"/>
                  </a:cubicBezTo>
                  <a:cubicBezTo>
                    <a:pt x="1572104" y="1611182"/>
                    <a:pt x="1520462" y="1572413"/>
                    <a:pt x="1510134" y="1525889"/>
                  </a:cubicBezTo>
                  <a:cubicBezTo>
                    <a:pt x="1484313" y="1523305"/>
                    <a:pt x="1471403" y="1564659"/>
                    <a:pt x="1445582" y="1562074"/>
                  </a:cubicBezTo>
                  <a:cubicBezTo>
                    <a:pt x="1455910" y="1595674"/>
                    <a:pt x="1468821" y="1629275"/>
                    <a:pt x="1479149" y="1660290"/>
                  </a:cubicBezTo>
                  <a:cubicBezTo>
                    <a:pt x="1515298" y="1696475"/>
                    <a:pt x="1551447" y="1670629"/>
                    <a:pt x="1572104" y="1701645"/>
                  </a:cubicBezTo>
                  <a:cubicBezTo>
                    <a:pt x="1554029" y="1737829"/>
                    <a:pt x="1520462" y="1714568"/>
                    <a:pt x="1497224" y="1732660"/>
                  </a:cubicBezTo>
                  <a:cubicBezTo>
                    <a:pt x="1481731" y="1779184"/>
                    <a:pt x="1489477" y="1817953"/>
                    <a:pt x="1528209" y="1848969"/>
                  </a:cubicBezTo>
                  <a:cubicBezTo>
                    <a:pt x="1507552" y="1874815"/>
                    <a:pt x="1481731" y="1879984"/>
                    <a:pt x="1458493" y="1895492"/>
                  </a:cubicBezTo>
                  <a:cubicBezTo>
                    <a:pt x="1453328" y="1923923"/>
                    <a:pt x="1432672" y="1954939"/>
                    <a:pt x="1471403" y="1973031"/>
                  </a:cubicBezTo>
                  <a:cubicBezTo>
                    <a:pt x="1448164" y="1980785"/>
                    <a:pt x="1422343" y="1978201"/>
                    <a:pt x="1399105" y="1985955"/>
                  </a:cubicBezTo>
                  <a:cubicBezTo>
                    <a:pt x="1365538" y="2055740"/>
                    <a:pt x="1285493" y="2068663"/>
                    <a:pt x="1233852" y="2117771"/>
                  </a:cubicBezTo>
                  <a:cubicBezTo>
                    <a:pt x="1218359" y="2110018"/>
                    <a:pt x="1228687" y="2097094"/>
                    <a:pt x="1218359" y="2089340"/>
                  </a:cubicBezTo>
                  <a:cubicBezTo>
                    <a:pt x="1200285" y="2086756"/>
                    <a:pt x="1184792" y="2097094"/>
                    <a:pt x="1174464" y="2120356"/>
                  </a:cubicBezTo>
                  <a:cubicBezTo>
                    <a:pt x="1148643" y="2120356"/>
                    <a:pt x="1153807" y="2099679"/>
                    <a:pt x="1135733" y="2084171"/>
                  </a:cubicBezTo>
                  <a:cubicBezTo>
                    <a:pt x="1120240" y="2097094"/>
                    <a:pt x="1094419" y="2079002"/>
                    <a:pt x="1081509" y="2102264"/>
                  </a:cubicBezTo>
                  <a:cubicBezTo>
                    <a:pt x="1040196" y="2073833"/>
                    <a:pt x="1006629" y="2073833"/>
                    <a:pt x="973062" y="2068663"/>
                  </a:cubicBezTo>
                  <a:cubicBezTo>
                    <a:pt x="954987" y="2110018"/>
                    <a:pt x="926584" y="2110018"/>
                    <a:pt x="905928" y="2130695"/>
                  </a:cubicBezTo>
                  <a:cubicBezTo>
                    <a:pt x="882689" y="2110018"/>
                    <a:pt x="926584" y="2094510"/>
                    <a:pt x="916256" y="2068663"/>
                  </a:cubicBezTo>
                  <a:cubicBezTo>
                    <a:pt x="926584" y="2047986"/>
                    <a:pt x="947241" y="2053155"/>
                    <a:pt x="960151" y="2042817"/>
                  </a:cubicBezTo>
                  <a:cubicBezTo>
                    <a:pt x="926584" y="2001462"/>
                    <a:pt x="851704" y="2019555"/>
                    <a:pt x="807809" y="1983370"/>
                  </a:cubicBezTo>
                  <a:cubicBezTo>
                    <a:pt x="753585" y="1944600"/>
                    <a:pt x="766495" y="1856723"/>
                    <a:pt x="789734" y="1789522"/>
                  </a:cubicBezTo>
                  <a:cubicBezTo>
                    <a:pt x="805226" y="1781768"/>
                    <a:pt x="823301" y="1784353"/>
                    <a:pt x="836211" y="1766260"/>
                  </a:cubicBezTo>
                  <a:cubicBezTo>
                    <a:pt x="838793" y="1719737"/>
                    <a:pt x="766495" y="1699060"/>
                    <a:pt x="725182" y="1688721"/>
                  </a:cubicBezTo>
                  <a:cubicBezTo>
                    <a:pt x="712272" y="1701645"/>
                    <a:pt x="722600" y="1709398"/>
                    <a:pt x="712272" y="1724906"/>
                  </a:cubicBezTo>
                  <a:cubicBezTo>
                    <a:pt x="696779" y="1732660"/>
                    <a:pt x="678705" y="1730076"/>
                    <a:pt x="660630" y="1732660"/>
                  </a:cubicBezTo>
                  <a:cubicBezTo>
                    <a:pt x="634809" y="1706814"/>
                    <a:pt x="637391" y="1673214"/>
                    <a:pt x="627063" y="1642198"/>
                  </a:cubicBezTo>
                  <a:cubicBezTo>
                    <a:pt x="689033" y="1634444"/>
                    <a:pt x="779406" y="1668044"/>
                    <a:pt x="841376" y="1711983"/>
                  </a:cubicBezTo>
                  <a:cubicBezTo>
                    <a:pt x="874943" y="1711983"/>
                    <a:pt x="895599" y="1649952"/>
                    <a:pt x="934330" y="1660290"/>
                  </a:cubicBezTo>
                  <a:cubicBezTo>
                    <a:pt x="921420" y="1611182"/>
                    <a:pt x="825883" y="1603428"/>
                    <a:pt x="797480" y="1559489"/>
                  </a:cubicBezTo>
                  <a:cubicBezTo>
                    <a:pt x="862032" y="1543982"/>
                    <a:pt x="973062" y="1696475"/>
                    <a:pt x="1009211" y="1582751"/>
                  </a:cubicBezTo>
                  <a:cubicBezTo>
                    <a:pt x="993718" y="1569828"/>
                    <a:pt x="949823" y="1554320"/>
                    <a:pt x="936913" y="1528474"/>
                  </a:cubicBezTo>
                  <a:cubicBezTo>
                    <a:pt x="947241" y="1497458"/>
                    <a:pt x="970480" y="1518135"/>
                    <a:pt x="980808" y="1497458"/>
                  </a:cubicBezTo>
                  <a:cubicBezTo>
                    <a:pt x="978226" y="1476781"/>
                    <a:pt x="960151" y="1458689"/>
                    <a:pt x="957569" y="1438012"/>
                  </a:cubicBezTo>
                  <a:cubicBezTo>
                    <a:pt x="998882" y="1414750"/>
                    <a:pt x="1024703" y="1484535"/>
                    <a:pt x="1068599" y="1492289"/>
                  </a:cubicBezTo>
                  <a:cubicBezTo>
                    <a:pt x="1060852" y="1500043"/>
                    <a:pt x="1050524" y="1497458"/>
                    <a:pt x="1045360" y="1510381"/>
                  </a:cubicBezTo>
                  <a:cubicBezTo>
                    <a:pt x="1037614" y="1520720"/>
                    <a:pt x="1055688" y="1528474"/>
                    <a:pt x="1068599" y="1536228"/>
                  </a:cubicBezTo>
                  <a:cubicBezTo>
                    <a:pt x="1089255" y="1484535"/>
                    <a:pt x="1055688" y="1443181"/>
                    <a:pt x="1058270" y="1396657"/>
                  </a:cubicBezTo>
                  <a:cubicBezTo>
                    <a:pt x="1040196" y="1381150"/>
                    <a:pt x="1035031" y="1401827"/>
                    <a:pt x="1019539" y="1386319"/>
                  </a:cubicBezTo>
                  <a:cubicBezTo>
                    <a:pt x="1029867" y="1370811"/>
                    <a:pt x="1022121" y="1363057"/>
                    <a:pt x="1024703" y="1350134"/>
                  </a:cubicBezTo>
                  <a:cubicBezTo>
                    <a:pt x="934330" y="1298441"/>
                    <a:pt x="978226" y="1210563"/>
                    <a:pt x="934330" y="1145947"/>
                  </a:cubicBezTo>
                  <a:cubicBezTo>
                    <a:pt x="942077" y="1127855"/>
                    <a:pt x="952405" y="1125270"/>
                    <a:pt x="960151" y="1114932"/>
                  </a:cubicBezTo>
                  <a:cubicBezTo>
                    <a:pt x="965315" y="1102009"/>
                    <a:pt x="952405" y="1091670"/>
                    <a:pt x="960151" y="1078747"/>
                  </a:cubicBezTo>
                  <a:cubicBezTo>
                    <a:pt x="944659" y="1065824"/>
                    <a:pt x="918838" y="1058070"/>
                    <a:pt x="916256" y="1045147"/>
                  </a:cubicBezTo>
                  <a:cubicBezTo>
                    <a:pt x="936913" y="1027054"/>
                    <a:pt x="929166" y="1014131"/>
                    <a:pt x="939495" y="988285"/>
                  </a:cubicBezTo>
                  <a:cubicBezTo>
                    <a:pt x="960151" y="983115"/>
                    <a:pt x="957569" y="1006377"/>
                    <a:pt x="970480" y="1014131"/>
                  </a:cubicBezTo>
                  <a:cubicBezTo>
                    <a:pt x="1024703" y="1001208"/>
                    <a:pt x="983390" y="949515"/>
                    <a:pt x="960151" y="931423"/>
                  </a:cubicBezTo>
                  <a:cubicBezTo>
                    <a:pt x="965315" y="923669"/>
                    <a:pt x="967897" y="915915"/>
                    <a:pt x="973062" y="908161"/>
                  </a:cubicBezTo>
                  <a:cubicBezTo>
                    <a:pt x="998882" y="908161"/>
                    <a:pt x="993718" y="926253"/>
                    <a:pt x="1014375" y="939177"/>
                  </a:cubicBezTo>
                  <a:cubicBezTo>
                    <a:pt x="1029867" y="941761"/>
                    <a:pt x="1037614" y="918499"/>
                    <a:pt x="1053106" y="915915"/>
                  </a:cubicBezTo>
                  <a:cubicBezTo>
                    <a:pt x="1066016" y="890068"/>
                    <a:pt x="1024703" y="879730"/>
                    <a:pt x="1050524" y="851299"/>
                  </a:cubicBezTo>
                  <a:cubicBezTo>
                    <a:pt x="1127986" y="900407"/>
                    <a:pt x="1140897" y="797021"/>
                    <a:pt x="1197703" y="786683"/>
                  </a:cubicBezTo>
                  <a:cubicBezTo>
                    <a:pt x="1187374" y="758252"/>
                    <a:pt x="1187374" y="729821"/>
                    <a:pt x="1210613" y="693636"/>
                  </a:cubicBezTo>
                  <a:cubicBezTo>
                    <a:pt x="1241598" y="685882"/>
                    <a:pt x="1257090" y="672959"/>
                    <a:pt x="1275165" y="680713"/>
                  </a:cubicBezTo>
                  <a:cubicBezTo>
                    <a:pt x="1350045" y="706559"/>
                    <a:pt x="1319060" y="830622"/>
                    <a:pt x="1422343" y="786683"/>
                  </a:cubicBezTo>
                  <a:cubicBezTo>
                    <a:pt x="1440418" y="817699"/>
                    <a:pt x="1484313" y="820283"/>
                    <a:pt x="1504970" y="809945"/>
                  </a:cubicBezTo>
                  <a:cubicBezTo>
                    <a:pt x="1512716" y="838376"/>
                    <a:pt x="1543701" y="856468"/>
                    <a:pt x="1572104" y="851299"/>
                  </a:cubicBezTo>
                  <a:cubicBezTo>
                    <a:pt x="1592761" y="866807"/>
                    <a:pt x="1592761" y="887484"/>
                    <a:pt x="1605671" y="902992"/>
                  </a:cubicBezTo>
                  <a:cubicBezTo>
                    <a:pt x="1623746" y="910746"/>
                    <a:pt x="1636656" y="900407"/>
                    <a:pt x="1652148" y="902992"/>
                  </a:cubicBezTo>
                  <a:cubicBezTo>
                    <a:pt x="1667641" y="918499"/>
                    <a:pt x="1657313" y="936592"/>
                    <a:pt x="1675387" y="952100"/>
                  </a:cubicBezTo>
                  <a:cubicBezTo>
                    <a:pt x="1706372" y="965023"/>
                    <a:pt x="1721865" y="923669"/>
                    <a:pt x="1750267" y="923669"/>
                  </a:cubicBezTo>
                  <a:cubicBezTo>
                    <a:pt x="1750267" y="884899"/>
                    <a:pt x="1760596" y="843545"/>
                    <a:pt x="1706372" y="828037"/>
                  </a:cubicBezTo>
                  <a:cubicBezTo>
                    <a:pt x="1711536" y="807360"/>
                    <a:pt x="1727029" y="820283"/>
                    <a:pt x="1737357" y="809945"/>
                  </a:cubicBezTo>
                  <a:cubicBezTo>
                    <a:pt x="1721865" y="742744"/>
                    <a:pt x="1768342" y="701390"/>
                    <a:pt x="1791581" y="644528"/>
                  </a:cubicBezTo>
                  <a:cubicBezTo>
                    <a:pt x="1827730" y="667790"/>
                    <a:pt x="1874207" y="652282"/>
                    <a:pt x="1879371" y="613512"/>
                  </a:cubicBezTo>
                  <a:cubicBezTo>
                    <a:pt x="1856133" y="592835"/>
                    <a:pt x="1850969" y="631605"/>
                    <a:pt x="1832894" y="618681"/>
                  </a:cubicBezTo>
                  <a:cubicBezTo>
                    <a:pt x="1830312" y="603174"/>
                    <a:pt x="1850969" y="579912"/>
                    <a:pt x="1843222" y="566989"/>
                  </a:cubicBezTo>
                  <a:cubicBezTo>
                    <a:pt x="1832894" y="561819"/>
                    <a:pt x="1822566" y="556650"/>
                    <a:pt x="1812237" y="548896"/>
                  </a:cubicBezTo>
                  <a:cubicBezTo>
                    <a:pt x="1819984" y="520465"/>
                    <a:pt x="1809655" y="492034"/>
                    <a:pt x="1778670" y="471357"/>
                  </a:cubicBezTo>
                  <a:cubicBezTo>
                    <a:pt x="1788999" y="455849"/>
                    <a:pt x="1804491" y="468773"/>
                    <a:pt x="1817401" y="463603"/>
                  </a:cubicBezTo>
                  <a:cubicBezTo>
                    <a:pt x="1825148" y="435172"/>
                    <a:pt x="1825148" y="375726"/>
                    <a:pt x="1861297" y="386064"/>
                  </a:cubicBezTo>
                  <a:cubicBezTo>
                    <a:pt x="1866461" y="370556"/>
                    <a:pt x="1840640" y="362802"/>
                    <a:pt x="1853551" y="344710"/>
                  </a:cubicBezTo>
                  <a:cubicBezTo>
                    <a:pt x="1905192" y="362802"/>
                    <a:pt x="1946505" y="334371"/>
                    <a:pt x="1992983" y="331787"/>
                  </a:cubicBezTo>
                  <a:close/>
                  <a:moveTo>
                    <a:pt x="1269090" y="194905"/>
                  </a:moveTo>
                  <a:cubicBezTo>
                    <a:pt x="1271769" y="195262"/>
                    <a:pt x="1274691" y="196850"/>
                    <a:pt x="1277938" y="200025"/>
                  </a:cubicBezTo>
                  <a:cubicBezTo>
                    <a:pt x="1277938" y="207645"/>
                    <a:pt x="1277938" y="215265"/>
                    <a:pt x="1270145" y="225425"/>
                  </a:cubicBezTo>
                  <a:cubicBezTo>
                    <a:pt x="1262352" y="222885"/>
                    <a:pt x="1257156" y="217805"/>
                    <a:pt x="1249363" y="215265"/>
                  </a:cubicBezTo>
                  <a:cubicBezTo>
                    <a:pt x="1253260" y="207645"/>
                    <a:pt x="1257156" y="200660"/>
                    <a:pt x="1261702" y="197167"/>
                  </a:cubicBezTo>
                  <a:cubicBezTo>
                    <a:pt x="1263975" y="195421"/>
                    <a:pt x="1266411" y="194548"/>
                    <a:pt x="1269090" y="194905"/>
                  </a:cubicBezTo>
                  <a:close/>
                  <a:moveTo>
                    <a:pt x="1965098" y="28575"/>
                  </a:moveTo>
                  <a:cubicBezTo>
                    <a:pt x="1972923" y="33866"/>
                    <a:pt x="1978139" y="36512"/>
                    <a:pt x="1985963" y="41804"/>
                  </a:cubicBezTo>
                  <a:cubicBezTo>
                    <a:pt x="1978139" y="62970"/>
                    <a:pt x="1972923" y="84137"/>
                    <a:pt x="1949450" y="70908"/>
                  </a:cubicBezTo>
                  <a:cubicBezTo>
                    <a:pt x="1949450" y="57679"/>
                    <a:pt x="1949450" y="33866"/>
                    <a:pt x="1965098" y="28575"/>
                  </a:cubicBezTo>
                  <a:close/>
                  <a:moveTo>
                    <a:pt x="1254879" y="0"/>
                  </a:moveTo>
                  <a:cubicBezTo>
                    <a:pt x="1336676" y="44398"/>
                    <a:pt x="1185863" y="80962"/>
                    <a:pt x="1236986" y="2612"/>
                  </a:cubicBezTo>
                  <a:cubicBezTo>
                    <a:pt x="1242098" y="0"/>
                    <a:pt x="1249767" y="5223"/>
                    <a:pt x="1254879" y="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alpha val="90000"/>
                  </a:schemeClr>
                </a:gs>
                <a:gs pos="85000">
                  <a:schemeClr val="accent5">
                    <a:lumMod val="40000"/>
                    <a:lumOff val="60000"/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Freeform 4768"/>
            <p:cNvSpPr>
              <a:spLocks/>
            </p:cNvSpPr>
            <p:nvPr/>
          </p:nvSpPr>
          <p:spPr bwMode="auto">
            <a:xfrm rot="3169518" flipH="1">
              <a:off x="-2242676" y="1402297"/>
              <a:ext cx="5144946" cy="5806435"/>
            </a:xfrm>
            <a:custGeom>
              <a:avLst/>
              <a:gdLst>
                <a:gd name="connsiteX0" fmla="*/ 1494839 w 2472886"/>
                <a:gd name="connsiteY0" fmla="*/ 2763838 h 2790826"/>
                <a:gd name="connsiteX1" fmla="*/ 1486779 w 2472886"/>
                <a:gd name="connsiteY1" fmla="*/ 2790826 h 2790826"/>
                <a:gd name="connsiteX2" fmla="*/ 1494839 w 2472886"/>
                <a:gd name="connsiteY2" fmla="*/ 2763838 h 2790826"/>
                <a:gd name="connsiteX3" fmla="*/ 756842 w 2472886"/>
                <a:gd name="connsiteY3" fmla="*/ 2617788 h 2790826"/>
                <a:gd name="connsiteX4" fmla="*/ 759461 w 2472886"/>
                <a:gd name="connsiteY4" fmla="*/ 2617788 h 2790826"/>
                <a:gd name="connsiteX5" fmla="*/ 722789 w 2472886"/>
                <a:gd name="connsiteY5" fmla="*/ 2692401 h 2790826"/>
                <a:gd name="connsiteX6" fmla="*/ 756842 w 2472886"/>
                <a:gd name="connsiteY6" fmla="*/ 2617788 h 2790826"/>
                <a:gd name="connsiteX7" fmla="*/ 361917 w 2472886"/>
                <a:gd name="connsiteY7" fmla="*/ 2470150 h 2790826"/>
                <a:gd name="connsiteX8" fmla="*/ 380048 w 2472886"/>
                <a:gd name="connsiteY8" fmla="*/ 2480469 h 2790826"/>
                <a:gd name="connsiteX9" fmla="*/ 354146 w 2472886"/>
                <a:gd name="connsiteY9" fmla="*/ 2511425 h 2790826"/>
                <a:gd name="connsiteX10" fmla="*/ 361917 w 2472886"/>
                <a:gd name="connsiteY10" fmla="*/ 2470150 h 2790826"/>
                <a:gd name="connsiteX11" fmla="*/ 1394143 w 2472886"/>
                <a:gd name="connsiteY11" fmla="*/ 2441575 h 2790826"/>
                <a:gd name="connsiteX12" fmla="*/ 1401763 w 2472886"/>
                <a:gd name="connsiteY12" fmla="*/ 2444140 h 2790826"/>
                <a:gd name="connsiteX13" fmla="*/ 1396683 w 2472886"/>
                <a:gd name="connsiteY13" fmla="*/ 2474913 h 2790826"/>
                <a:gd name="connsiteX14" fmla="*/ 1378903 w 2472886"/>
                <a:gd name="connsiteY14" fmla="*/ 2472349 h 2790826"/>
                <a:gd name="connsiteX15" fmla="*/ 1394143 w 2472886"/>
                <a:gd name="connsiteY15" fmla="*/ 2441575 h 2790826"/>
                <a:gd name="connsiteX16" fmla="*/ 2039319 w 2472886"/>
                <a:gd name="connsiteY16" fmla="*/ 2338388 h 2790826"/>
                <a:gd name="connsiteX17" fmla="*/ 2054359 w 2472886"/>
                <a:gd name="connsiteY17" fmla="*/ 2340928 h 2790826"/>
                <a:gd name="connsiteX18" fmla="*/ 2039319 w 2472886"/>
                <a:gd name="connsiteY18" fmla="*/ 2401888 h 2790826"/>
                <a:gd name="connsiteX19" fmla="*/ 2039319 w 2472886"/>
                <a:gd name="connsiteY19" fmla="*/ 2338388 h 2790826"/>
                <a:gd name="connsiteX20" fmla="*/ 1063731 w 2472886"/>
                <a:gd name="connsiteY20" fmla="*/ 2317750 h 2790826"/>
                <a:gd name="connsiteX21" fmla="*/ 1071669 w 2472886"/>
                <a:gd name="connsiteY21" fmla="*/ 2338388 h 2790826"/>
                <a:gd name="connsiteX22" fmla="*/ 1063731 w 2472886"/>
                <a:gd name="connsiteY22" fmla="*/ 2317750 h 2790826"/>
                <a:gd name="connsiteX23" fmla="*/ 1123142 w 2472886"/>
                <a:gd name="connsiteY23" fmla="*/ 2144713 h 2790826"/>
                <a:gd name="connsiteX24" fmla="*/ 1188085 w 2472886"/>
                <a:gd name="connsiteY24" fmla="*/ 2188086 h 2790826"/>
                <a:gd name="connsiteX25" fmla="*/ 1185487 w 2472886"/>
                <a:gd name="connsiteY25" fmla="*/ 2198292 h 2790826"/>
                <a:gd name="connsiteX26" fmla="*/ 1138728 w 2472886"/>
                <a:gd name="connsiteY26" fmla="*/ 2216151 h 2790826"/>
                <a:gd name="connsiteX27" fmla="*/ 1073785 w 2472886"/>
                <a:gd name="connsiteY27" fmla="*/ 2170227 h 2790826"/>
                <a:gd name="connsiteX28" fmla="*/ 1123142 w 2472886"/>
                <a:gd name="connsiteY28" fmla="*/ 2144713 h 2790826"/>
                <a:gd name="connsiteX29" fmla="*/ 1605003 w 2472886"/>
                <a:gd name="connsiteY29" fmla="*/ 2076450 h 2790826"/>
                <a:gd name="connsiteX30" fmla="*/ 1643698 w 2472886"/>
                <a:gd name="connsiteY30" fmla="*/ 2136775 h 2790826"/>
                <a:gd name="connsiteX31" fmla="*/ 1605003 w 2472886"/>
                <a:gd name="connsiteY31" fmla="*/ 2076450 h 2790826"/>
                <a:gd name="connsiteX32" fmla="*/ 572990 w 2472886"/>
                <a:gd name="connsiteY32" fmla="*/ 2006600 h 2790826"/>
                <a:gd name="connsiteX33" fmla="*/ 583248 w 2472886"/>
                <a:gd name="connsiteY33" fmla="*/ 2017033 h 2790826"/>
                <a:gd name="connsiteX34" fmla="*/ 557603 w 2472886"/>
                <a:gd name="connsiteY34" fmla="*/ 2043113 h 2790826"/>
                <a:gd name="connsiteX35" fmla="*/ 552474 w 2472886"/>
                <a:gd name="connsiteY35" fmla="*/ 2040505 h 2790826"/>
                <a:gd name="connsiteX36" fmla="*/ 572990 w 2472886"/>
                <a:gd name="connsiteY36" fmla="*/ 2006600 h 2790826"/>
                <a:gd name="connsiteX37" fmla="*/ 1584753 w 2472886"/>
                <a:gd name="connsiteY37" fmla="*/ 1981200 h 2790826"/>
                <a:gd name="connsiteX38" fmla="*/ 1600490 w 2472886"/>
                <a:gd name="connsiteY38" fmla="*/ 2035175 h 2790826"/>
                <a:gd name="connsiteX39" fmla="*/ 1561148 w 2472886"/>
                <a:gd name="connsiteY39" fmla="*/ 1994051 h 2790826"/>
                <a:gd name="connsiteX40" fmla="*/ 1584753 w 2472886"/>
                <a:gd name="connsiteY40" fmla="*/ 1981200 h 2790826"/>
                <a:gd name="connsiteX41" fmla="*/ 459740 w 2472886"/>
                <a:gd name="connsiteY41" fmla="*/ 1898650 h 2790826"/>
                <a:gd name="connsiteX42" fmla="*/ 477520 w 2472886"/>
                <a:gd name="connsiteY42" fmla="*/ 1919166 h 2790826"/>
                <a:gd name="connsiteX43" fmla="*/ 457200 w 2472886"/>
                <a:gd name="connsiteY43" fmla="*/ 1931988 h 2790826"/>
                <a:gd name="connsiteX44" fmla="*/ 441960 w 2472886"/>
                <a:gd name="connsiteY44" fmla="*/ 1919166 h 2790826"/>
                <a:gd name="connsiteX45" fmla="*/ 459740 w 2472886"/>
                <a:gd name="connsiteY45" fmla="*/ 1898650 h 2790826"/>
                <a:gd name="connsiteX46" fmla="*/ 580867 w 2472886"/>
                <a:gd name="connsiteY46" fmla="*/ 1870075 h 2790826"/>
                <a:gd name="connsiteX47" fmla="*/ 588011 w 2472886"/>
                <a:gd name="connsiteY47" fmla="*/ 1878013 h 2790826"/>
                <a:gd name="connsiteX48" fmla="*/ 583248 w 2472886"/>
                <a:gd name="connsiteY48" fmla="*/ 1885950 h 2790826"/>
                <a:gd name="connsiteX49" fmla="*/ 573723 w 2472886"/>
                <a:gd name="connsiteY49" fmla="*/ 1883304 h 2790826"/>
                <a:gd name="connsiteX50" fmla="*/ 580867 w 2472886"/>
                <a:gd name="connsiteY50" fmla="*/ 1870075 h 2790826"/>
                <a:gd name="connsiteX51" fmla="*/ 2072958 w 2472886"/>
                <a:gd name="connsiteY51" fmla="*/ 1857375 h 2790826"/>
                <a:gd name="connsiteX52" fmla="*/ 2080578 w 2472886"/>
                <a:gd name="connsiteY52" fmla="*/ 1859945 h 2790826"/>
                <a:gd name="connsiteX53" fmla="*/ 2090738 w 2472886"/>
                <a:gd name="connsiteY53" fmla="*/ 1906210 h 2790826"/>
                <a:gd name="connsiteX54" fmla="*/ 2088198 w 2472886"/>
                <a:gd name="connsiteY54" fmla="*/ 1906210 h 2790826"/>
                <a:gd name="connsiteX55" fmla="*/ 2083118 w 2472886"/>
                <a:gd name="connsiteY55" fmla="*/ 1911350 h 2790826"/>
                <a:gd name="connsiteX56" fmla="*/ 2072958 w 2472886"/>
                <a:gd name="connsiteY56" fmla="*/ 1857375 h 2790826"/>
                <a:gd name="connsiteX57" fmla="*/ 2028620 w 2472886"/>
                <a:gd name="connsiteY57" fmla="*/ 1846263 h 2790826"/>
                <a:gd name="connsiteX58" fmla="*/ 2043748 w 2472886"/>
                <a:gd name="connsiteY58" fmla="*/ 1851555 h 2790826"/>
                <a:gd name="connsiteX59" fmla="*/ 2023577 w 2472886"/>
                <a:gd name="connsiteY59" fmla="*/ 1878013 h 2790826"/>
                <a:gd name="connsiteX60" fmla="*/ 2028620 w 2472886"/>
                <a:gd name="connsiteY60" fmla="*/ 1846263 h 2790826"/>
                <a:gd name="connsiteX61" fmla="*/ 1391285 w 2472886"/>
                <a:gd name="connsiteY61" fmla="*/ 1846263 h 2790826"/>
                <a:gd name="connsiteX62" fmla="*/ 1403985 w 2472886"/>
                <a:gd name="connsiteY62" fmla="*/ 1879601 h 2790826"/>
                <a:gd name="connsiteX63" fmla="*/ 1386205 w 2472886"/>
                <a:gd name="connsiteY63" fmla="*/ 1874472 h 2790826"/>
                <a:gd name="connsiteX64" fmla="*/ 1391285 w 2472886"/>
                <a:gd name="connsiteY64" fmla="*/ 1846263 h 2790826"/>
                <a:gd name="connsiteX65" fmla="*/ 67188 w 2472886"/>
                <a:gd name="connsiteY65" fmla="*/ 1846263 h 2790826"/>
                <a:gd name="connsiteX66" fmla="*/ 59495 w 2472886"/>
                <a:gd name="connsiteY66" fmla="*/ 1874838 h 2790826"/>
                <a:gd name="connsiteX67" fmla="*/ 46673 w 2472886"/>
                <a:gd name="connsiteY67" fmla="*/ 1864447 h 2790826"/>
                <a:gd name="connsiteX68" fmla="*/ 67188 w 2472886"/>
                <a:gd name="connsiteY68" fmla="*/ 1846263 h 2790826"/>
                <a:gd name="connsiteX69" fmla="*/ 1783662 w 2472886"/>
                <a:gd name="connsiteY69" fmla="*/ 1809750 h 2790826"/>
                <a:gd name="connsiteX70" fmla="*/ 1796671 w 2472886"/>
                <a:gd name="connsiteY70" fmla="*/ 1809750 h 2790826"/>
                <a:gd name="connsiteX71" fmla="*/ 1757645 w 2472886"/>
                <a:gd name="connsiteY71" fmla="*/ 1843458 h 2790826"/>
                <a:gd name="connsiteX72" fmla="*/ 1783662 w 2472886"/>
                <a:gd name="connsiteY72" fmla="*/ 1887538 h 2790826"/>
                <a:gd name="connsiteX73" fmla="*/ 1781061 w 2472886"/>
                <a:gd name="connsiteY73" fmla="*/ 1887538 h 2790826"/>
                <a:gd name="connsiteX74" fmla="*/ 1736831 w 2472886"/>
                <a:gd name="connsiteY74" fmla="*/ 1851237 h 2790826"/>
                <a:gd name="connsiteX75" fmla="*/ 1729026 w 2472886"/>
                <a:gd name="connsiteY75" fmla="*/ 1851237 h 2790826"/>
                <a:gd name="connsiteX76" fmla="*/ 1718619 w 2472886"/>
                <a:gd name="connsiteY76" fmla="*/ 1853830 h 2790826"/>
                <a:gd name="connsiteX77" fmla="*/ 1705610 w 2472886"/>
                <a:gd name="connsiteY77" fmla="*/ 1843458 h 2790826"/>
                <a:gd name="connsiteX78" fmla="*/ 1783662 w 2472886"/>
                <a:gd name="connsiteY78" fmla="*/ 1809750 h 2790826"/>
                <a:gd name="connsiteX79" fmla="*/ 681429 w 2472886"/>
                <a:gd name="connsiteY79" fmla="*/ 1779588 h 2790826"/>
                <a:gd name="connsiteX80" fmla="*/ 707073 w 2472886"/>
                <a:gd name="connsiteY80" fmla="*/ 1792447 h 2790826"/>
                <a:gd name="connsiteX81" fmla="*/ 655785 w 2472886"/>
                <a:gd name="connsiteY81" fmla="*/ 1908176 h 2790826"/>
                <a:gd name="connsiteX82" fmla="*/ 681429 w 2472886"/>
                <a:gd name="connsiteY82" fmla="*/ 1779588 h 2790826"/>
                <a:gd name="connsiteX83" fmla="*/ 482707 w 2472886"/>
                <a:gd name="connsiteY83" fmla="*/ 1733550 h 2790826"/>
                <a:gd name="connsiteX84" fmla="*/ 490644 w 2472886"/>
                <a:gd name="connsiteY84" fmla="*/ 1736115 h 2790826"/>
                <a:gd name="connsiteX85" fmla="*/ 469477 w 2472886"/>
                <a:gd name="connsiteY85" fmla="*/ 1766888 h 2790826"/>
                <a:gd name="connsiteX86" fmla="*/ 482707 w 2472886"/>
                <a:gd name="connsiteY86" fmla="*/ 1733550 h 2790826"/>
                <a:gd name="connsiteX87" fmla="*/ 172483 w 2472886"/>
                <a:gd name="connsiteY87" fmla="*/ 1698625 h 2790826"/>
                <a:gd name="connsiteX88" fmla="*/ 187961 w 2472886"/>
                <a:gd name="connsiteY88" fmla="*/ 1714313 h 2790826"/>
                <a:gd name="connsiteX89" fmla="*/ 154425 w 2472886"/>
                <a:gd name="connsiteY89" fmla="*/ 1743075 h 2790826"/>
                <a:gd name="connsiteX90" fmla="*/ 172483 w 2472886"/>
                <a:gd name="connsiteY90" fmla="*/ 1698625 h 2790826"/>
                <a:gd name="connsiteX91" fmla="*/ 2163377 w 2472886"/>
                <a:gd name="connsiteY91" fmla="*/ 1663700 h 2790826"/>
                <a:gd name="connsiteX92" fmla="*/ 2202498 w 2472886"/>
                <a:gd name="connsiteY92" fmla="*/ 1673578 h 2790826"/>
                <a:gd name="connsiteX93" fmla="*/ 2173810 w 2472886"/>
                <a:gd name="connsiteY93" fmla="*/ 1685925 h 2790826"/>
                <a:gd name="connsiteX94" fmla="*/ 2129473 w 2472886"/>
                <a:gd name="connsiteY94" fmla="*/ 1668639 h 2790826"/>
                <a:gd name="connsiteX95" fmla="*/ 2163377 w 2472886"/>
                <a:gd name="connsiteY95" fmla="*/ 1663700 h 2790826"/>
                <a:gd name="connsiteX96" fmla="*/ 1582058 w 2472886"/>
                <a:gd name="connsiteY96" fmla="*/ 1652588 h 2790826"/>
                <a:gd name="connsiteX97" fmla="*/ 1638936 w 2472886"/>
                <a:gd name="connsiteY97" fmla="*/ 1709738 h 2790826"/>
                <a:gd name="connsiteX98" fmla="*/ 1582058 w 2472886"/>
                <a:gd name="connsiteY98" fmla="*/ 1652588 h 2790826"/>
                <a:gd name="connsiteX99" fmla="*/ 2452416 w 2472886"/>
                <a:gd name="connsiteY99" fmla="*/ 1614488 h 2790826"/>
                <a:gd name="connsiteX100" fmla="*/ 2462848 w 2472886"/>
                <a:gd name="connsiteY100" fmla="*/ 1619478 h 2790826"/>
                <a:gd name="connsiteX101" fmla="*/ 2434159 w 2472886"/>
                <a:gd name="connsiteY101" fmla="*/ 1649413 h 2790826"/>
                <a:gd name="connsiteX102" fmla="*/ 2426335 w 2472886"/>
                <a:gd name="connsiteY102" fmla="*/ 1641929 h 2790826"/>
                <a:gd name="connsiteX103" fmla="*/ 2452416 w 2472886"/>
                <a:gd name="connsiteY103" fmla="*/ 1614488 h 2790826"/>
                <a:gd name="connsiteX104" fmla="*/ 2212600 w 2472886"/>
                <a:gd name="connsiteY104" fmla="*/ 1606550 h 2790826"/>
                <a:gd name="connsiteX105" fmla="*/ 2264555 w 2472886"/>
                <a:gd name="connsiteY105" fmla="*/ 1650031 h 2790826"/>
                <a:gd name="connsiteX106" fmla="*/ 2248968 w 2472886"/>
                <a:gd name="connsiteY106" fmla="*/ 1652588 h 2790826"/>
                <a:gd name="connsiteX107" fmla="*/ 2186623 w 2472886"/>
                <a:gd name="connsiteY107" fmla="*/ 1629569 h 2790826"/>
                <a:gd name="connsiteX108" fmla="*/ 2212600 w 2472886"/>
                <a:gd name="connsiteY108" fmla="*/ 1606550 h 2790826"/>
                <a:gd name="connsiteX109" fmla="*/ 1713712 w 2472886"/>
                <a:gd name="connsiteY109" fmla="*/ 1590675 h 2790826"/>
                <a:gd name="connsiteX110" fmla="*/ 1762597 w 2472886"/>
                <a:gd name="connsiteY110" fmla="*/ 1644650 h 2790826"/>
                <a:gd name="connsiteX111" fmla="*/ 1713712 w 2472886"/>
                <a:gd name="connsiteY111" fmla="*/ 1590675 h 2790826"/>
                <a:gd name="connsiteX112" fmla="*/ 56726 w 2472886"/>
                <a:gd name="connsiteY112" fmla="*/ 1577975 h 2790826"/>
                <a:gd name="connsiteX113" fmla="*/ 59372 w 2472886"/>
                <a:gd name="connsiteY113" fmla="*/ 1577975 h 2790826"/>
                <a:gd name="connsiteX114" fmla="*/ 83185 w 2472886"/>
                <a:gd name="connsiteY114" fmla="*/ 1595755 h 2790826"/>
                <a:gd name="connsiteX115" fmla="*/ 69956 w 2472886"/>
                <a:gd name="connsiteY115" fmla="*/ 1603375 h 2790826"/>
                <a:gd name="connsiteX116" fmla="*/ 51435 w 2472886"/>
                <a:gd name="connsiteY116" fmla="*/ 1595755 h 2790826"/>
                <a:gd name="connsiteX117" fmla="*/ 56726 w 2472886"/>
                <a:gd name="connsiteY117" fmla="*/ 1577975 h 2790826"/>
                <a:gd name="connsiteX118" fmla="*/ 1249998 w 2472886"/>
                <a:gd name="connsiteY118" fmla="*/ 1573213 h 2790826"/>
                <a:gd name="connsiteX119" fmla="*/ 1278256 w 2472886"/>
                <a:gd name="connsiteY119" fmla="*/ 1580966 h 2790826"/>
                <a:gd name="connsiteX120" fmla="*/ 1301375 w 2472886"/>
                <a:gd name="connsiteY120" fmla="*/ 1578382 h 2790826"/>
                <a:gd name="connsiteX121" fmla="*/ 1324495 w 2472886"/>
                <a:gd name="connsiteY121" fmla="*/ 1573213 h 2790826"/>
                <a:gd name="connsiteX122" fmla="*/ 1347615 w 2472886"/>
                <a:gd name="connsiteY122" fmla="*/ 1580966 h 2790826"/>
                <a:gd name="connsiteX123" fmla="*/ 1311651 w 2472886"/>
                <a:gd name="connsiteY123" fmla="*/ 1684338 h 2790826"/>
                <a:gd name="connsiteX124" fmla="*/ 1273118 w 2472886"/>
                <a:gd name="connsiteY124" fmla="*/ 1663664 h 2790826"/>
                <a:gd name="connsiteX125" fmla="*/ 1249998 w 2472886"/>
                <a:gd name="connsiteY125" fmla="*/ 1573213 h 2790826"/>
                <a:gd name="connsiteX126" fmla="*/ 1445260 w 2472886"/>
                <a:gd name="connsiteY126" fmla="*/ 1570038 h 2790826"/>
                <a:gd name="connsiteX127" fmla="*/ 1455420 w 2472886"/>
                <a:gd name="connsiteY127" fmla="*/ 1575330 h 2790826"/>
                <a:gd name="connsiteX128" fmla="*/ 1447800 w 2472886"/>
                <a:gd name="connsiteY128" fmla="*/ 1585913 h 2790826"/>
                <a:gd name="connsiteX129" fmla="*/ 1432560 w 2472886"/>
                <a:gd name="connsiteY129" fmla="*/ 1577976 h 2790826"/>
                <a:gd name="connsiteX130" fmla="*/ 1445260 w 2472886"/>
                <a:gd name="connsiteY130" fmla="*/ 1570038 h 2790826"/>
                <a:gd name="connsiteX131" fmla="*/ 1768771 w 2472886"/>
                <a:gd name="connsiteY131" fmla="*/ 1552575 h 2790826"/>
                <a:gd name="connsiteX132" fmla="*/ 1758338 w 2472886"/>
                <a:gd name="connsiteY132" fmla="*/ 1574800 h 2790826"/>
                <a:gd name="connsiteX133" fmla="*/ 1768771 w 2472886"/>
                <a:gd name="connsiteY133" fmla="*/ 1552575 h 2790826"/>
                <a:gd name="connsiteX134" fmla="*/ 1900277 w 2472886"/>
                <a:gd name="connsiteY134" fmla="*/ 1484313 h 2790826"/>
                <a:gd name="connsiteX135" fmla="*/ 1915756 w 2472886"/>
                <a:gd name="connsiteY135" fmla="*/ 1544638 h 2790826"/>
                <a:gd name="connsiteX136" fmla="*/ 1877060 w 2472886"/>
                <a:gd name="connsiteY136" fmla="*/ 1497427 h 2790826"/>
                <a:gd name="connsiteX137" fmla="*/ 1900277 w 2472886"/>
                <a:gd name="connsiteY137" fmla="*/ 1484313 h 2790826"/>
                <a:gd name="connsiteX138" fmla="*/ 2204615 w 2472886"/>
                <a:gd name="connsiteY138" fmla="*/ 1446213 h 2790826"/>
                <a:gd name="connsiteX139" fmla="*/ 2207260 w 2472886"/>
                <a:gd name="connsiteY139" fmla="*/ 1471613 h 2790826"/>
                <a:gd name="connsiteX140" fmla="*/ 2204615 w 2472886"/>
                <a:gd name="connsiteY140" fmla="*/ 1446213 h 2790826"/>
                <a:gd name="connsiteX141" fmla="*/ 2155402 w 2472886"/>
                <a:gd name="connsiteY141" fmla="*/ 1439863 h 2790826"/>
                <a:gd name="connsiteX142" fmla="*/ 2163340 w 2472886"/>
                <a:gd name="connsiteY142" fmla="*/ 1484313 h 2790826"/>
                <a:gd name="connsiteX143" fmla="*/ 2155402 w 2472886"/>
                <a:gd name="connsiteY143" fmla="*/ 1439863 h 2790826"/>
                <a:gd name="connsiteX144" fmla="*/ 2361248 w 2472886"/>
                <a:gd name="connsiteY144" fmla="*/ 1401763 h 2790826"/>
                <a:gd name="connsiteX145" fmla="*/ 2381886 w 2472886"/>
                <a:gd name="connsiteY145" fmla="*/ 1447801 h 2790826"/>
                <a:gd name="connsiteX146" fmla="*/ 2361248 w 2472886"/>
                <a:gd name="connsiteY146" fmla="*/ 1401763 h 2790826"/>
                <a:gd name="connsiteX147" fmla="*/ 5080 w 2472886"/>
                <a:gd name="connsiteY147" fmla="*/ 1368425 h 2790826"/>
                <a:gd name="connsiteX148" fmla="*/ 22860 w 2472886"/>
                <a:gd name="connsiteY148" fmla="*/ 1378744 h 2790826"/>
                <a:gd name="connsiteX149" fmla="*/ 10160 w 2472886"/>
                <a:gd name="connsiteY149" fmla="*/ 1389063 h 2790826"/>
                <a:gd name="connsiteX150" fmla="*/ 0 w 2472886"/>
                <a:gd name="connsiteY150" fmla="*/ 1386483 h 2790826"/>
                <a:gd name="connsiteX151" fmla="*/ 5080 w 2472886"/>
                <a:gd name="connsiteY151" fmla="*/ 1368425 h 2790826"/>
                <a:gd name="connsiteX152" fmla="*/ 2452794 w 2472886"/>
                <a:gd name="connsiteY152" fmla="*/ 1355725 h 2790826"/>
                <a:gd name="connsiteX153" fmla="*/ 2463025 w 2472886"/>
                <a:gd name="connsiteY153" fmla="*/ 1392238 h 2790826"/>
                <a:gd name="connsiteX154" fmla="*/ 2437448 w 2472886"/>
                <a:gd name="connsiteY154" fmla="*/ 1368766 h 2790826"/>
                <a:gd name="connsiteX155" fmla="*/ 2452794 w 2472886"/>
                <a:gd name="connsiteY155" fmla="*/ 1355725 h 2790826"/>
                <a:gd name="connsiteX156" fmla="*/ 2036787 w 2472886"/>
                <a:gd name="connsiteY156" fmla="*/ 1352550 h 2790826"/>
                <a:gd name="connsiteX157" fmla="*/ 2054739 w 2472886"/>
                <a:gd name="connsiteY157" fmla="*/ 1373717 h 2790826"/>
                <a:gd name="connsiteX158" fmla="*/ 2052174 w 2472886"/>
                <a:gd name="connsiteY158" fmla="*/ 1376363 h 2790826"/>
                <a:gd name="connsiteX159" fmla="*/ 2036787 w 2472886"/>
                <a:gd name="connsiteY159" fmla="*/ 1352550 h 2790826"/>
                <a:gd name="connsiteX160" fmla="*/ 1708730 w 2472886"/>
                <a:gd name="connsiteY160" fmla="*/ 1322388 h 2790826"/>
                <a:gd name="connsiteX161" fmla="*/ 1752349 w 2472886"/>
                <a:gd name="connsiteY161" fmla="*/ 1340478 h 2790826"/>
                <a:gd name="connsiteX162" fmla="*/ 1754915 w 2472886"/>
                <a:gd name="connsiteY162" fmla="*/ 1340478 h 2790826"/>
                <a:gd name="connsiteX163" fmla="*/ 1757481 w 2472886"/>
                <a:gd name="connsiteY163" fmla="*/ 1340478 h 2790826"/>
                <a:gd name="connsiteX164" fmla="*/ 1765179 w 2472886"/>
                <a:gd name="connsiteY164" fmla="*/ 1340478 h 2790826"/>
                <a:gd name="connsiteX165" fmla="*/ 1808798 w 2472886"/>
                <a:gd name="connsiteY165" fmla="*/ 1407670 h 2790826"/>
                <a:gd name="connsiteX166" fmla="*/ 1785705 w 2472886"/>
                <a:gd name="connsiteY166" fmla="*/ 1500705 h 2790826"/>
                <a:gd name="connsiteX167" fmla="*/ 1698466 w 2472886"/>
                <a:gd name="connsiteY167" fmla="*/ 1544638 h 2790826"/>
                <a:gd name="connsiteX168" fmla="*/ 1688203 w 2472886"/>
                <a:gd name="connsiteY168" fmla="*/ 1544638 h 2790826"/>
                <a:gd name="connsiteX169" fmla="*/ 1631754 w 2472886"/>
                <a:gd name="connsiteY169" fmla="*/ 1513627 h 2790826"/>
                <a:gd name="connsiteX170" fmla="*/ 1616359 w 2472886"/>
                <a:gd name="connsiteY170" fmla="*/ 1371490 h 2790826"/>
                <a:gd name="connsiteX171" fmla="*/ 1708730 w 2472886"/>
                <a:gd name="connsiteY171" fmla="*/ 1322388 h 2790826"/>
                <a:gd name="connsiteX172" fmla="*/ 1956663 w 2472886"/>
                <a:gd name="connsiteY172" fmla="*/ 1273175 h 2790826"/>
                <a:gd name="connsiteX173" fmla="*/ 1972311 w 2472886"/>
                <a:gd name="connsiteY173" fmla="*/ 1283230 h 2790826"/>
                <a:gd name="connsiteX174" fmla="*/ 1954054 w 2472886"/>
                <a:gd name="connsiteY174" fmla="*/ 1303338 h 2790826"/>
                <a:gd name="connsiteX175" fmla="*/ 1956663 w 2472886"/>
                <a:gd name="connsiteY175" fmla="*/ 1273175 h 2790826"/>
                <a:gd name="connsiteX176" fmla="*/ 1750777 w 2472886"/>
                <a:gd name="connsiteY176" fmla="*/ 1262063 h 2790826"/>
                <a:gd name="connsiteX177" fmla="*/ 1819910 w 2472886"/>
                <a:gd name="connsiteY177" fmla="*/ 1308686 h 2790826"/>
                <a:gd name="connsiteX178" fmla="*/ 1740535 w 2472886"/>
                <a:gd name="connsiteY178" fmla="*/ 1285375 h 2790826"/>
                <a:gd name="connsiteX179" fmla="*/ 1750777 w 2472886"/>
                <a:gd name="connsiteY179" fmla="*/ 1262063 h 2790826"/>
                <a:gd name="connsiteX180" fmla="*/ 2152757 w 2472886"/>
                <a:gd name="connsiteY180" fmla="*/ 1258888 h 2790826"/>
                <a:gd name="connsiteX181" fmla="*/ 2150111 w 2472886"/>
                <a:gd name="connsiteY181" fmla="*/ 1274763 h 2790826"/>
                <a:gd name="connsiteX182" fmla="*/ 2142173 w 2472886"/>
                <a:gd name="connsiteY182" fmla="*/ 1272117 h 2790826"/>
                <a:gd name="connsiteX183" fmla="*/ 2152757 w 2472886"/>
                <a:gd name="connsiteY183" fmla="*/ 1258888 h 2790826"/>
                <a:gd name="connsiteX184" fmla="*/ 1876967 w 2472886"/>
                <a:gd name="connsiteY184" fmla="*/ 1249363 h 2790826"/>
                <a:gd name="connsiteX185" fmla="*/ 1907223 w 2472886"/>
                <a:gd name="connsiteY185" fmla="*/ 1278177 h 2790826"/>
                <a:gd name="connsiteX186" fmla="*/ 1882009 w 2472886"/>
                <a:gd name="connsiteY186" fmla="*/ 1301751 h 2790826"/>
                <a:gd name="connsiteX187" fmla="*/ 1864360 w 2472886"/>
                <a:gd name="connsiteY187" fmla="*/ 1275557 h 2790826"/>
                <a:gd name="connsiteX188" fmla="*/ 1876967 w 2472886"/>
                <a:gd name="connsiteY188" fmla="*/ 1249363 h 2790826"/>
                <a:gd name="connsiteX189" fmla="*/ 2413916 w 2472886"/>
                <a:gd name="connsiteY189" fmla="*/ 1231900 h 2790826"/>
                <a:gd name="connsiteX190" fmla="*/ 2437448 w 2472886"/>
                <a:gd name="connsiteY190" fmla="*/ 1244600 h 2790826"/>
                <a:gd name="connsiteX191" fmla="*/ 2413916 w 2472886"/>
                <a:gd name="connsiteY191" fmla="*/ 1257300 h 2790826"/>
                <a:gd name="connsiteX192" fmla="*/ 2392998 w 2472886"/>
                <a:gd name="connsiteY192" fmla="*/ 1247140 h 2790826"/>
                <a:gd name="connsiteX193" fmla="*/ 2413916 w 2472886"/>
                <a:gd name="connsiteY193" fmla="*/ 1231900 h 2790826"/>
                <a:gd name="connsiteX194" fmla="*/ 2245277 w 2472886"/>
                <a:gd name="connsiteY194" fmla="*/ 1225550 h 2790826"/>
                <a:gd name="connsiteX195" fmla="*/ 2265998 w 2472886"/>
                <a:gd name="connsiteY195" fmla="*/ 1243501 h 2790826"/>
                <a:gd name="connsiteX196" fmla="*/ 2240096 w 2472886"/>
                <a:gd name="connsiteY196" fmla="*/ 1258888 h 2790826"/>
                <a:gd name="connsiteX197" fmla="*/ 2245277 w 2472886"/>
                <a:gd name="connsiteY197" fmla="*/ 1225550 h 2790826"/>
                <a:gd name="connsiteX198" fmla="*/ 1815347 w 2472886"/>
                <a:gd name="connsiteY198" fmla="*/ 1216025 h 2790826"/>
                <a:gd name="connsiteX199" fmla="*/ 1823086 w 2472886"/>
                <a:gd name="connsiteY199" fmla="*/ 1221317 h 2790826"/>
                <a:gd name="connsiteX200" fmla="*/ 1812767 w 2472886"/>
                <a:gd name="connsiteY200" fmla="*/ 1231900 h 2790826"/>
                <a:gd name="connsiteX201" fmla="*/ 1815347 w 2472886"/>
                <a:gd name="connsiteY201" fmla="*/ 1216025 h 2790826"/>
                <a:gd name="connsiteX202" fmla="*/ 312640 w 2472886"/>
                <a:gd name="connsiteY202" fmla="*/ 1200150 h 2790826"/>
                <a:gd name="connsiteX203" fmla="*/ 326073 w 2472886"/>
                <a:gd name="connsiteY203" fmla="*/ 1215537 h 2790826"/>
                <a:gd name="connsiteX204" fmla="*/ 315327 w 2472886"/>
                <a:gd name="connsiteY204" fmla="*/ 1233488 h 2790826"/>
                <a:gd name="connsiteX205" fmla="*/ 291148 w 2472886"/>
                <a:gd name="connsiteY205" fmla="*/ 1223230 h 2790826"/>
                <a:gd name="connsiteX206" fmla="*/ 312640 w 2472886"/>
                <a:gd name="connsiteY206" fmla="*/ 1200150 h 2790826"/>
                <a:gd name="connsiteX207" fmla="*/ 2046791 w 2472886"/>
                <a:gd name="connsiteY207" fmla="*/ 1179513 h 2790826"/>
                <a:gd name="connsiteX208" fmla="*/ 2064386 w 2472886"/>
                <a:gd name="connsiteY208" fmla="*/ 1189492 h 2790826"/>
                <a:gd name="connsiteX209" fmla="*/ 2054332 w 2472886"/>
                <a:gd name="connsiteY209" fmla="*/ 1196976 h 2790826"/>
                <a:gd name="connsiteX210" fmla="*/ 2034223 w 2472886"/>
                <a:gd name="connsiteY210" fmla="*/ 1186997 h 2790826"/>
                <a:gd name="connsiteX211" fmla="*/ 2046791 w 2472886"/>
                <a:gd name="connsiteY211" fmla="*/ 1179513 h 2790826"/>
                <a:gd name="connsiteX212" fmla="*/ 1965094 w 2472886"/>
                <a:gd name="connsiteY212" fmla="*/ 1168400 h 2790826"/>
                <a:gd name="connsiteX213" fmla="*/ 1975485 w 2472886"/>
                <a:gd name="connsiteY213" fmla="*/ 1176338 h 2790826"/>
                <a:gd name="connsiteX214" fmla="*/ 1957301 w 2472886"/>
                <a:gd name="connsiteY214" fmla="*/ 1192213 h 2790826"/>
                <a:gd name="connsiteX215" fmla="*/ 1946910 w 2472886"/>
                <a:gd name="connsiteY215" fmla="*/ 1189567 h 2790826"/>
                <a:gd name="connsiteX216" fmla="*/ 1965094 w 2472886"/>
                <a:gd name="connsiteY216" fmla="*/ 1168400 h 2790826"/>
                <a:gd name="connsiteX217" fmla="*/ 1920452 w 2472886"/>
                <a:gd name="connsiteY217" fmla="*/ 1150938 h 2790826"/>
                <a:gd name="connsiteX218" fmla="*/ 1938973 w 2472886"/>
                <a:gd name="connsiteY218" fmla="*/ 1163979 h 2790826"/>
                <a:gd name="connsiteX219" fmla="*/ 1915160 w 2472886"/>
                <a:gd name="connsiteY219" fmla="*/ 1187451 h 2790826"/>
                <a:gd name="connsiteX220" fmla="*/ 1899285 w 2472886"/>
                <a:gd name="connsiteY220" fmla="*/ 1171803 h 2790826"/>
                <a:gd name="connsiteX221" fmla="*/ 1920452 w 2472886"/>
                <a:gd name="connsiteY221" fmla="*/ 1150938 h 2790826"/>
                <a:gd name="connsiteX222" fmla="*/ 2184242 w 2472886"/>
                <a:gd name="connsiteY222" fmla="*/ 985838 h 2790826"/>
                <a:gd name="connsiteX223" fmla="*/ 2186822 w 2472886"/>
                <a:gd name="connsiteY223" fmla="*/ 1006476 h 2790826"/>
                <a:gd name="connsiteX224" fmla="*/ 2173923 w 2472886"/>
                <a:gd name="connsiteY224" fmla="*/ 998737 h 2790826"/>
                <a:gd name="connsiteX225" fmla="*/ 2184242 w 2472886"/>
                <a:gd name="connsiteY225" fmla="*/ 985838 h 2790826"/>
                <a:gd name="connsiteX226" fmla="*/ 1931035 w 2472886"/>
                <a:gd name="connsiteY226" fmla="*/ 981075 h 2790826"/>
                <a:gd name="connsiteX227" fmla="*/ 1944265 w 2472886"/>
                <a:gd name="connsiteY227" fmla="*/ 1003300 h 2790826"/>
                <a:gd name="connsiteX228" fmla="*/ 1941619 w 2472886"/>
                <a:gd name="connsiteY228" fmla="*/ 1003300 h 2790826"/>
                <a:gd name="connsiteX229" fmla="*/ 1925743 w 2472886"/>
                <a:gd name="connsiteY229" fmla="*/ 983545 h 2790826"/>
                <a:gd name="connsiteX230" fmla="*/ 1931035 w 2472886"/>
                <a:gd name="connsiteY230" fmla="*/ 981075 h 2790826"/>
                <a:gd name="connsiteX231" fmla="*/ 1897345 w 2472886"/>
                <a:gd name="connsiteY231" fmla="*/ 966788 h 2790826"/>
                <a:gd name="connsiteX232" fmla="*/ 1897345 w 2472886"/>
                <a:gd name="connsiteY232" fmla="*/ 985838 h 2790826"/>
                <a:gd name="connsiteX233" fmla="*/ 1897345 w 2472886"/>
                <a:gd name="connsiteY233" fmla="*/ 966788 h 2790826"/>
                <a:gd name="connsiteX234" fmla="*/ 2100804 w 2472886"/>
                <a:gd name="connsiteY234" fmla="*/ 931863 h 2790826"/>
                <a:gd name="connsiteX235" fmla="*/ 2137410 w 2472886"/>
                <a:gd name="connsiteY235" fmla="*/ 949149 h 2790826"/>
                <a:gd name="connsiteX236" fmla="*/ 2111263 w 2472886"/>
                <a:gd name="connsiteY236" fmla="*/ 954088 h 2790826"/>
                <a:gd name="connsiteX237" fmla="*/ 2092960 w 2472886"/>
                <a:gd name="connsiteY237" fmla="*/ 939272 h 2790826"/>
                <a:gd name="connsiteX238" fmla="*/ 2100804 w 2472886"/>
                <a:gd name="connsiteY238" fmla="*/ 931863 h 2790826"/>
                <a:gd name="connsiteX239" fmla="*/ 617493 w 2472886"/>
                <a:gd name="connsiteY239" fmla="*/ 858838 h 2790826"/>
                <a:gd name="connsiteX240" fmla="*/ 632461 w 2472886"/>
                <a:gd name="connsiteY240" fmla="*/ 866322 h 2790826"/>
                <a:gd name="connsiteX241" fmla="*/ 624977 w 2472886"/>
                <a:gd name="connsiteY241" fmla="*/ 876301 h 2790826"/>
                <a:gd name="connsiteX242" fmla="*/ 617493 w 2472886"/>
                <a:gd name="connsiteY242" fmla="*/ 858838 h 2790826"/>
                <a:gd name="connsiteX243" fmla="*/ 563404 w 2472886"/>
                <a:gd name="connsiteY243" fmla="*/ 846138 h 2790826"/>
                <a:gd name="connsiteX244" fmla="*/ 596940 w 2472886"/>
                <a:gd name="connsiteY244" fmla="*/ 908051 h 2790826"/>
                <a:gd name="connsiteX245" fmla="*/ 558244 w 2472886"/>
                <a:gd name="connsiteY245" fmla="*/ 864196 h 2790826"/>
                <a:gd name="connsiteX246" fmla="*/ 563404 w 2472886"/>
                <a:gd name="connsiteY246" fmla="*/ 846138 h 2790826"/>
                <a:gd name="connsiteX247" fmla="*/ 2114233 w 2472886"/>
                <a:gd name="connsiteY247" fmla="*/ 809625 h 2790826"/>
                <a:gd name="connsiteX248" fmla="*/ 2129473 w 2472886"/>
                <a:gd name="connsiteY248" fmla="*/ 822855 h 2790826"/>
                <a:gd name="connsiteX249" fmla="*/ 2119313 w 2472886"/>
                <a:gd name="connsiteY249" fmla="*/ 833438 h 2790826"/>
                <a:gd name="connsiteX250" fmla="*/ 2104073 w 2472886"/>
                <a:gd name="connsiteY250" fmla="*/ 822855 h 2790826"/>
                <a:gd name="connsiteX251" fmla="*/ 2114233 w 2472886"/>
                <a:gd name="connsiteY251" fmla="*/ 809625 h 2790826"/>
                <a:gd name="connsiteX252" fmla="*/ 2046961 w 2472886"/>
                <a:gd name="connsiteY252" fmla="*/ 765175 h 2790826"/>
                <a:gd name="connsiteX253" fmla="*/ 2092960 w 2472886"/>
                <a:gd name="connsiteY253" fmla="*/ 806568 h 2790826"/>
                <a:gd name="connsiteX254" fmla="*/ 2039295 w 2472886"/>
                <a:gd name="connsiteY254" fmla="*/ 835025 h 2790826"/>
                <a:gd name="connsiteX255" fmla="*/ 2011184 w 2472886"/>
                <a:gd name="connsiteY255" fmla="*/ 822090 h 2790826"/>
                <a:gd name="connsiteX256" fmla="*/ 2046961 w 2472886"/>
                <a:gd name="connsiteY256" fmla="*/ 765175 h 2790826"/>
                <a:gd name="connsiteX257" fmla="*/ 735815 w 2472886"/>
                <a:gd name="connsiteY257" fmla="*/ 763588 h 2790826"/>
                <a:gd name="connsiteX258" fmla="*/ 781686 w 2472886"/>
                <a:gd name="connsiteY258" fmla="*/ 788988 h 2790826"/>
                <a:gd name="connsiteX259" fmla="*/ 761299 w 2472886"/>
                <a:gd name="connsiteY259" fmla="*/ 783908 h 2790826"/>
                <a:gd name="connsiteX260" fmla="*/ 738364 w 2472886"/>
                <a:gd name="connsiteY260" fmla="*/ 786448 h 2790826"/>
                <a:gd name="connsiteX261" fmla="*/ 715428 w 2472886"/>
                <a:gd name="connsiteY261" fmla="*/ 788988 h 2790826"/>
                <a:gd name="connsiteX262" fmla="*/ 684848 w 2472886"/>
                <a:gd name="connsiteY262" fmla="*/ 781368 h 2790826"/>
                <a:gd name="connsiteX263" fmla="*/ 735815 w 2472886"/>
                <a:gd name="connsiteY263" fmla="*/ 763588 h 2790826"/>
                <a:gd name="connsiteX264" fmla="*/ 2307802 w 2472886"/>
                <a:gd name="connsiteY264" fmla="*/ 727075 h 2790826"/>
                <a:gd name="connsiteX265" fmla="*/ 2326323 w 2472886"/>
                <a:gd name="connsiteY265" fmla="*/ 735013 h 2790826"/>
                <a:gd name="connsiteX266" fmla="*/ 2305156 w 2472886"/>
                <a:gd name="connsiteY266" fmla="*/ 758825 h 2790826"/>
                <a:gd name="connsiteX267" fmla="*/ 2286635 w 2472886"/>
                <a:gd name="connsiteY267" fmla="*/ 737659 h 2790826"/>
                <a:gd name="connsiteX268" fmla="*/ 2307802 w 2472886"/>
                <a:gd name="connsiteY268" fmla="*/ 727075 h 2790826"/>
                <a:gd name="connsiteX269" fmla="*/ 1990567 w 2472886"/>
                <a:gd name="connsiteY269" fmla="*/ 727075 h 2790826"/>
                <a:gd name="connsiteX270" fmla="*/ 2014142 w 2472886"/>
                <a:gd name="connsiteY270" fmla="*/ 739775 h 2790826"/>
                <a:gd name="connsiteX271" fmla="*/ 1993186 w 2472886"/>
                <a:gd name="connsiteY271" fmla="*/ 765175 h 2790826"/>
                <a:gd name="connsiteX272" fmla="*/ 1990567 w 2472886"/>
                <a:gd name="connsiteY272" fmla="*/ 765175 h 2790826"/>
                <a:gd name="connsiteX273" fmla="*/ 1990567 w 2472886"/>
                <a:gd name="connsiteY273" fmla="*/ 727075 h 2790826"/>
                <a:gd name="connsiteX274" fmla="*/ 1969532 w 2472886"/>
                <a:gd name="connsiteY274" fmla="*/ 682625 h 2790826"/>
                <a:gd name="connsiteX275" fmla="*/ 2005648 w 2472886"/>
                <a:gd name="connsiteY275" fmla="*/ 693209 h 2790826"/>
                <a:gd name="connsiteX276" fmla="*/ 1974692 w 2472886"/>
                <a:gd name="connsiteY276" fmla="*/ 714375 h 2790826"/>
                <a:gd name="connsiteX277" fmla="*/ 1969532 w 2472886"/>
                <a:gd name="connsiteY277" fmla="*/ 682625 h 2790826"/>
                <a:gd name="connsiteX278" fmla="*/ 640398 w 2472886"/>
                <a:gd name="connsiteY278" fmla="*/ 681038 h 2790826"/>
                <a:gd name="connsiteX279" fmla="*/ 648018 w 2472886"/>
                <a:gd name="connsiteY279" fmla="*/ 714376 h 2790826"/>
                <a:gd name="connsiteX280" fmla="*/ 627698 w 2472886"/>
                <a:gd name="connsiteY280" fmla="*/ 701554 h 2790826"/>
                <a:gd name="connsiteX281" fmla="*/ 640398 w 2472886"/>
                <a:gd name="connsiteY281" fmla="*/ 681038 h 2790826"/>
                <a:gd name="connsiteX282" fmla="*/ 1987656 w 2472886"/>
                <a:gd name="connsiteY282" fmla="*/ 604838 h 2790826"/>
                <a:gd name="connsiteX283" fmla="*/ 1990302 w 2472886"/>
                <a:gd name="connsiteY283" fmla="*/ 674688 h 2790826"/>
                <a:gd name="connsiteX284" fmla="*/ 1987656 w 2472886"/>
                <a:gd name="connsiteY284" fmla="*/ 604838 h 2790826"/>
                <a:gd name="connsiteX285" fmla="*/ 1878937 w 2472886"/>
                <a:gd name="connsiteY285" fmla="*/ 530225 h 2790826"/>
                <a:gd name="connsiteX286" fmla="*/ 1873741 w 2472886"/>
                <a:gd name="connsiteY286" fmla="*/ 549275 h 2790826"/>
                <a:gd name="connsiteX287" fmla="*/ 1865948 w 2472886"/>
                <a:gd name="connsiteY287" fmla="*/ 546554 h 2790826"/>
                <a:gd name="connsiteX288" fmla="*/ 1878937 w 2472886"/>
                <a:gd name="connsiteY288" fmla="*/ 530225 h 2790826"/>
                <a:gd name="connsiteX289" fmla="*/ 2261570 w 2472886"/>
                <a:gd name="connsiteY289" fmla="*/ 463550 h 2790826"/>
                <a:gd name="connsiteX290" fmla="*/ 2269341 w 2472886"/>
                <a:gd name="connsiteY290" fmla="*/ 466115 h 2790826"/>
                <a:gd name="connsiteX291" fmla="*/ 2243439 w 2472886"/>
                <a:gd name="connsiteY291" fmla="*/ 496888 h 2790826"/>
                <a:gd name="connsiteX292" fmla="*/ 2235668 w 2472886"/>
                <a:gd name="connsiteY292" fmla="*/ 496888 h 2790826"/>
                <a:gd name="connsiteX293" fmla="*/ 2261570 w 2472886"/>
                <a:gd name="connsiteY293" fmla="*/ 463550 h 2790826"/>
                <a:gd name="connsiteX294" fmla="*/ 1739146 w 2472886"/>
                <a:gd name="connsiteY294" fmla="*/ 430213 h 2790826"/>
                <a:gd name="connsiteX295" fmla="*/ 1754625 w 2472886"/>
                <a:gd name="connsiteY295" fmla="*/ 460987 h 2790826"/>
                <a:gd name="connsiteX296" fmla="*/ 1744306 w 2472886"/>
                <a:gd name="connsiteY296" fmla="*/ 463551 h 2790826"/>
                <a:gd name="connsiteX297" fmla="*/ 1731407 w 2472886"/>
                <a:gd name="connsiteY297" fmla="*/ 458422 h 2790826"/>
                <a:gd name="connsiteX298" fmla="*/ 1739146 w 2472886"/>
                <a:gd name="connsiteY298" fmla="*/ 430213 h 2790826"/>
                <a:gd name="connsiteX299" fmla="*/ 2242907 w 2472886"/>
                <a:gd name="connsiteY299" fmla="*/ 417513 h 2790826"/>
                <a:gd name="connsiteX300" fmla="*/ 2232516 w 2472886"/>
                <a:gd name="connsiteY300" fmla="*/ 439738 h 2790826"/>
                <a:gd name="connsiteX301" fmla="*/ 2224723 w 2472886"/>
                <a:gd name="connsiteY301" fmla="*/ 432330 h 2790826"/>
                <a:gd name="connsiteX302" fmla="*/ 2242907 w 2472886"/>
                <a:gd name="connsiteY302" fmla="*/ 417513 h 2790826"/>
                <a:gd name="connsiteX303" fmla="*/ 1140262 w 2472886"/>
                <a:gd name="connsiteY303" fmla="*/ 398463 h 2790826"/>
                <a:gd name="connsiteX304" fmla="*/ 1153160 w 2472886"/>
                <a:gd name="connsiteY304" fmla="*/ 403679 h 2790826"/>
                <a:gd name="connsiteX305" fmla="*/ 1129943 w 2472886"/>
                <a:gd name="connsiteY305" fmla="*/ 434976 h 2790826"/>
                <a:gd name="connsiteX306" fmla="*/ 1140262 w 2472886"/>
                <a:gd name="connsiteY306" fmla="*/ 398463 h 2790826"/>
                <a:gd name="connsiteX307" fmla="*/ 833496 w 2472886"/>
                <a:gd name="connsiteY307" fmla="*/ 385763 h 2790826"/>
                <a:gd name="connsiteX308" fmla="*/ 836093 w 2472886"/>
                <a:gd name="connsiteY308" fmla="*/ 385763 h 2790826"/>
                <a:gd name="connsiteX309" fmla="*/ 854278 w 2472886"/>
                <a:gd name="connsiteY309" fmla="*/ 409576 h 2790826"/>
                <a:gd name="connsiteX310" fmla="*/ 833496 w 2472886"/>
                <a:gd name="connsiteY310" fmla="*/ 385763 h 2790826"/>
                <a:gd name="connsiteX311" fmla="*/ 1437449 w 2472886"/>
                <a:gd name="connsiteY311" fmla="*/ 374650 h 2790826"/>
                <a:gd name="connsiteX312" fmla="*/ 1460678 w 2472886"/>
                <a:gd name="connsiteY312" fmla="*/ 416045 h 2790826"/>
                <a:gd name="connsiteX313" fmla="*/ 1566497 w 2472886"/>
                <a:gd name="connsiteY313" fmla="*/ 457440 h 2790826"/>
                <a:gd name="connsiteX314" fmla="*/ 1612954 w 2472886"/>
                <a:gd name="connsiteY314" fmla="*/ 496248 h 2790826"/>
                <a:gd name="connsiteX315" fmla="*/ 1623278 w 2472886"/>
                <a:gd name="connsiteY315" fmla="*/ 493661 h 2790826"/>
                <a:gd name="connsiteX316" fmla="*/ 1638764 w 2472886"/>
                <a:gd name="connsiteY316" fmla="*/ 475551 h 2790826"/>
                <a:gd name="connsiteX317" fmla="*/ 1633602 w 2472886"/>
                <a:gd name="connsiteY317" fmla="*/ 519533 h 2790826"/>
                <a:gd name="connsiteX318" fmla="*/ 1656830 w 2472886"/>
                <a:gd name="connsiteY318" fmla="*/ 527294 h 2790826"/>
                <a:gd name="connsiteX319" fmla="*/ 1664573 w 2472886"/>
                <a:gd name="connsiteY319" fmla="*/ 524707 h 2790826"/>
                <a:gd name="connsiteX320" fmla="*/ 1682640 w 2472886"/>
                <a:gd name="connsiteY320" fmla="*/ 496248 h 2790826"/>
                <a:gd name="connsiteX321" fmla="*/ 1721354 w 2472886"/>
                <a:gd name="connsiteY321" fmla="*/ 516946 h 2790826"/>
                <a:gd name="connsiteX322" fmla="*/ 1734259 w 2472886"/>
                <a:gd name="connsiteY322" fmla="*/ 514359 h 2790826"/>
                <a:gd name="connsiteX323" fmla="*/ 1744582 w 2472886"/>
                <a:gd name="connsiteY323" fmla="*/ 485899 h 2790826"/>
                <a:gd name="connsiteX324" fmla="*/ 1785878 w 2472886"/>
                <a:gd name="connsiteY324" fmla="*/ 527294 h 2790826"/>
                <a:gd name="connsiteX325" fmla="*/ 1811687 w 2472886"/>
                <a:gd name="connsiteY325" fmla="*/ 516946 h 2790826"/>
                <a:gd name="connsiteX326" fmla="*/ 1852982 w 2472886"/>
                <a:gd name="connsiteY326" fmla="*/ 571277 h 2790826"/>
                <a:gd name="connsiteX327" fmla="*/ 1871049 w 2472886"/>
                <a:gd name="connsiteY327" fmla="*/ 563515 h 2790826"/>
                <a:gd name="connsiteX328" fmla="*/ 1912344 w 2472886"/>
                <a:gd name="connsiteY328" fmla="*/ 625608 h 2790826"/>
                <a:gd name="connsiteX329" fmla="*/ 1914925 w 2472886"/>
                <a:gd name="connsiteY329" fmla="*/ 625608 h 2790826"/>
                <a:gd name="connsiteX330" fmla="*/ 1948478 w 2472886"/>
                <a:gd name="connsiteY330" fmla="*/ 599736 h 2790826"/>
                <a:gd name="connsiteX331" fmla="*/ 1935573 w 2472886"/>
                <a:gd name="connsiteY331" fmla="*/ 677352 h 2790826"/>
                <a:gd name="connsiteX332" fmla="*/ 1958802 w 2472886"/>
                <a:gd name="connsiteY332" fmla="*/ 716159 h 2790826"/>
                <a:gd name="connsiteX333" fmla="*/ 1953640 w 2472886"/>
                <a:gd name="connsiteY333" fmla="*/ 760142 h 2790826"/>
                <a:gd name="connsiteX334" fmla="*/ 1982030 w 2472886"/>
                <a:gd name="connsiteY334" fmla="*/ 775665 h 2790826"/>
                <a:gd name="connsiteX335" fmla="*/ 1961382 w 2472886"/>
                <a:gd name="connsiteY335" fmla="*/ 819647 h 2790826"/>
                <a:gd name="connsiteX336" fmla="*/ 1966544 w 2472886"/>
                <a:gd name="connsiteY336" fmla="*/ 822234 h 2790826"/>
                <a:gd name="connsiteX337" fmla="*/ 1971706 w 2472886"/>
                <a:gd name="connsiteY337" fmla="*/ 819647 h 2790826"/>
                <a:gd name="connsiteX338" fmla="*/ 1976868 w 2472886"/>
                <a:gd name="connsiteY338" fmla="*/ 819647 h 2790826"/>
                <a:gd name="connsiteX339" fmla="*/ 1982030 w 2472886"/>
                <a:gd name="connsiteY339" fmla="*/ 824821 h 2790826"/>
                <a:gd name="connsiteX340" fmla="*/ 1963964 w 2472886"/>
                <a:gd name="connsiteY340" fmla="*/ 876565 h 2790826"/>
                <a:gd name="connsiteX341" fmla="*/ 1943316 w 2472886"/>
                <a:gd name="connsiteY341" fmla="*/ 861042 h 2790826"/>
                <a:gd name="connsiteX342" fmla="*/ 1927830 w 2472886"/>
                <a:gd name="connsiteY342" fmla="*/ 876565 h 2790826"/>
                <a:gd name="connsiteX343" fmla="*/ 1948478 w 2472886"/>
                <a:gd name="connsiteY343" fmla="*/ 894675 h 2790826"/>
                <a:gd name="connsiteX344" fmla="*/ 1927830 w 2472886"/>
                <a:gd name="connsiteY344" fmla="*/ 943832 h 2790826"/>
                <a:gd name="connsiteX345" fmla="*/ 1894278 w 2472886"/>
                <a:gd name="connsiteY345" fmla="*/ 925722 h 2790826"/>
                <a:gd name="connsiteX346" fmla="*/ 1886535 w 2472886"/>
                <a:gd name="connsiteY346" fmla="*/ 930896 h 2790826"/>
                <a:gd name="connsiteX347" fmla="*/ 1863306 w 2472886"/>
                <a:gd name="connsiteY347" fmla="*/ 956768 h 2790826"/>
                <a:gd name="connsiteX348" fmla="*/ 1863306 w 2472886"/>
                <a:gd name="connsiteY348" fmla="*/ 1011099 h 2790826"/>
                <a:gd name="connsiteX349" fmla="*/ 1891697 w 2472886"/>
                <a:gd name="connsiteY349" fmla="*/ 1034384 h 2790826"/>
                <a:gd name="connsiteX350" fmla="*/ 1863306 w 2472886"/>
                <a:gd name="connsiteY350" fmla="*/ 1091302 h 2790826"/>
                <a:gd name="connsiteX351" fmla="*/ 1881373 w 2472886"/>
                <a:gd name="connsiteY351" fmla="*/ 1124935 h 2790826"/>
                <a:gd name="connsiteX352" fmla="*/ 1876211 w 2472886"/>
                <a:gd name="connsiteY352" fmla="*/ 1124935 h 2790826"/>
                <a:gd name="connsiteX353" fmla="*/ 1845240 w 2472886"/>
                <a:gd name="connsiteY353" fmla="*/ 1161156 h 2790826"/>
                <a:gd name="connsiteX354" fmla="*/ 1780716 w 2472886"/>
                <a:gd name="connsiteY354" fmla="*/ 1212900 h 2790826"/>
                <a:gd name="connsiteX355" fmla="*/ 1757487 w 2472886"/>
                <a:gd name="connsiteY355" fmla="*/ 1202551 h 2790826"/>
                <a:gd name="connsiteX356" fmla="*/ 1749744 w 2472886"/>
                <a:gd name="connsiteY356" fmla="*/ 1207726 h 2790826"/>
                <a:gd name="connsiteX357" fmla="*/ 1744582 w 2472886"/>
                <a:gd name="connsiteY357" fmla="*/ 1241359 h 2790826"/>
                <a:gd name="connsiteX358" fmla="*/ 1739421 w 2472886"/>
                <a:gd name="connsiteY358" fmla="*/ 1243946 h 2790826"/>
                <a:gd name="connsiteX359" fmla="*/ 1729097 w 2472886"/>
                <a:gd name="connsiteY359" fmla="*/ 1238772 h 2790826"/>
                <a:gd name="connsiteX360" fmla="*/ 1718773 w 2472886"/>
                <a:gd name="connsiteY360" fmla="*/ 1236185 h 2790826"/>
                <a:gd name="connsiteX361" fmla="*/ 1713611 w 2472886"/>
                <a:gd name="connsiteY361" fmla="*/ 1238772 h 2790826"/>
                <a:gd name="connsiteX362" fmla="*/ 1705868 w 2472886"/>
                <a:gd name="connsiteY362" fmla="*/ 1306039 h 2790826"/>
                <a:gd name="connsiteX363" fmla="*/ 1685221 w 2472886"/>
                <a:gd name="connsiteY363" fmla="*/ 1295690 h 2790826"/>
                <a:gd name="connsiteX364" fmla="*/ 1677478 w 2472886"/>
                <a:gd name="connsiteY364" fmla="*/ 1298277 h 2790826"/>
                <a:gd name="connsiteX365" fmla="*/ 1545849 w 2472886"/>
                <a:gd name="connsiteY365" fmla="*/ 1360370 h 2790826"/>
                <a:gd name="connsiteX366" fmla="*/ 1556173 w 2472886"/>
                <a:gd name="connsiteY366" fmla="*/ 1391416 h 2790826"/>
                <a:gd name="connsiteX367" fmla="*/ 1527782 w 2472886"/>
                <a:gd name="connsiteY367" fmla="*/ 1373306 h 2790826"/>
                <a:gd name="connsiteX368" fmla="*/ 1522621 w 2472886"/>
                <a:gd name="connsiteY368" fmla="*/ 1375893 h 2790826"/>
                <a:gd name="connsiteX369" fmla="*/ 1545849 w 2472886"/>
                <a:gd name="connsiteY369" fmla="*/ 1481968 h 2790826"/>
                <a:gd name="connsiteX370" fmla="*/ 1483906 w 2472886"/>
                <a:gd name="connsiteY370" fmla="*/ 1443160 h 2790826"/>
                <a:gd name="connsiteX371" fmla="*/ 1390992 w 2472886"/>
                <a:gd name="connsiteY371" fmla="*/ 1487142 h 2790826"/>
                <a:gd name="connsiteX372" fmla="*/ 1398735 w 2472886"/>
                <a:gd name="connsiteY372" fmla="*/ 1556996 h 2790826"/>
                <a:gd name="connsiteX373" fmla="*/ 1393573 w 2472886"/>
                <a:gd name="connsiteY373" fmla="*/ 1556996 h 2790826"/>
                <a:gd name="connsiteX374" fmla="*/ 1367764 w 2472886"/>
                <a:gd name="connsiteY374" fmla="*/ 1513014 h 2790826"/>
                <a:gd name="connsiteX375" fmla="*/ 1352278 w 2472886"/>
                <a:gd name="connsiteY375" fmla="*/ 1510427 h 2790826"/>
                <a:gd name="connsiteX376" fmla="*/ 1334211 w 2472886"/>
                <a:gd name="connsiteY376" fmla="*/ 1520776 h 2790826"/>
                <a:gd name="connsiteX377" fmla="*/ 1336792 w 2472886"/>
                <a:gd name="connsiteY377" fmla="*/ 1544060 h 2790826"/>
                <a:gd name="connsiteX378" fmla="*/ 1329049 w 2472886"/>
                <a:gd name="connsiteY378" fmla="*/ 1546647 h 2790826"/>
                <a:gd name="connsiteX379" fmla="*/ 1305821 w 2472886"/>
                <a:gd name="connsiteY379" fmla="*/ 1531124 h 2790826"/>
                <a:gd name="connsiteX380" fmla="*/ 1316144 w 2472886"/>
                <a:gd name="connsiteY380" fmla="*/ 1500078 h 2790826"/>
                <a:gd name="connsiteX381" fmla="*/ 1308402 w 2472886"/>
                <a:gd name="connsiteY381" fmla="*/ 1500078 h 2790826"/>
                <a:gd name="connsiteX382" fmla="*/ 1285173 w 2472886"/>
                <a:gd name="connsiteY382" fmla="*/ 1492316 h 2790826"/>
                <a:gd name="connsiteX383" fmla="*/ 1256783 w 2472886"/>
                <a:gd name="connsiteY383" fmla="*/ 1481968 h 2790826"/>
                <a:gd name="connsiteX384" fmla="*/ 1246459 w 2472886"/>
                <a:gd name="connsiteY384" fmla="*/ 1484555 h 2790826"/>
                <a:gd name="connsiteX385" fmla="*/ 1210325 w 2472886"/>
                <a:gd name="connsiteY385" fmla="*/ 1507840 h 2790826"/>
                <a:gd name="connsiteX386" fmla="*/ 1189678 w 2472886"/>
                <a:gd name="connsiteY386" fmla="*/ 1507840 h 2790826"/>
                <a:gd name="connsiteX387" fmla="*/ 1171611 w 2472886"/>
                <a:gd name="connsiteY387" fmla="*/ 1505252 h 2790826"/>
                <a:gd name="connsiteX388" fmla="*/ 1150964 w 2472886"/>
                <a:gd name="connsiteY388" fmla="*/ 1510427 h 2790826"/>
                <a:gd name="connsiteX389" fmla="*/ 1171611 w 2472886"/>
                <a:gd name="connsiteY389" fmla="*/ 1564758 h 2790826"/>
                <a:gd name="connsiteX390" fmla="*/ 1138059 w 2472886"/>
                <a:gd name="connsiteY390" fmla="*/ 1577694 h 2790826"/>
                <a:gd name="connsiteX391" fmla="*/ 1132897 w 2472886"/>
                <a:gd name="connsiteY391" fmla="*/ 1577694 h 2790826"/>
                <a:gd name="connsiteX392" fmla="*/ 1127735 w 2472886"/>
                <a:gd name="connsiteY392" fmla="*/ 1577694 h 2790826"/>
                <a:gd name="connsiteX393" fmla="*/ 1096764 w 2472886"/>
                <a:gd name="connsiteY393" fmla="*/ 1588042 h 2790826"/>
                <a:gd name="connsiteX394" fmla="*/ 1107087 w 2472886"/>
                <a:gd name="connsiteY394" fmla="*/ 1647548 h 2790826"/>
                <a:gd name="connsiteX395" fmla="*/ 1091602 w 2472886"/>
                <a:gd name="connsiteY395" fmla="*/ 1652722 h 2790826"/>
                <a:gd name="connsiteX396" fmla="*/ 1055468 w 2472886"/>
                <a:gd name="connsiteY396" fmla="*/ 1629438 h 2790826"/>
                <a:gd name="connsiteX397" fmla="*/ 1016754 w 2472886"/>
                <a:gd name="connsiteY397" fmla="*/ 1655309 h 2790826"/>
                <a:gd name="connsiteX398" fmla="*/ 1021916 w 2472886"/>
                <a:gd name="connsiteY398" fmla="*/ 1681181 h 2790826"/>
                <a:gd name="connsiteX399" fmla="*/ 1011592 w 2472886"/>
                <a:gd name="connsiteY399" fmla="*/ 1681181 h 2790826"/>
                <a:gd name="connsiteX400" fmla="*/ 978040 w 2472886"/>
                <a:gd name="connsiteY400" fmla="*/ 1688943 h 2790826"/>
                <a:gd name="connsiteX401" fmla="*/ 926421 w 2472886"/>
                <a:gd name="connsiteY401" fmla="*/ 1823477 h 2790826"/>
                <a:gd name="connsiteX402" fmla="*/ 931583 w 2472886"/>
                <a:gd name="connsiteY402" fmla="*/ 1836413 h 2790826"/>
                <a:gd name="connsiteX403" fmla="*/ 941906 w 2472886"/>
                <a:gd name="connsiteY403" fmla="*/ 1839000 h 2790826"/>
                <a:gd name="connsiteX404" fmla="*/ 949649 w 2472886"/>
                <a:gd name="connsiteY404" fmla="*/ 1839000 h 2790826"/>
                <a:gd name="connsiteX405" fmla="*/ 957392 w 2472886"/>
                <a:gd name="connsiteY405" fmla="*/ 1836413 h 2790826"/>
                <a:gd name="connsiteX406" fmla="*/ 965135 w 2472886"/>
                <a:gd name="connsiteY406" fmla="*/ 1839000 h 2790826"/>
                <a:gd name="connsiteX407" fmla="*/ 970297 w 2472886"/>
                <a:gd name="connsiteY407" fmla="*/ 1864872 h 2790826"/>
                <a:gd name="connsiteX408" fmla="*/ 993525 w 2472886"/>
                <a:gd name="connsiteY408" fmla="*/ 1854523 h 2790826"/>
                <a:gd name="connsiteX409" fmla="*/ 1019335 w 2472886"/>
                <a:gd name="connsiteY409" fmla="*/ 1932139 h 2790826"/>
                <a:gd name="connsiteX410" fmla="*/ 1032240 w 2472886"/>
                <a:gd name="connsiteY410" fmla="*/ 1996819 h 2790826"/>
                <a:gd name="connsiteX411" fmla="*/ 980621 w 2472886"/>
                <a:gd name="connsiteY411" fmla="*/ 2095132 h 2790826"/>
                <a:gd name="connsiteX412" fmla="*/ 923840 w 2472886"/>
                <a:gd name="connsiteY412" fmla="*/ 2131352 h 2790826"/>
                <a:gd name="connsiteX413" fmla="*/ 892868 w 2472886"/>
                <a:gd name="connsiteY413" fmla="*/ 2133940 h 2790826"/>
                <a:gd name="connsiteX414" fmla="*/ 864478 w 2472886"/>
                <a:gd name="connsiteY414" fmla="*/ 2136527 h 2790826"/>
                <a:gd name="connsiteX415" fmla="*/ 825764 w 2472886"/>
                <a:gd name="connsiteY415" fmla="*/ 2126178 h 2790826"/>
                <a:gd name="connsiteX416" fmla="*/ 805116 w 2472886"/>
                <a:gd name="connsiteY416" fmla="*/ 2172747 h 2790826"/>
                <a:gd name="connsiteX417" fmla="*/ 807697 w 2472886"/>
                <a:gd name="connsiteY417" fmla="*/ 2291758 h 2790826"/>
                <a:gd name="connsiteX418" fmla="*/ 805116 w 2472886"/>
                <a:gd name="connsiteY418" fmla="*/ 2291758 h 2790826"/>
                <a:gd name="connsiteX419" fmla="*/ 797373 w 2472886"/>
                <a:gd name="connsiteY419" fmla="*/ 2291758 h 2790826"/>
                <a:gd name="connsiteX420" fmla="*/ 789630 w 2472886"/>
                <a:gd name="connsiteY420" fmla="*/ 2289171 h 2790826"/>
                <a:gd name="connsiteX421" fmla="*/ 779306 w 2472886"/>
                <a:gd name="connsiteY421" fmla="*/ 2294345 h 2790826"/>
                <a:gd name="connsiteX422" fmla="*/ 774144 w 2472886"/>
                <a:gd name="connsiteY422" fmla="*/ 2330566 h 2790826"/>
                <a:gd name="connsiteX423" fmla="*/ 771564 w 2472886"/>
                <a:gd name="connsiteY423" fmla="*/ 2330566 h 2790826"/>
                <a:gd name="connsiteX424" fmla="*/ 761240 w 2472886"/>
                <a:gd name="connsiteY424" fmla="*/ 2330566 h 2790826"/>
                <a:gd name="connsiteX425" fmla="*/ 753497 w 2472886"/>
                <a:gd name="connsiteY425" fmla="*/ 2327979 h 2790826"/>
                <a:gd name="connsiteX426" fmla="*/ 740592 w 2472886"/>
                <a:gd name="connsiteY426" fmla="*/ 2333153 h 2790826"/>
                <a:gd name="connsiteX427" fmla="*/ 688973 w 2472886"/>
                <a:gd name="connsiteY427" fmla="*/ 2359025 h 2790826"/>
                <a:gd name="connsiteX428" fmla="*/ 665744 w 2472886"/>
                <a:gd name="connsiteY428" fmla="*/ 2356438 h 2790826"/>
                <a:gd name="connsiteX429" fmla="*/ 642516 w 2472886"/>
                <a:gd name="connsiteY429" fmla="*/ 2356438 h 2790826"/>
                <a:gd name="connsiteX430" fmla="*/ 627030 w 2472886"/>
                <a:gd name="connsiteY430" fmla="*/ 2359025 h 2790826"/>
                <a:gd name="connsiteX431" fmla="*/ 577992 w 2472886"/>
                <a:gd name="connsiteY431" fmla="*/ 2335740 h 2790826"/>
                <a:gd name="connsiteX432" fmla="*/ 531535 w 2472886"/>
                <a:gd name="connsiteY432" fmla="*/ 2237427 h 2790826"/>
                <a:gd name="connsiteX433" fmla="*/ 495402 w 2472886"/>
                <a:gd name="connsiteY433" fmla="*/ 2221904 h 2790826"/>
                <a:gd name="connsiteX434" fmla="*/ 508306 w 2472886"/>
                <a:gd name="connsiteY434" fmla="*/ 2214143 h 2790826"/>
                <a:gd name="connsiteX435" fmla="*/ 513468 w 2472886"/>
                <a:gd name="connsiteY435" fmla="*/ 2214143 h 2790826"/>
                <a:gd name="connsiteX436" fmla="*/ 518630 w 2472886"/>
                <a:gd name="connsiteY436" fmla="*/ 2216730 h 2790826"/>
                <a:gd name="connsiteX437" fmla="*/ 528954 w 2472886"/>
                <a:gd name="connsiteY437" fmla="*/ 2208968 h 2790826"/>
                <a:gd name="connsiteX438" fmla="*/ 521211 w 2472886"/>
                <a:gd name="connsiteY438" fmla="*/ 2170160 h 2790826"/>
                <a:gd name="connsiteX439" fmla="*/ 528954 w 2472886"/>
                <a:gd name="connsiteY439" fmla="*/ 2162399 h 2790826"/>
                <a:gd name="connsiteX440" fmla="*/ 534116 w 2472886"/>
                <a:gd name="connsiteY440" fmla="*/ 2162399 h 2790826"/>
                <a:gd name="connsiteX441" fmla="*/ 539278 w 2472886"/>
                <a:gd name="connsiteY441" fmla="*/ 2162399 h 2790826"/>
                <a:gd name="connsiteX442" fmla="*/ 544440 w 2472886"/>
                <a:gd name="connsiteY442" fmla="*/ 2159812 h 2790826"/>
                <a:gd name="connsiteX443" fmla="*/ 567668 w 2472886"/>
                <a:gd name="connsiteY443" fmla="*/ 2115829 h 2790826"/>
                <a:gd name="connsiteX444" fmla="*/ 559925 w 2472886"/>
                <a:gd name="connsiteY444" fmla="*/ 2087370 h 2790826"/>
                <a:gd name="connsiteX445" fmla="*/ 585735 w 2472886"/>
                <a:gd name="connsiteY445" fmla="*/ 2089957 h 2790826"/>
                <a:gd name="connsiteX446" fmla="*/ 611545 w 2472886"/>
                <a:gd name="connsiteY446" fmla="*/ 2082196 h 2790826"/>
                <a:gd name="connsiteX447" fmla="*/ 645097 w 2472886"/>
                <a:gd name="connsiteY447" fmla="*/ 2025278 h 2790826"/>
                <a:gd name="connsiteX448" fmla="*/ 660583 w 2472886"/>
                <a:gd name="connsiteY448" fmla="*/ 2071847 h 2790826"/>
                <a:gd name="connsiteX449" fmla="*/ 681230 w 2472886"/>
                <a:gd name="connsiteY449" fmla="*/ 2030452 h 2790826"/>
                <a:gd name="connsiteX450" fmla="*/ 704459 w 2472886"/>
                <a:gd name="connsiteY450" fmla="*/ 2074434 h 2790826"/>
                <a:gd name="connsiteX451" fmla="*/ 714783 w 2472886"/>
                <a:gd name="connsiteY451" fmla="*/ 2071847 h 2790826"/>
                <a:gd name="connsiteX452" fmla="*/ 678649 w 2472886"/>
                <a:gd name="connsiteY452" fmla="*/ 1991644 h 2790826"/>
                <a:gd name="connsiteX453" fmla="*/ 701878 w 2472886"/>
                <a:gd name="connsiteY453" fmla="*/ 1958011 h 2790826"/>
                <a:gd name="connsiteX454" fmla="*/ 694135 w 2472886"/>
                <a:gd name="connsiteY454" fmla="*/ 1919203 h 2790826"/>
                <a:gd name="connsiteX455" fmla="*/ 730268 w 2472886"/>
                <a:gd name="connsiteY455" fmla="*/ 1862285 h 2790826"/>
                <a:gd name="connsiteX456" fmla="*/ 761240 w 2472886"/>
                <a:gd name="connsiteY456" fmla="*/ 1851936 h 2790826"/>
                <a:gd name="connsiteX457" fmla="*/ 758659 w 2472886"/>
                <a:gd name="connsiteY457" fmla="*/ 1810541 h 2790826"/>
                <a:gd name="connsiteX458" fmla="*/ 792211 w 2472886"/>
                <a:gd name="connsiteY458" fmla="*/ 1826064 h 2790826"/>
                <a:gd name="connsiteX459" fmla="*/ 830925 w 2472886"/>
                <a:gd name="connsiteY459" fmla="*/ 1802779 h 2790826"/>
                <a:gd name="connsiteX460" fmla="*/ 833506 w 2472886"/>
                <a:gd name="connsiteY460" fmla="*/ 1800192 h 2790826"/>
                <a:gd name="connsiteX461" fmla="*/ 846411 w 2472886"/>
                <a:gd name="connsiteY461" fmla="*/ 1807954 h 2790826"/>
                <a:gd name="connsiteX462" fmla="*/ 861897 w 2472886"/>
                <a:gd name="connsiteY462" fmla="*/ 1813128 h 2790826"/>
                <a:gd name="connsiteX463" fmla="*/ 869640 w 2472886"/>
                <a:gd name="connsiteY463" fmla="*/ 1810541 h 2790826"/>
                <a:gd name="connsiteX464" fmla="*/ 841249 w 2472886"/>
                <a:gd name="connsiteY464" fmla="*/ 1769146 h 2790826"/>
                <a:gd name="connsiteX465" fmla="*/ 838668 w 2472886"/>
                <a:gd name="connsiteY465" fmla="*/ 1701879 h 2790826"/>
                <a:gd name="connsiteX466" fmla="*/ 784468 w 2472886"/>
                <a:gd name="connsiteY466" fmla="*/ 1722576 h 2790826"/>
                <a:gd name="connsiteX467" fmla="*/ 753497 w 2472886"/>
                <a:gd name="connsiteY467" fmla="*/ 1688943 h 2790826"/>
                <a:gd name="connsiteX468" fmla="*/ 743173 w 2472886"/>
                <a:gd name="connsiteY468" fmla="*/ 1688943 h 2790826"/>
                <a:gd name="connsiteX469" fmla="*/ 704459 w 2472886"/>
                <a:gd name="connsiteY469" fmla="*/ 1696704 h 2790826"/>
                <a:gd name="connsiteX470" fmla="*/ 678649 w 2472886"/>
                <a:gd name="connsiteY470" fmla="*/ 1776907 h 2790826"/>
                <a:gd name="connsiteX471" fmla="*/ 668325 w 2472886"/>
                <a:gd name="connsiteY471" fmla="*/ 1660484 h 2790826"/>
                <a:gd name="connsiteX472" fmla="*/ 663164 w 2472886"/>
                <a:gd name="connsiteY472" fmla="*/ 1657897 h 2790826"/>
                <a:gd name="connsiteX473" fmla="*/ 650259 w 2472886"/>
                <a:gd name="connsiteY473" fmla="*/ 1663071 h 2790826"/>
                <a:gd name="connsiteX474" fmla="*/ 634773 w 2472886"/>
                <a:gd name="connsiteY474" fmla="*/ 1665658 h 2790826"/>
                <a:gd name="connsiteX475" fmla="*/ 624449 w 2472886"/>
                <a:gd name="connsiteY475" fmla="*/ 1663071 h 2790826"/>
                <a:gd name="connsiteX476" fmla="*/ 611545 w 2472886"/>
                <a:gd name="connsiteY476" fmla="*/ 1629438 h 2790826"/>
                <a:gd name="connsiteX477" fmla="*/ 562506 w 2472886"/>
                <a:gd name="connsiteY477" fmla="*/ 1613914 h 2790826"/>
                <a:gd name="connsiteX478" fmla="*/ 513468 w 2472886"/>
                <a:gd name="connsiteY478" fmla="*/ 1559583 h 2790826"/>
                <a:gd name="connsiteX479" fmla="*/ 448945 w 2472886"/>
                <a:gd name="connsiteY479" fmla="*/ 1588042 h 2790826"/>
                <a:gd name="connsiteX480" fmla="*/ 443783 w 2472886"/>
                <a:gd name="connsiteY480" fmla="*/ 1588042 h 2790826"/>
                <a:gd name="connsiteX481" fmla="*/ 368935 w 2472886"/>
                <a:gd name="connsiteY481" fmla="*/ 1510427 h 2790826"/>
                <a:gd name="connsiteX482" fmla="*/ 428297 w 2472886"/>
                <a:gd name="connsiteY482" fmla="*/ 1440573 h 2790826"/>
                <a:gd name="connsiteX483" fmla="*/ 415392 w 2472886"/>
                <a:gd name="connsiteY483" fmla="*/ 1394003 h 2790826"/>
                <a:gd name="connsiteX484" fmla="*/ 428297 w 2472886"/>
                <a:gd name="connsiteY484" fmla="*/ 1368131 h 2790826"/>
                <a:gd name="connsiteX485" fmla="*/ 407649 w 2472886"/>
                <a:gd name="connsiteY485" fmla="*/ 1350021 h 2790826"/>
                <a:gd name="connsiteX486" fmla="*/ 417973 w 2472886"/>
                <a:gd name="connsiteY486" fmla="*/ 1311213 h 2790826"/>
                <a:gd name="connsiteX487" fmla="*/ 387002 w 2472886"/>
                <a:gd name="connsiteY487" fmla="*/ 1287928 h 2790826"/>
                <a:gd name="connsiteX488" fmla="*/ 412811 w 2472886"/>
                <a:gd name="connsiteY488" fmla="*/ 1269818 h 2790826"/>
                <a:gd name="connsiteX489" fmla="*/ 368935 w 2472886"/>
                <a:gd name="connsiteY489" fmla="*/ 1243946 h 2790826"/>
                <a:gd name="connsiteX490" fmla="*/ 399906 w 2472886"/>
                <a:gd name="connsiteY490" fmla="*/ 1212900 h 2790826"/>
                <a:gd name="connsiteX491" fmla="*/ 381840 w 2472886"/>
                <a:gd name="connsiteY491" fmla="*/ 1184441 h 2790826"/>
                <a:gd name="connsiteX492" fmla="*/ 402487 w 2472886"/>
                <a:gd name="connsiteY492" fmla="*/ 1176679 h 2790826"/>
                <a:gd name="connsiteX493" fmla="*/ 423135 w 2472886"/>
                <a:gd name="connsiteY493" fmla="*/ 1179266 h 2790826"/>
                <a:gd name="connsiteX494" fmla="*/ 441202 w 2472886"/>
                <a:gd name="connsiteY494" fmla="*/ 1181854 h 2790826"/>
                <a:gd name="connsiteX495" fmla="*/ 454106 w 2472886"/>
                <a:gd name="connsiteY495" fmla="*/ 1176679 h 2790826"/>
                <a:gd name="connsiteX496" fmla="*/ 461849 w 2472886"/>
                <a:gd name="connsiteY496" fmla="*/ 1124935 h 2790826"/>
                <a:gd name="connsiteX497" fmla="*/ 441202 w 2472886"/>
                <a:gd name="connsiteY497" fmla="*/ 1132697 h 2790826"/>
                <a:gd name="connsiteX498" fmla="*/ 423135 w 2472886"/>
                <a:gd name="connsiteY498" fmla="*/ 1117174 h 2790826"/>
                <a:gd name="connsiteX499" fmla="*/ 454106 w 2472886"/>
                <a:gd name="connsiteY499" fmla="*/ 1068017 h 2790826"/>
                <a:gd name="connsiteX500" fmla="*/ 459268 w 2472886"/>
                <a:gd name="connsiteY500" fmla="*/ 1068017 h 2790826"/>
                <a:gd name="connsiteX501" fmla="*/ 474754 w 2472886"/>
                <a:gd name="connsiteY501" fmla="*/ 1078366 h 2790826"/>
                <a:gd name="connsiteX502" fmla="*/ 492821 w 2472886"/>
                <a:gd name="connsiteY502" fmla="*/ 1088715 h 2790826"/>
                <a:gd name="connsiteX503" fmla="*/ 528954 w 2472886"/>
                <a:gd name="connsiteY503" fmla="*/ 1062843 h 2790826"/>
                <a:gd name="connsiteX504" fmla="*/ 528954 w 2472886"/>
                <a:gd name="connsiteY504" fmla="*/ 1024035 h 2790826"/>
                <a:gd name="connsiteX505" fmla="*/ 611545 w 2472886"/>
                <a:gd name="connsiteY505" fmla="*/ 977466 h 2790826"/>
                <a:gd name="connsiteX506" fmla="*/ 673487 w 2472886"/>
                <a:gd name="connsiteY506" fmla="*/ 964530 h 2790826"/>
                <a:gd name="connsiteX507" fmla="*/ 676068 w 2472886"/>
                <a:gd name="connsiteY507" fmla="*/ 964530 h 2790826"/>
                <a:gd name="connsiteX508" fmla="*/ 678649 w 2472886"/>
                <a:gd name="connsiteY508" fmla="*/ 964530 h 2790826"/>
                <a:gd name="connsiteX509" fmla="*/ 756078 w 2472886"/>
                <a:gd name="connsiteY509" fmla="*/ 936071 h 2790826"/>
                <a:gd name="connsiteX510" fmla="*/ 776725 w 2472886"/>
                <a:gd name="connsiteY510" fmla="*/ 967117 h 2790826"/>
                <a:gd name="connsiteX511" fmla="*/ 815440 w 2472886"/>
                <a:gd name="connsiteY511" fmla="*/ 933483 h 2790826"/>
                <a:gd name="connsiteX512" fmla="*/ 818021 w 2472886"/>
                <a:gd name="connsiteY512" fmla="*/ 933483 h 2790826"/>
                <a:gd name="connsiteX513" fmla="*/ 828344 w 2472886"/>
                <a:gd name="connsiteY513" fmla="*/ 941245 h 2790826"/>
                <a:gd name="connsiteX514" fmla="*/ 841249 w 2472886"/>
                <a:gd name="connsiteY514" fmla="*/ 951594 h 2790826"/>
                <a:gd name="connsiteX515" fmla="*/ 854154 w 2472886"/>
                <a:gd name="connsiteY515" fmla="*/ 925722 h 2790826"/>
                <a:gd name="connsiteX516" fmla="*/ 830925 w 2472886"/>
                <a:gd name="connsiteY516" fmla="*/ 902437 h 2790826"/>
                <a:gd name="connsiteX517" fmla="*/ 838668 w 2472886"/>
                <a:gd name="connsiteY517" fmla="*/ 897263 h 2790826"/>
                <a:gd name="connsiteX518" fmla="*/ 854154 w 2472886"/>
                <a:gd name="connsiteY518" fmla="*/ 905024 h 2790826"/>
                <a:gd name="connsiteX519" fmla="*/ 864478 w 2472886"/>
                <a:gd name="connsiteY519" fmla="*/ 912786 h 2790826"/>
                <a:gd name="connsiteX520" fmla="*/ 895449 w 2472886"/>
                <a:gd name="connsiteY520" fmla="*/ 881740 h 2790826"/>
                <a:gd name="connsiteX521" fmla="*/ 874802 w 2472886"/>
                <a:gd name="connsiteY521" fmla="*/ 876565 h 2790826"/>
                <a:gd name="connsiteX522" fmla="*/ 836087 w 2472886"/>
                <a:gd name="connsiteY522" fmla="*/ 886914 h 2790826"/>
                <a:gd name="connsiteX523" fmla="*/ 799954 w 2472886"/>
                <a:gd name="connsiteY523" fmla="*/ 897263 h 2790826"/>
                <a:gd name="connsiteX524" fmla="*/ 763821 w 2472886"/>
                <a:gd name="connsiteY524" fmla="*/ 876565 h 2790826"/>
                <a:gd name="connsiteX525" fmla="*/ 761240 w 2472886"/>
                <a:gd name="connsiteY525" fmla="*/ 873978 h 2790826"/>
                <a:gd name="connsiteX526" fmla="*/ 753497 w 2472886"/>
                <a:gd name="connsiteY526" fmla="*/ 876565 h 2790826"/>
                <a:gd name="connsiteX527" fmla="*/ 748335 w 2472886"/>
                <a:gd name="connsiteY527" fmla="*/ 879152 h 2790826"/>
                <a:gd name="connsiteX528" fmla="*/ 740592 w 2472886"/>
                <a:gd name="connsiteY528" fmla="*/ 873978 h 2790826"/>
                <a:gd name="connsiteX529" fmla="*/ 807697 w 2472886"/>
                <a:gd name="connsiteY529" fmla="*/ 837757 h 2790826"/>
                <a:gd name="connsiteX530" fmla="*/ 802535 w 2472886"/>
                <a:gd name="connsiteY530" fmla="*/ 796362 h 2790826"/>
                <a:gd name="connsiteX531" fmla="*/ 820602 w 2472886"/>
                <a:gd name="connsiteY531" fmla="*/ 786014 h 2790826"/>
                <a:gd name="connsiteX532" fmla="*/ 851573 w 2472886"/>
                <a:gd name="connsiteY532" fmla="*/ 798949 h 2790826"/>
                <a:gd name="connsiteX533" fmla="*/ 882544 w 2472886"/>
                <a:gd name="connsiteY533" fmla="*/ 811885 h 2790826"/>
                <a:gd name="connsiteX534" fmla="*/ 872221 w 2472886"/>
                <a:gd name="connsiteY534" fmla="*/ 762729 h 2790826"/>
                <a:gd name="connsiteX535" fmla="*/ 864478 w 2472886"/>
                <a:gd name="connsiteY535" fmla="*/ 713572 h 2790826"/>
                <a:gd name="connsiteX536" fmla="*/ 856735 w 2472886"/>
                <a:gd name="connsiteY536" fmla="*/ 716159 h 2790826"/>
                <a:gd name="connsiteX537" fmla="*/ 730268 w 2472886"/>
                <a:gd name="connsiteY537" fmla="*/ 667003 h 2790826"/>
                <a:gd name="connsiteX538" fmla="*/ 717364 w 2472886"/>
                <a:gd name="connsiteY538" fmla="*/ 620433 h 2790826"/>
                <a:gd name="connsiteX539" fmla="*/ 732849 w 2472886"/>
                <a:gd name="connsiteY539" fmla="*/ 615259 h 2790826"/>
                <a:gd name="connsiteX540" fmla="*/ 745754 w 2472886"/>
                <a:gd name="connsiteY540" fmla="*/ 623021 h 2790826"/>
                <a:gd name="connsiteX541" fmla="*/ 738011 w 2472886"/>
                <a:gd name="connsiteY541" fmla="*/ 651480 h 2790826"/>
                <a:gd name="connsiteX542" fmla="*/ 869640 w 2472886"/>
                <a:gd name="connsiteY542" fmla="*/ 710985 h 2790826"/>
                <a:gd name="connsiteX543" fmla="*/ 874802 w 2472886"/>
                <a:gd name="connsiteY543" fmla="*/ 708398 h 2790826"/>
                <a:gd name="connsiteX544" fmla="*/ 877383 w 2472886"/>
                <a:gd name="connsiteY544" fmla="*/ 710985 h 2790826"/>
                <a:gd name="connsiteX545" fmla="*/ 882544 w 2472886"/>
                <a:gd name="connsiteY545" fmla="*/ 710985 h 2790826"/>
                <a:gd name="connsiteX546" fmla="*/ 890287 w 2472886"/>
                <a:gd name="connsiteY546" fmla="*/ 705811 h 2790826"/>
                <a:gd name="connsiteX547" fmla="*/ 885125 w 2472886"/>
                <a:gd name="connsiteY547" fmla="*/ 607497 h 2790826"/>
                <a:gd name="connsiteX548" fmla="*/ 696716 w 2472886"/>
                <a:gd name="connsiteY548" fmla="*/ 472963 h 2790826"/>
                <a:gd name="connsiteX549" fmla="*/ 704459 w 2472886"/>
                <a:gd name="connsiteY549" fmla="*/ 465202 h 2790826"/>
                <a:gd name="connsiteX550" fmla="*/ 727687 w 2472886"/>
                <a:gd name="connsiteY550" fmla="*/ 472963 h 2790826"/>
                <a:gd name="connsiteX551" fmla="*/ 735430 w 2472886"/>
                <a:gd name="connsiteY551" fmla="*/ 470376 h 2790826"/>
                <a:gd name="connsiteX552" fmla="*/ 763821 w 2472886"/>
                <a:gd name="connsiteY552" fmla="*/ 449679 h 2790826"/>
                <a:gd name="connsiteX553" fmla="*/ 784468 w 2472886"/>
                <a:gd name="connsiteY553" fmla="*/ 527294 h 2790826"/>
                <a:gd name="connsiteX554" fmla="*/ 792211 w 2472886"/>
                <a:gd name="connsiteY554" fmla="*/ 540230 h 2790826"/>
                <a:gd name="connsiteX555" fmla="*/ 885125 w 2472886"/>
                <a:gd name="connsiteY555" fmla="*/ 579038 h 2790826"/>
                <a:gd name="connsiteX556" fmla="*/ 903192 w 2472886"/>
                <a:gd name="connsiteY556" fmla="*/ 571277 h 2790826"/>
                <a:gd name="connsiteX557" fmla="*/ 903192 w 2472886"/>
                <a:gd name="connsiteY557" fmla="*/ 529882 h 2790826"/>
                <a:gd name="connsiteX558" fmla="*/ 916097 w 2472886"/>
                <a:gd name="connsiteY558" fmla="*/ 460028 h 2790826"/>
                <a:gd name="connsiteX559" fmla="*/ 936744 w 2472886"/>
                <a:gd name="connsiteY559" fmla="*/ 462615 h 2790826"/>
                <a:gd name="connsiteX560" fmla="*/ 957392 w 2472886"/>
                <a:gd name="connsiteY560" fmla="*/ 454853 h 2790826"/>
                <a:gd name="connsiteX561" fmla="*/ 1021916 w 2472886"/>
                <a:gd name="connsiteY561" fmla="*/ 405697 h 2790826"/>
                <a:gd name="connsiteX562" fmla="*/ 1174192 w 2472886"/>
                <a:gd name="connsiteY562" fmla="*/ 493661 h 2790826"/>
                <a:gd name="connsiteX563" fmla="*/ 1166449 w 2472886"/>
                <a:gd name="connsiteY563" fmla="*/ 447092 h 2790826"/>
                <a:gd name="connsiteX564" fmla="*/ 1202583 w 2472886"/>
                <a:gd name="connsiteY564" fmla="*/ 382412 h 2790826"/>
                <a:gd name="connsiteX565" fmla="*/ 1207744 w 2472886"/>
                <a:gd name="connsiteY565" fmla="*/ 491074 h 2790826"/>
                <a:gd name="connsiteX566" fmla="*/ 1256783 w 2472886"/>
                <a:gd name="connsiteY566" fmla="*/ 514359 h 2790826"/>
                <a:gd name="connsiteX567" fmla="*/ 1424544 w 2472886"/>
                <a:gd name="connsiteY567" fmla="*/ 408284 h 2790826"/>
                <a:gd name="connsiteX568" fmla="*/ 1437449 w 2472886"/>
                <a:gd name="connsiteY568" fmla="*/ 374650 h 2790826"/>
                <a:gd name="connsiteX569" fmla="*/ 2148272 w 2472886"/>
                <a:gd name="connsiteY569" fmla="*/ 336550 h 2790826"/>
                <a:gd name="connsiteX570" fmla="*/ 2161223 w 2472886"/>
                <a:gd name="connsiteY570" fmla="*/ 341691 h 2790826"/>
                <a:gd name="connsiteX571" fmla="*/ 2140502 w 2472886"/>
                <a:gd name="connsiteY571" fmla="*/ 390525 h 2790826"/>
                <a:gd name="connsiteX572" fmla="*/ 2122371 w 2472886"/>
                <a:gd name="connsiteY572" fmla="*/ 380244 h 2790826"/>
                <a:gd name="connsiteX573" fmla="*/ 2127551 w 2472886"/>
                <a:gd name="connsiteY573" fmla="*/ 344261 h 2790826"/>
                <a:gd name="connsiteX574" fmla="*/ 2148272 w 2472886"/>
                <a:gd name="connsiteY574" fmla="*/ 336550 h 2790826"/>
                <a:gd name="connsiteX575" fmla="*/ 1394087 w 2472886"/>
                <a:gd name="connsiteY575" fmla="*/ 323850 h 2790826"/>
                <a:gd name="connsiteX576" fmla="*/ 1421822 w 2472886"/>
                <a:gd name="connsiteY576" fmla="*/ 369888 h 2790826"/>
                <a:gd name="connsiteX577" fmla="*/ 1419301 w 2472886"/>
                <a:gd name="connsiteY577" fmla="*/ 369888 h 2790826"/>
                <a:gd name="connsiteX578" fmla="*/ 1386523 w 2472886"/>
                <a:gd name="connsiteY578" fmla="*/ 336639 h 2790826"/>
                <a:gd name="connsiteX579" fmla="*/ 1394087 w 2472886"/>
                <a:gd name="connsiteY579" fmla="*/ 323850 h 2790826"/>
                <a:gd name="connsiteX580" fmla="*/ 1491496 w 2472886"/>
                <a:gd name="connsiteY580" fmla="*/ 298450 h 2790826"/>
                <a:gd name="connsiteX581" fmla="*/ 1494076 w 2472886"/>
                <a:gd name="connsiteY581" fmla="*/ 320675 h 2790826"/>
                <a:gd name="connsiteX582" fmla="*/ 1491496 w 2472886"/>
                <a:gd name="connsiteY582" fmla="*/ 298450 h 2790826"/>
                <a:gd name="connsiteX583" fmla="*/ 1865948 w 2472886"/>
                <a:gd name="connsiteY583" fmla="*/ 277813 h 2790826"/>
                <a:gd name="connsiteX584" fmla="*/ 1817688 w 2472886"/>
                <a:gd name="connsiteY584" fmla="*/ 339726 h 2790826"/>
                <a:gd name="connsiteX585" fmla="*/ 1865948 w 2472886"/>
                <a:gd name="connsiteY585" fmla="*/ 277813 h 2790826"/>
                <a:gd name="connsiteX586" fmla="*/ 1796892 w 2472886"/>
                <a:gd name="connsiteY586" fmla="*/ 214313 h 2790826"/>
                <a:gd name="connsiteX587" fmla="*/ 1820467 w 2472886"/>
                <a:gd name="connsiteY587" fmla="*/ 227542 h 2790826"/>
                <a:gd name="connsiteX588" fmla="*/ 1794273 w 2472886"/>
                <a:gd name="connsiteY588" fmla="*/ 261938 h 2790826"/>
                <a:gd name="connsiteX589" fmla="*/ 1791653 w 2472886"/>
                <a:gd name="connsiteY589" fmla="*/ 261938 h 2790826"/>
                <a:gd name="connsiteX590" fmla="*/ 1773317 w 2472886"/>
                <a:gd name="connsiteY590" fmla="*/ 246063 h 2790826"/>
                <a:gd name="connsiteX591" fmla="*/ 1796892 w 2472886"/>
                <a:gd name="connsiteY591" fmla="*/ 214313 h 2790826"/>
                <a:gd name="connsiteX592" fmla="*/ 1016636 w 2472886"/>
                <a:gd name="connsiteY592" fmla="*/ 166688 h 2790826"/>
                <a:gd name="connsiteX593" fmla="*/ 1032511 w 2472886"/>
                <a:gd name="connsiteY593" fmla="*/ 179587 h 2790826"/>
                <a:gd name="connsiteX594" fmla="*/ 1021927 w 2472886"/>
                <a:gd name="connsiteY594" fmla="*/ 187326 h 2790826"/>
                <a:gd name="connsiteX595" fmla="*/ 1008698 w 2472886"/>
                <a:gd name="connsiteY595" fmla="*/ 182167 h 2790826"/>
                <a:gd name="connsiteX596" fmla="*/ 1016636 w 2472886"/>
                <a:gd name="connsiteY596" fmla="*/ 166688 h 2790826"/>
                <a:gd name="connsiteX597" fmla="*/ 2008293 w 2472886"/>
                <a:gd name="connsiteY597" fmla="*/ 134938 h 2790826"/>
                <a:gd name="connsiteX598" fmla="*/ 2023110 w 2472886"/>
                <a:gd name="connsiteY598" fmla="*/ 152718 h 2790826"/>
                <a:gd name="connsiteX599" fmla="*/ 2010763 w 2472886"/>
                <a:gd name="connsiteY599" fmla="*/ 160338 h 2790826"/>
                <a:gd name="connsiteX600" fmla="*/ 2008293 w 2472886"/>
                <a:gd name="connsiteY600" fmla="*/ 137478 h 2790826"/>
                <a:gd name="connsiteX601" fmla="*/ 2008293 w 2472886"/>
                <a:gd name="connsiteY601" fmla="*/ 134938 h 2790826"/>
                <a:gd name="connsiteX602" fmla="*/ 1701714 w 2472886"/>
                <a:gd name="connsiteY602" fmla="*/ 0 h 2790826"/>
                <a:gd name="connsiteX603" fmla="*/ 1719898 w 2472886"/>
                <a:gd name="connsiteY603" fmla="*/ 10795 h 2790826"/>
                <a:gd name="connsiteX604" fmla="*/ 1706909 w 2472886"/>
                <a:gd name="connsiteY604" fmla="*/ 26988 h 2790826"/>
                <a:gd name="connsiteX605" fmla="*/ 1691323 w 2472886"/>
                <a:gd name="connsiteY605" fmla="*/ 13494 h 2790826"/>
                <a:gd name="connsiteX606" fmla="*/ 1701714 w 2472886"/>
                <a:gd name="connsiteY606" fmla="*/ 0 h 2790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</a:cxnLst>
              <a:rect l="l" t="t" r="r" b="b"/>
              <a:pathLst>
                <a:path w="2472886" h="2790826">
                  <a:moveTo>
                    <a:pt x="1494839" y="2763838"/>
                  </a:moveTo>
                  <a:cubicBezTo>
                    <a:pt x="1505585" y="2771935"/>
                    <a:pt x="1500212" y="2790826"/>
                    <a:pt x="1486779" y="2790826"/>
                  </a:cubicBezTo>
                  <a:cubicBezTo>
                    <a:pt x="1470660" y="2782730"/>
                    <a:pt x="1484093" y="2763838"/>
                    <a:pt x="1494839" y="2763838"/>
                  </a:cubicBezTo>
                  <a:close/>
                  <a:moveTo>
                    <a:pt x="756842" y="2617788"/>
                  </a:moveTo>
                  <a:cubicBezTo>
                    <a:pt x="756842" y="2617788"/>
                    <a:pt x="756842" y="2617788"/>
                    <a:pt x="759461" y="2617788"/>
                  </a:cubicBezTo>
                  <a:cubicBezTo>
                    <a:pt x="741125" y="2643517"/>
                    <a:pt x="743745" y="2666673"/>
                    <a:pt x="722789" y="2692401"/>
                  </a:cubicBezTo>
                  <a:cubicBezTo>
                    <a:pt x="707073" y="2671818"/>
                    <a:pt x="728028" y="2617788"/>
                    <a:pt x="756842" y="2617788"/>
                  </a:cubicBezTo>
                  <a:close/>
                  <a:moveTo>
                    <a:pt x="361917" y="2470150"/>
                  </a:moveTo>
                  <a:cubicBezTo>
                    <a:pt x="369687" y="2470150"/>
                    <a:pt x="374868" y="2472730"/>
                    <a:pt x="380048" y="2480469"/>
                  </a:cubicBezTo>
                  <a:cubicBezTo>
                    <a:pt x="367097" y="2493367"/>
                    <a:pt x="369687" y="2506266"/>
                    <a:pt x="354146" y="2511425"/>
                  </a:cubicBezTo>
                  <a:cubicBezTo>
                    <a:pt x="330835" y="2498527"/>
                    <a:pt x="346376" y="2470150"/>
                    <a:pt x="361917" y="2470150"/>
                  </a:cubicBezTo>
                  <a:close/>
                  <a:moveTo>
                    <a:pt x="1394143" y="2441575"/>
                  </a:moveTo>
                  <a:cubicBezTo>
                    <a:pt x="1396683" y="2441575"/>
                    <a:pt x="1399223" y="2441575"/>
                    <a:pt x="1401763" y="2444140"/>
                  </a:cubicBezTo>
                  <a:cubicBezTo>
                    <a:pt x="1411923" y="2454398"/>
                    <a:pt x="1406843" y="2464655"/>
                    <a:pt x="1396683" y="2474913"/>
                  </a:cubicBezTo>
                  <a:cubicBezTo>
                    <a:pt x="1391603" y="2472349"/>
                    <a:pt x="1386523" y="2472349"/>
                    <a:pt x="1378903" y="2472349"/>
                  </a:cubicBezTo>
                  <a:cubicBezTo>
                    <a:pt x="1373823" y="2462091"/>
                    <a:pt x="1383983" y="2441575"/>
                    <a:pt x="1394143" y="2441575"/>
                  </a:cubicBezTo>
                  <a:close/>
                  <a:moveTo>
                    <a:pt x="2039319" y="2338388"/>
                  </a:moveTo>
                  <a:cubicBezTo>
                    <a:pt x="2044332" y="2338388"/>
                    <a:pt x="2049346" y="2338388"/>
                    <a:pt x="2054359" y="2340928"/>
                  </a:cubicBezTo>
                  <a:cubicBezTo>
                    <a:pt x="2054359" y="2358708"/>
                    <a:pt x="2064385" y="2391728"/>
                    <a:pt x="2039319" y="2401888"/>
                  </a:cubicBezTo>
                  <a:cubicBezTo>
                    <a:pt x="2016760" y="2384108"/>
                    <a:pt x="2016760" y="2338388"/>
                    <a:pt x="2039319" y="2338388"/>
                  </a:cubicBezTo>
                  <a:close/>
                  <a:moveTo>
                    <a:pt x="1063731" y="2317750"/>
                  </a:moveTo>
                  <a:cubicBezTo>
                    <a:pt x="1074315" y="2317750"/>
                    <a:pt x="1084898" y="2330649"/>
                    <a:pt x="1071669" y="2338388"/>
                  </a:cubicBezTo>
                  <a:cubicBezTo>
                    <a:pt x="1061086" y="2333229"/>
                    <a:pt x="1053148" y="2325489"/>
                    <a:pt x="1063731" y="2317750"/>
                  </a:cubicBezTo>
                  <a:close/>
                  <a:moveTo>
                    <a:pt x="1123142" y="2144713"/>
                  </a:moveTo>
                  <a:cubicBezTo>
                    <a:pt x="1149119" y="2144713"/>
                    <a:pt x="1177694" y="2160021"/>
                    <a:pt x="1188085" y="2188086"/>
                  </a:cubicBezTo>
                  <a:cubicBezTo>
                    <a:pt x="1188085" y="2190638"/>
                    <a:pt x="1182890" y="2195740"/>
                    <a:pt x="1185487" y="2198292"/>
                  </a:cubicBezTo>
                  <a:cubicBezTo>
                    <a:pt x="1175096" y="2211049"/>
                    <a:pt x="1156912" y="2216151"/>
                    <a:pt x="1138728" y="2216151"/>
                  </a:cubicBezTo>
                  <a:cubicBezTo>
                    <a:pt x="1110153" y="2216151"/>
                    <a:pt x="1078980" y="2200843"/>
                    <a:pt x="1073785" y="2170227"/>
                  </a:cubicBezTo>
                  <a:cubicBezTo>
                    <a:pt x="1086774" y="2152367"/>
                    <a:pt x="1104958" y="2144713"/>
                    <a:pt x="1123142" y="2144713"/>
                  </a:cubicBezTo>
                  <a:close/>
                  <a:moveTo>
                    <a:pt x="1605003" y="2076450"/>
                  </a:moveTo>
                  <a:cubicBezTo>
                    <a:pt x="1633379" y="2084319"/>
                    <a:pt x="1641118" y="2118415"/>
                    <a:pt x="1643698" y="2136775"/>
                  </a:cubicBezTo>
                  <a:cubicBezTo>
                    <a:pt x="1617901" y="2128907"/>
                    <a:pt x="1602423" y="2097433"/>
                    <a:pt x="1605003" y="2076450"/>
                  </a:cubicBezTo>
                  <a:close/>
                  <a:moveTo>
                    <a:pt x="572990" y="2006600"/>
                  </a:moveTo>
                  <a:cubicBezTo>
                    <a:pt x="575555" y="2009208"/>
                    <a:pt x="580684" y="2011816"/>
                    <a:pt x="583248" y="2017033"/>
                  </a:cubicBezTo>
                  <a:cubicBezTo>
                    <a:pt x="570426" y="2030073"/>
                    <a:pt x="570426" y="2043113"/>
                    <a:pt x="557603" y="2043113"/>
                  </a:cubicBezTo>
                  <a:cubicBezTo>
                    <a:pt x="557603" y="2043113"/>
                    <a:pt x="555039" y="2043113"/>
                    <a:pt x="552474" y="2040505"/>
                  </a:cubicBezTo>
                  <a:cubicBezTo>
                    <a:pt x="549910" y="2030073"/>
                    <a:pt x="560168" y="2017033"/>
                    <a:pt x="572990" y="2006600"/>
                  </a:cubicBezTo>
                  <a:close/>
                  <a:moveTo>
                    <a:pt x="1584753" y="1981200"/>
                  </a:moveTo>
                  <a:cubicBezTo>
                    <a:pt x="1605736" y="1981200"/>
                    <a:pt x="1621473" y="2014613"/>
                    <a:pt x="1600490" y="2035175"/>
                  </a:cubicBezTo>
                  <a:cubicBezTo>
                    <a:pt x="1582131" y="2035175"/>
                    <a:pt x="1563771" y="2009473"/>
                    <a:pt x="1561148" y="1994051"/>
                  </a:cubicBezTo>
                  <a:cubicBezTo>
                    <a:pt x="1569016" y="1983770"/>
                    <a:pt x="1576885" y="1981200"/>
                    <a:pt x="1584753" y="1981200"/>
                  </a:cubicBezTo>
                  <a:close/>
                  <a:moveTo>
                    <a:pt x="459740" y="1898650"/>
                  </a:moveTo>
                  <a:cubicBezTo>
                    <a:pt x="467360" y="1898650"/>
                    <a:pt x="480060" y="1906344"/>
                    <a:pt x="477520" y="1919166"/>
                  </a:cubicBezTo>
                  <a:cubicBezTo>
                    <a:pt x="472440" y="1926859"/>
                    <a:pt x="464820" y="1929424"/>
                    <a:pt x="457200" y="1931988"/>
                  </a:cubicBezTo>
                  <a:cubicBezTo>
                    <a:pt x="452120" y="1929424"/>
                    <a:pt x="447040" y="1924295"/>
                    <a:pt x="441960" y="1919166"/>
                  </a:cubicBezTo>
                  <a:cubicBezTo>
                    <a:pt x="441960" y="1906344"/>
                    <a:pt x="449580" y="1898650"/>
                    <a:pt x="459740" y="1898650"/>
                  </a:cubicBezTo>
                  <a:close/>
                  <a:moveTo>
                    <a:pt x="580867" y="1870075"/>
                  </a:moveTo>
                  <a:cubicBezTo>
                    <a:pt x="583248" y="1870075"/>
                    <a:pt x="585630" y="1872721"/>
                    <a:pt x="588011" y="1878013"/>
                  </a:cubicBezTo>
                  <a:cubicBezTo>
                    <a:pt x="588011" y="1883304"/>
                    <a:pt x="588011" y="1885950"/>
                    <a:pt x="583248" y="1885950"/>
                  </a:cubicBezTo>
                  <a:cubicBezTo>
                    <a:pt x="580867" y="1885950"/>
                    <a:pt x="578486" y="1885950"/>
                    <a:pt x="573723" y="1883304"/>
                  </a:cubicBezTo>
                  <a:cubicBezTo>
                    <a:pt x="576104" y="1872721"/>
                    <a:pt x="578486" y="1870075"/>
                    <a:pt x="580867" y="1870075"/>
                  </a:cubicBezTo>
                  <a:close/>
                  <a:moveTo>
                    <a:pt x="2072958" y="1857375"/>
                  </a:moveTo>
                  <a:cubicBezTo>
                    <a:pt x="2075498" y="1857375"/>
                    <a:pt x="2078038" y="1859945"/>
                    <a:pt x="2080578" y="1859945"/>
                  </a:cubicBezTo>
                  <a:cubicBezTo>
                    <a:pt x="2093278" y="1875367"/>
                    <a:pt x="2100898" y="1890788"/>
                    <a:pt x="2090738" y="1906210"/>
                  </a:cubicBezTo>
                  <a:cubicBezTo>
                    <a:pt x="2090738" y="1906210"/>
                    <a:pt x="2088198" y="1906210"/>
                    <a:pt x="2088198" y="1906210"/>
                  </a:cubicBezTo>
                  <a:cubicBezTo>
                    <a:pt x="2085658" y="1906210"/>
                    <a:pt x="2083118" y="1908780"/>
                    <a:pt x="2083118" y="1911350"/>
                  </a:cubicBezTo>
                  <a:cubicBezTo>
                    <a:pt x="2060258" y="1906210"/>
                    <a:pt x="2050098" y="1857375"/>
                    <a:pt x="2072958" y="1857375"/>
                  </a:cubicBezTo>
                  <a:close/>
                  <a:moveTo>
                    <a:pt x="2028620" y="1846263"/>
                  </a:moveTo>
                  <a:cubicBezTo>
                    <a:pt x="2033663" y="1846263"/>
                    <a:pt x="2038705" y="1846263"/>
                    <a:pt x="2043748" y="1851555"/>
                  </a:cubicBezTo>
                  <a:cubicBezTo>
                    <a:pt x="2043748" y="1862138"/>
                    <a:pt x="2031141" y="1878013"/>
                    <a:pt x="2023577" y="1878013"/>
                  </a:cubicBezTo>
                  <a:cubicBezTo>
                    <a:pt x="2000885" y="1862138"/>
                    <a:pt x="2013492" y="1846263"/>
                    <a:pt x="2028620" y="1846263"/>
                  </a:cubicBezTo>
                  <a:close/>
                  <a:moveTo>
                    <a:pt x="1391285" y="1846263"/>
                  </a:moveTo>
                  <a:cubicBezTo>
                    <a:pt x="1406525" y="1848828"/>
                    <a:pt x="1416685" y="1869343"/>
                    <a:pt x="1403985" y="1879601"/>
                  </a:cubicBezTo>
                  <a:cubicBezTo>
                    <a:pt x="1398905" y="1877037"/>
                    <a:pt x="1393825" y="1877037"/>
                    <a:pt x="1386205" y="1874472"/>
                  </a:cubicBezTo>
                  <a:cubicBezTo>
                    <a:pt x="1388745" y="1866779"/>
                    <a:pt x="1378585" y="1856521"/>
                    <a:pt x="1391285" y="1846263"/>
                  </a:cubicBezTo>
                  <a:close/>
                  <a:moveTo>
                    <a:pt x="67188" y="1846263"/>
                  </a:moveTo>
                  <a:cubicBezTo>
                    <a:pt x="80011" y="1854056"/>
                    <a:pt x="72317" y="1872241"/>
                    <a:pt x="59495" y="1874838"/>
                  </a:cubicBezTo>
                  <a:cubicBezTo>
                    <a:pt x="54366" y="1869643"/>
                    <a:pt x="51802" y="1867045"/>
                    <a:pt x="46673" y="1864447"/>
                  </a:cubicBezTo>
                  <a:cubicBezTo>
                    <a:pt x="51802" y="1851459"/>
                    <a:pt x="56931" y="1846263"/>
                    <a:pt x="67188" y="1846263"/>
                  </a:cubicBezTo>
                  <a:close/>
                  <a:moveTo>
                    <a:pt x="1783662" y="1809750"/>
                  </a:moveTo>
                  <a:cubicBezTo>
                    <a:pt x="1788866" y="1809750"/>
                    <a:pt x="1794070" y="1809750"/>
                    <a:pt x="1796671" y="1809750"/>
                  </a:cubicBezTo>
                  <a:cubicBezTo>
                    <a:pt x="1799273" y="1830494"/>
                    <a:pt x="1773256" y="1835680"/>
                    <a:pt x="1757645" y="1843458"/>
                  </a:cubicBezTo>
                  <a:cubicBezTo>
                    <a:pt x="1773256" y="1859016"/>
                    <a:pt x="1796671" y="1871981"/>
                    <a:pt x="1783662" y="1887538"/>
                  </a:cubicBezTo>
                  <a:cubicBezTo>
                    <a:pt x="1781061" y="1887538"/>
                    <a:pt x="1781061" y="1887538"/>
                    <a:pt x="1781061" y="1887538"/>
                  </a:cubicBezTo>
                  <a:cubicBezTo>
                    <a:pt x="1762848" y="1887538"/>
                    <a:pt x="1752442" y="1864202"/>
                    <a:pt x="1736831" y="1851237"/>
                  </a:cubicBezTo>
                  <a:cubicBezTo>
                    <a:pt x="1734229" y="1851237"/>
                    <a:pt x="1731628" y="1851237"/>
                    <a:pt x="1729026" y="1851237"/>
                  </a:cubicBezTo>
                  <a:cubicBezTo>
                    <a:pt x="1726424" y="1853830"/>
                    <a:pt x="1721220" y="1853830"/>
                    <a:pt x="1718619" y="1853830"/>
                  </a:cubicBezTo>
                  <a:cubicBezTo>
                    <a:pt x="1716017" y="1853830"/>
                    <a:pt x="1710814" y="1851237"/>
                    <a:pt x="1705610" y="1843458"/>
                  </a:cubicBezTo>
                  <a:cubicBezTo>
                    <a:pt x="1731628" y="1820122"/>
                    <a:pt x="1757645" y="1809750"/>
                    <a:pt x="1783662" y="1809750"/>
                  </a:cubicBezTo>
                  <a:close/>
                  <a:moveTo>
                    <a:pt x="681429" y="1779588"/>
                  </a:moveTo>
                  <a:cubicBezTo>
                    <a:pt x="691686" y="1782160"/>
                    <a:pt x="699380" y="1779588"/>
                    <a:pt x="707073" y="1792447"/>
                  </a:cubicBezTo>
                  <a:cubicBezTo>
                    <a:pt x="683993" y="1831023"/>
                    <a:pt x="676300" y="1874743"/>
                    <a:pt x="655785" y="1908176"/>
                  </a:cubicBezTo>
                  <a:cubicBezTo>
                    <a:pt x="640398" y="1867028"/>
                    <a:pt x="666042" y="1823308"/>
                    <a:pt x="681429" y="1779588"/>
                  </a:cubicBezTo>
                  <a:close/>
                  <a:moveTo>
                    <a:pt x="482707" y="1733550"/>
                  </a:moveTo>
                  <a:cubicBezTo>
                    <a:pt x="485353" y="1733550"/>
                    <a:pt x="487998" y="1736115"/>
                    <a:pt x="490644" y="1736115"/>
                  </a:cubicBezTo>
                  <a:cubicBezTo>
                    <a:pt x="495936" y="1751501"/>
                    <a:pt x="477415" y="1754066"/>
                    <a:pt x="469477" y="1766888"/>
                  </a:cubicBezTo>
                  <a:cubicBezTo>
                    <a:pt x="456248" y="1756630"/>
                    <a:pt x="469477" y="1733550"/>
                    <a:pt x="482707" y="1733550"/>
                  </a:cubicBezTo>
                  <a:close/>
                  <a:moveTo>
                    <a:pt x="172483" y="1698625"/>
                  </a:moveTo>
                  <a:cubicBezTo>
                    <a:pt x="182801" y="1703855"/>
                    <a:pt x="182801" y="1703855"/>
                    <a:pt x="187961" y="1714313"/>
                  </a:cubicBezTo>
                  <a:cubicBezTo>
                    <a:pt x="182801" y="1730002"/>
                    <a:pt x="169903" y="1737846"/>
                    <a:pt x="154425" y="1743075"/>
                  </a:cubicBezTo>
                  <a:cubicBezTo>
                    <a:pt x="126048" y="1724772"/>
                    <a:pt x="157004" y="1709084"/>
                    <a:pt x="172483" y="1698625"/>
                  </a:cubicBezTo>
                  <a:close/>
                  <a:moveTo>
                    <a:pt x="2163377" y="1663700"/>
                  </a:moveTo>
                  <a:cubicBezTo>
                    <a:pt x="2176418" y="1663700"/>
                    <a:pt x="2189458" y="1666170"/>
                    <a:pt x="2202498" y="1673578"/>
                  </a:cubicBezTo>
                  <a:cubicBezTo>
                    <a:pt x="2194674" y="1683456"/>
                    <a:pt x="2184242" y="1685925"/>
                    <a:pt x="2173810" y="1685925"/>
                  </a:cubicBezTo>
                  <a:cubicBezTo>
                    <a:pt x="2155553" y="1685925"/>
                    <a:pt x="2137297" y="1676047"/>
                    <a:pt x="2129473" y="1668639"/>
                  </a:cubicBezTo>
                  <a:cubicBezTo>
                    <a:pt x="2139905" y="1666170"/>
                    <a:pt x="2150337" y="1663700"/>
                    <a:pt x="2163377" y="1663700"/>
                  </a:cubicBezTo>
                  <a:close/>
                  <a:moveTo>
                    <a:pt x="1582058" y="1652588"/>
                  </a:moveTo>
                  <a:cubicBezTo>
                    <a:pt x="1597570" y="1678566"/>
                    <a:pt x="1638936" y="1681163"/>
                    <a:pt x="1638936" y="1709738"/>
                  </a:cubicBezTo>
                  <a:cubicBezTo>
                    <a:pt x="1613082" y="1694152"/>
                    <a:pt x="1548448" y="1699347"/>
                    <a:pt x="1582058" y="1652588"/>
                  </a:cubicBezTo>
                  <a:close/>
                  <a:moveTo>
                    <a:pt x="2452416" y="1614488"/>
                  </a:moveTo>
                  <a:cubicBezTo>
                    <a:pt x="2455024" y="1614488"/>
                    <a:pt x="2457632" y="1616983"/>
                    <a:pt x="2462848" y="1619478"/>
                  </a:cubicBezTo>
                  <a:cubicBezTo>
                    <a:pt x="2460240" y="1626961"/>
                    <a:pt x="2447200" y="1649413"/>
                    <a:pt x="2434159" y="1649413"/>
                  </a:cubicBezTo>
                  <a:cubicBezTo>
                    <a:pt x="2431551" y="1649413"/>
                    <a:pt x="2428943" y="1646919"/>
                    <a:pt x="2426335" y="1641929"/>
                  </a:cubicBezTo>
                  <a:cubicBezTo>
                    <a:pt x="2436767" y="1631951"/>
                    <a:pt x="2441983" y="1614488"/>
                    <a:pt x="2452416" y="1614488"/>
                  </a:cubicBezTo>
                  <a:close/>
                  <a:moveTo>
                    <a:pt x="2212600" y="1606550"/>
                  </a:moveTo>
                  <a:cubicBezTo>
                    <a:pt x="2238578" y="1606550"/>
                    <a:pt x="2272348" y="1627012"/>
                    <a:pt x="2264555" y="1650031"/>
                  </a:cubicBezTo>
                  <a:cubicBezTo>
                    <a:pt x="2259359" y="1650031"/>
                    <a:pt x="2254164" y="1652588"/>
                    <a:pt x="2248968" y="1652588"/>
                  </a:cubicBezTo>
                  <a:cubicBezTo>
                    <a:pt x="2228187" y="1652588"/>
                    <a:pt x="2207405" y="1647473"/>
                    <a:pt x="2186623" y="1629569"/>
                  </a:cubicBezTo>
                  <a:cubicBezTo>
                    <a:pt x="2186623" y="1614223"/>
                    <a:pt x="2197014" y="1606550"/>
                    <a:pt x="2212600" y="1606550"/>
                  </a:cubicBezTo>
                  <a:close/>
                  <a:moveTo>
                    <a:pt x="1713712" y="1590675"/>
                  </a:moveTo>
                  <a:cubicBezTo>
                    <a:pt x="1729149" y="1598386"/>
                    <a:pt x="1775461" y="1624088"/>
                    <a:pt x="1762597" y="1644650"/>
                  </a:cubicBezTo>
                  <a:cubicBezTo>
                    <a:pt x="1744587" y="1631799"/>
                    <a:pt x="1700848" y="1613807"/>
                    <a:pt x="1713712" y="1590675"/>
                  </a:cubicBezTo>
                  <a:close/>
                  <a:moveTo>
                    <a:pt x="56726" y="1577975"/>
                  </a:moveTo>
                  <a:cubicBezTo>
                    <a:pt x="56726" y="1577975"/>
                    <a:pt x="59372" y="1577975"/>
                    <a:pt x="59372" y="1577975"/>
                  </a:cubicBezTo>
                  <a:cubicBezTo>
                    <a:pt x="67310" y="1577975"/>
                    <a:pt x="83185" y="1585595"/>
                    <a:pt x="83185" y="1595755"/>
                  </a:cubicBezTo>
                  <a:cubicBezTo>
                    <a:pt x="77893" y="1600835"/>
                    <a:pt x="75247" y="1603375"/>
                    <a:pt x="69956" y="1603375"/>
                  </a:cubicBezTo>
                  <a:cubicBezTo>
                    <a:pt x="64664" y="1603375"/>
                    <a:pt x="59372" y="1600835"/>
                    <a:pt x="51435" y="1595755"/>
                  </a:cubicBezTo>
                  <a:cubicBezTo>
                    <a:pt x="54081" y="1588135"/>
                    <a:pt x="54081" y="1583055"/>
                    <a:pt x="56726" y="1577975"/>
                  </a:cubicBezTo>
                  <a:close/>
                  <a:moveTo>
                    <a:pt x="1249998" y="1573213"/>
                  </a:moveTo>
                  <a:cubicBezTo>
                    <a:pt x="1260273" y="1578382"/>
                    <a:pt x="1267980" y="1580966"/>
                    <a:pt x="1278256" y="1580966"/>
                  </a:cubicBezTo>
                  <a:cubicBezTo>
                    <a:pt x="1285962" y="1580966"/>
                    <a:pt x="1293669" y="1578382"/>
                    <a:pt x="1301375" y="1578382"/>
                  </a:cubicBezTo>
                  <a:cubicBezTo>
                    <a:pt x="1309082" y="1575798"/>
                    <a:pt x="1316789" y="1573213"/>
                    <a:pt x="1324495" y="1573213"/>
                  </a:cubicBezTo>
                  <a:cubicBezTo>
                    <a:pt x="1332202" y="1573213"/>
                    <a:pt x="1339909" y="1575798"/>
                    <a:pt x="1347615" y="1580966"/>
                  </a:cubicBezTo>
                  <a:cubicBezTo>
                    <a:pt x="1391286" y="1614562"/>
                    <a:pt x="1357891" y="1684338"/>
                    <a:pt x="1311651" y="1684338"/>
                  </a:cubicBezTo>
                  <a:cubicBezTo>
                    <a:pt x="1298807" y="1684338"/>
                    <a:pt x="1285962" y="1679170"/>
                    <a:pt x="1273118" y="1663664"/>
                  </a:cubicBezTo>
                  <a:cubicBezTo>
                    <a:pt x="1252567" y="1640405"/>
                    <a:pt x="1260273" y="1609393"/>
                    <a:pt x="1249998" y="1573213"/>
                  </a:cubicBezTo>
                  <a:close/>
                  <a:moveTo>
                    <a:pt x="1445260" y="1570038"/>
                  </a:moveTo>
                  <a:cubicBezTo>
                    <a:pt x="1450340" y="1570038"/>
                    <a:pt x="1452880" y="1570038"/>
                    <a:pt x="1455420" y="1575330"/>
                  </a:cubicBezTo>
                  <a:cubicBezTo>
                    <a:pt x="1457960" y="1583267"/>
                    <a:pt x="1452880" y="1585913"/>
                    <a:pt x="1447800" y="1585913"/>
                  </a:cubicBezTo>
                  <a:cubicBezTo>
                    <a:pt x="1442720" y="1585913"/>
                    <a:pt x="1437640" y="1583267"/>
                    <a:pt x="1432560" y="1577976"/>
                  </a:cubicBezTo>
                  <a:cubicBezTo>
                    <a:pt x="1437640" y="1572684"/>
                    <a:pt x="1440180" y="1570038"/>
                    <a:pt x="1445260" y="1570038"/>
                  </a:cubicBezTo>
                  <a:close/>
                  <a:moveTo>
                    <a:pt x="1768771" y="1552575"/>
                  </a:moveTo>
                  <a:cubicBezTo>
                    <a:pt x="1781811" y="1559984"/>
                    <a:pt x="1766163" y="1574800"/>
                    <a:pt x="1758338" y="1574800"/>
                  </a:cubicBezTo>
                  <a:cubicBezTo>
                    <a:pt x="1745298" y="1567392"/>
                    <a:pt x="1760946" y="1552575"/>
                    <a:pt x="1768771" y="1552575"/>
                  </a:cubicBezTo>
                  <a:close/>
                  <a:moveTo>
                    <a:pt x="1900277" y="1484313"/>
                  </a:moveTo>
                  <a:cubicBezTo>
                    <a:pt x="1923495" y="1484313"/>
                    <a:pt x="1938973" y="1523656"/>
                    <a:pt x="1915756" y="1544638"/>
                  </a:cubicBezTo>
                  <a:cubicBezTo>
                    <a:pt x="1892538" y="1544638"/>
                    <a:pt x="1879640" y="1513164"/>
                    <a:pt x="1877060" y="1497427"/>
                  </a:cubicBezTo>
                  <a:cubicBezTo>
                    <a:pt x="1884799" y="1486936"/>
                    <a:pt x="1892538" y="1484313"/>
                    <a:pt x="1900277" y="1484313"/>
                  </a:cubicBezTo>
                  <a:close/>
                  <a:moveTo>
                    <a:pt x="2204615" y="1446213"/>
                  </a:moveTo>
                  <a:cubicBezTo>
                    <a:pt x="2215198" y="1453833"/>
                    <a:pt x="2215198" y="1461453"/>
                    <a:pt x="2207260" y="1471613"/>
                  </a:cubicBezTo>
                  <a:cubicBezTo>
                    <a:pt x="2191386" y="1469073"/>
                    <a:pt x="2183448" y="1448753"/>
                    <a:pt x="2204615" y="1446213"/>
                  </a:cubicBezTo>
                  <a:close/>
                  <a:moveTo>
                    <a:pt x="2155402" y="1439863"/>
                  </a:moveTo>
                  <a:cubicBezTo>
                    <a:pt x="2165986" y="1442478"/>
                    <a:pt x="2181861" y="1468625"/>
                    <a:pt x="2163340" y="1484313"/>
                  </a:cubicBezTo>
                  <a:cubicBezTo>
                    <a:pt x="2142173" y="1471240"/>
                    <a:pt x="2150111" y="1455551"/>
                    <a:pt x="2155402" y="1439863"/>
                  </a:cubicBezTo>
                  <a:close/>
                  <a:moveTo>
                    <a:pt x="2361248" y="1401763"/>
                  </a:moveTo>
                  <a:cubicBezTo>
                    <a:pt x="2379306" y="1406879"/>
                    <a:pt x="2402523" y="1432455"/>
                    <a:pt x="2381886" y="1447801"/>
                  </a:cubicBezTo>
                  <a:cubicBezTo>
                    <a:pt x="2374146" y="1432455"/>
                    <a:pt x="2361248" y="1417109"/>
                    <a:pt x="2361248" y="1401763"/>
                  </a:cubicBezTo>
                  <a:close/>
                  <a:moveTo>
                    <a:pt x="5080" y="1368425"/>
                  </a:moveTo>
                  <a:cubicBezTo>
                    <a:pt x="10160" y="1368425"/>
                    <a:pt x="15240" y="1371005"/>
                    <a:pt x="22860" y="1378744"/>
                  </a:cubicBezTo>
                  <a:cubicBezTo>
                    <a:pt x="17780" y="1386483"/>
                    <a:pt x="15240" y="1389063"/>
                    <a:pt x="10160" y="1389063"/>
                  </a:cubicBezTo>
                  <a:cubicBezTo>
                    <a:pt x="7620" y="1389063"/>
                    <a:pt x="5080" y="1389063"/>
                    <a:pt x="0" y="1386483"/>
                  </a:cubicBezTo>
                  <a:cubicBezTo>
                    <a:pt x="5080" y="1381324"/>
                    <a:pt x="-2540" y="1376164"/>
                    <a:pt x="5080" y="1368425"/>
                  </a:cubicBezTo>
                  <a:close/>
                  <a:moveTo>
                    <a:pt x="2452794" y="1355725"/>
                  </a:moveTo>
                  <a:cubicBezTo>
                    <a:pt x="2468140" y="1355725"/>
                    <a:pt x="2483486" y="1379198"/>
                    <a:pt x="2463025" y="1392238"/>
                  </a:cubicBezTo>
                  <a:cubicBezTo>
                    <a:pt x="2455352" y="1392238"/>
                    <a:pt x="2437448" y="1376590"/>
                    <a:pt x="2437448" y="1368766"/>
                  </a:cubicBezTo>
                  <a:cubicBezTo>
                    <a:pt x="2440006" y="1360941"/>
                    <a:pt x="2447679" y="1355725"/>
                    <a:pt x="2452794" y="1355725"/>
                  </a:cubicBezTo>
                  <a:close/>
                  <a:moveTo>
                    <a:pt x="2036787" y="1352550"/>
                  </a:moveTo>
                  <a:cubicBezTo>
                    <a:pt x="2041916" y="1352550"/>
                    <a:pt x="2067561" y="1365780"/>
                    <a:pt x="2054739" y="1373717"/>
                  </a:cubicBezTo>
                  <a:cubicBezTo>
                    <a:pt x="2054739" y="1376363"/>
                    <a:pt x="2054739" y="1376363"/>
                    <a:pt x="2052174" y="1376363"/>
                  </a:cubicBezTo>
                  <a:cubicBezTo>
                    <a:pt x="2044481" y="1376363"/>
                    <a:pt x="2034223" y="1357842"/>
                    <a:pt x="2036787" y="1352550"/>
                  </a:cubicBezTo>
                  <a:close/>
                  <a:moveTo>
                    <a:pt x="1708730" y="1322388"/>
                  </a:moveTo>
                  <a:cubicBezTo>
                    <a:pt x="1724125" y="1340478"/>
                    <a:pt x="1739520" y="1340478"/>
                    <a:pt x="1752349" y="1340478"/>
                  </a:cubicBezTo>
                  <a:cubicBezTo>
                    <a:pt x="1754915" y="1340478"/>
                    <a:pt x="1754915" y="1340478"/>
                    <a:pt x="1754915" y="1340478"/>
                  </a:cubicBezTo>
                  <a:cubicBezTo>
                    <a:pt x="1754915" y="1340478"/>
                    <a:pt x="1754915" y="1340478"/>
                    <a:pt x="1757481" y="1340478"/>
                  </a:cubicBezTo>
                  <a:cubicBezTo>
                    <a:pt x="1760047" y="1340478"/>
                    <a:pt x="1762613" y="1340478"/>
                    <a:pt x="1765179" y="1340478"/>
                  </a:cubicBezTo>
                  <a:cubicBezTo>
                    <a:pt x="1770310" y="1363737"/>
                    <a:pt x="1793403" y="1384412"/>
                    <a:pt x="1808798" y="1407670"/>
                  </a:cubicBezTo>
                  <a:cubicBezTo>
                    <a:pt x="1795969" y="1438682"/>
                    <a:pt x="1795969" y="1469693"/>
                    <a:pt x="1785705" y="1500705"/>
                  </a:cubicBezTo>
                  <a:cubicBezTo>
                    <a:pt x="1757481" y="1505874"/>
                    <a:pt x="1731823" y="1544638"/>
                    <a:pt x="1698466" y="1544638"/>
                  </a:cubicBezTo>
                  <a:cubicBezTo>
                    <a:pt x="1695901" y="1544638"/>
                    <a:pt x="1690769" y="1544638"/>
                    <a:pt x="1688203" y="1544638"/>
                  </a:cubicBezTo>
                  <a:cubicBezTo>
                    <a:pt x="1667676" y="1518795"/>
                    <a:pt x="1649715" y="1523964"/>
                    <a:pt x="1631754" y="1513627"/>
                  </a:cubicBezTo>
                  <a:cubicBezTo>
                    <a:pt x="1606096" y="1472278"/>
                    <a:pt x="1588135" y="1412839"/>
                    <a:pt x="1616359" y="1371490"/>
                  </a:cubicBezTo>
                  <a:cubicBezTo>
                    <a:pt x="1639452" y="1335310"/>
                    <a:pt x="1675374" y="1340478"/>
                    <a:pt x="1708730" y="1322388"/>
                  </a:cubicBezTo>
                  <a:close/>
                  <a:moveTo>
                    <a:pt x="1956663" y="1273175"/>
                  </a:moveTo>
                  <a:cubicBezTo>
                    <a:pt x="1961879" y="1273175"/>
                    <a:pt x="1967095" y="1275689"/>
                    <a:pt x="1972311" y="1283230"/>
                  </a:cubicBezTo>
                  <a:cubicBezTo>
                    <a:pt x="1972311" y="1293284"/>
                    <a:pt x="1961879" y="1298311"/>
                    <a:pt x="1954054" y="1303338"/>
                  </a:cubicBezTo>
                  <a:cubicBezTo>
                    <a:pt x="1935798" y="1293284"/>
                    <a:pt x="1943622" y="1273175"/>
                    <a:pt x="1956663" y="1273175"/>
                  </a:cubicBezTo>
                  <a:close/>
                  <a:moveTo>
                    <a:pt x="1750777" y="1262063"/>
                  </a:moveTo>
                  <a:cubicBezTo>
                    <a:pt x="1768700" y="1290555"/>
                    <a:pt x="1814789" y="1280194"/>
                    <a:pt x="1819910" y="1308686"/>
                  </a:cubicBezTo>
                  <a:cubicBezTo>
                    <a:pt x="1794305" y="1306096"/>
                    <a:pt x="1768700" y="1311276"/>
                    <a:pt x="1740535" y="1285375"/>
                  </a:cubicBezTo>
                  <a:cubicBezTo>
                    <a:pt x="1743095" y="1277604"/>
                    <a:pt x="1740535" y="1262063"/>
                    <a:pt x="1750777" y="1262063"/>
                  </a:cubicBezTo>
                  <a:close/>
                  <a:moveTo>
                    <a:pt x="2152757" y="1258888"/>
                  </a:moveTo>
                  <a:cubicBezTo>
                    <a:pt x="2165986" y="1264180"/>
                    <a:pt x="2158048" y="1274763"/>
                    <a:pt x="2150111" y="1274763"/>
                  </a:cubicBezTo>
                  <a:cubicBezTo>
                    <a:pt x="2147465" y="1274763"/>
                    <a:pt x="2144819" y="1274763"/>
                    <a:pt x="2142173" y="1272117"/>
                  </a:cubicBezTo>
                  <a:cubicBezTo>
                    <a:pt x="2147465" y="1266826"/>
                    <a:pt x="2150111" y="1264180"/>
                    <a:pt x="2152757" y="1258888"/>
                  </a:cubicBezTo>
                  <a:close/>
                  <a:moveTo>
                    <a:pt x="1876967" y="1249363"/>
                  </a:moveTo>
                  <a:cubicBezTo>
                    <a:pt x="1884531" y="1249363"/>
                    <a:pt x="1894616" y="1257221"/>
                    <a:pt x="1907223" y="1278177"/>
                  </a:cubicBezTo>
                  <a:cubicBezTo>
                    <a:pt x="1897138" y="1293893"/>
                    <a:pt x="1889574" y="1301751"/>
                    <a:pt x="1882009" y="1301751"/>
                  </a:cubicBezTo>
                  <a:cubicBezTo>
                    <a:pt x="1871924" y="1301751"/>
                    <a:pt x="1864360" y="1288654"/>
                    <a:pt x="1864360" y="1275557"/>
                  </a:cubicBezTo>
                  <a:cubicBezTo>
                    <a:pt x="1864360" y="1262460"/>
                    <a:pt x="1866881" y="1249363"/>
                    <a:pt x="1876967" y="1249363"/>
                  </a:cubicBezTo>
                  <a:close/>
                  <a:moveTo>
                    <a:pt x="2413916" y="1231900"/>
                  </a:moveTo>
                  <a:cubicBezTo>
                    <a:pt x="2424374" y="1231900"/>
                    <a:pt x="2434833" y="1236980"/>
                    <a:pt x="2437448" y="1244600"/>
                  </a:cubicBezTo>
                  <a:cubicBezTo>
                    <a:pt x="2429604" y="1252220"/>
                    <a:pt x="2421760" y="1257300"/>
                    <a:pt x="2413916" y="1257300"/>
                  </a:cubicBezTo>
                  <a:cubicBezTo>
                    <a:pt x="2406072" y="1257300"/>
                    <a:pt x="2400842" y="1254760"/>
                    <a:pt x="2392998" y="1247140"/>
                  </a:cubicBezTo>
                  <a:cubicBezTo>
                    <a:pt x="2395613" y="1236980"/>
                    <a:pt x="2403457" y="1231900"/>
                    <a:pt x="2413916" y="1231900"/>
                  </a:cubicBezTo>
                  <a:close/>
                  <a:moveTo>
                    <a:pt x="2245277" y="1225550"/>
                  </a:moveTo>
                  <a:cubicBezTo>
                    <a:pt x="2253047" y="1225550"/>
                    <a:pt x="2263408" y="1230679"/>
                    <a:pt x="2265998" y="1243501"/>
                  </a:cubicBezTo>
                  <a:cubicBezTo>
                    <a:pt x="2258228" y="1256324"/>
                    <a:pt x="2250457" y="1253759"/>
                    <a:pt x="2240096" y="1258888"/>
                  </a:cubicBezTo>
                  <a:cubicBezTo>
                    <a:pt x="2216785" y="1243501"/>
                    <a:pt x="2229736" y="1225550"/>
                    <a:pt x="2245277" y="1225550"/>
                  </a:cubicBezTo>
                  <a:close/>
                  <a:moveTo>
                    <a:pt x="1815347" y="1216025"/>
                  </a:moveTo>
                  <a:cubicBezTo>
                    <a:pt x="1817926" y="1216025"/>
                    <a:pt x="1820506" y="1216025"/>
                    <a:pt x="1823086" y="1221317"/>
                  </a:cubicBezTo>
                  <a:cubicBezTo>
                    <a:pt x="1820506" y="1223963"/>
                    <a:pt x="1815347" y="1229254"/>
                    <a:pt x="1812767" y="1231900"/>
                  </a:cubicBezTo>
                  <a:cubicBezTo>
                    <a:pt x="1802448" y="1226609"/>
                    <a:pt x="1807608" y="1216025"/>
                    <a:pt x="1815347" y="1216025"/>
                  </a:cubicBezTo>
                  <a:close/>
                  <a:moveTo>
                    <a:pt x="312640" y="1200150"/>
                  </a:moveTo>
                  <a:cubicBezTo>
                    <a:pt x="318013" y="1200150"/>
                    <a:pt x="323386" y="1207844"/>
                    <a:pt x="326073" y="1215537"/>
                  </a:cubicBezTo>
                  <a:cubicBezTo>
                    <a:pt x="326073" y="1225795"/>
                    <a:pt x="323386" y="1233488"/>
                    <a:pt x="315327" y="1233488"/>
                  </a:cubicBezTo>
                  <a:cubicBezTo>
                    <a:pt x="309954" y="1233488"/>
                    <a:pt x="301894" y="1230924"/>
                    <a:pt x="291148" y="1223230"/>
                  </a:cubicBezTo>
                  <a:cubicBezTo>
                    <a:pt x="299208" y="1205279"/>
                    <a:pt x="304581" y="1200150"/>
                    <a:pt x="312640" y="1200150"/>
                  </a:cubicBezTo>
                  <a:close/>
                  <a:moveTo>
                    <a:pt x="2046791" y="1179513"/>
                  </a:moveTo>
                  <a:cubicBezTo>
                    <a:pt x="2051818" y="1179513"/>
                    <a:pt x="2059359" y="1184503"/>
                    <a:pt x="2064386" y="1189492"/>
                  </a:cubicBezTo>
                  <a:cubicBezTo>
                    <a:pt x="2061872" y="1196976"/>
                    <a:pt x="2059359" y="1196976"/>
                    <a:pt x="2054332" y="1196976"/>
                  </a:cubicBezTo>
                  <a:cubicBezTo>
                    <a:pt x="2046791" y="1196976"/>
                    <a:pt x="2039250" y="1191987"/>
                    <a:pt x="2034223" y="1186997"/>
                  </a:cubicBezTo>
                  <a:cubicBezTo>
                    <a:pt x="2036737" y="1182008"/>
                    <a:pt x="2041764" y="1179513"/>
                    <a:pt x="2046791" y="1179513"/>
                  </a:cubicBezTo>
                  <a:close/>
                  <a:moveTo>
                    <a:pt x="1965094" y="1168400"/>
                  </a:moveTo>
                  <a:cubicBezTo>
                    <a:pt x="1970290" y="1171046"/>
                    <a:pt x="1972887" y="1173692"/>
                    <a:pt x="1975485" y="1176338"/>
                  </a:cubicBezTo>
                  <a:cubicBezTo>
                    <a:pt x="1972887" y="1184276"/>
                    <a:pt x="1965094" y="1192213"/>
                    <a:pt x="1957301" y="1192213"/>
                  </a:cubicBezTo>
                  <a:cubicBezTo>
                    <a:pt x="1954703" y="1192213"/>
                    <a:pt x="1952105" y="1192213"/>
                    <a:pt x="1946910" y="1189567"/>
                  </a:cubicBezTo>
                  <a:cubicBezTo>
                    <a:pt x="1946910" y="1181630"/>
                    <a:pt x="1957301" y="1168400"/>
                    <a:pt x="1965094" y="1168400"/>
                  </a:cubicBezTo>
                  <a:close/>
                  <a:moveTo>
                    <a:pt x="1920452" y="1150938"/>
                  </a:moveTo>
                  <a:cubicBezTo>
                    <a:pt x="1925744" y="1150938"/>
                    <a:pt x="1933681" y="1156154"/>
                    <a:pt x="1938973" y="1163979"/>
                  </a:cubicBezTo>
                  <a:cubicBezTo>
                    <a:pt x="1936327" y="1177019"/>
                    <a:pt x="1925744" y="1187451"/>
                    <a:pt x="1915160" y="1187451"/>
                  </a:cubicBezTo>
                  <a:cubicBezTo>
                    <a:pt x="1907223" y="1187451"/>
                    <a:pt x="1901931" y="1182235"/>
                    <a:pt x="1899285" y="1171803"/>
                  </a:cubicBezTo>
                  <a:cubicBezTo>
                    <a:pt x="1899285" y="1161371"/>
                    <a:pt x="1909868" y="1150938"/>
                    <a:pt x="1920452" y="1150938"/>
                  </a:cubicBezTo>
                  <a:close/>
                  <a:moveTo>
                    <a:pt x="2184242" y="985838"/>
                  </a:moveTo>
                  <a:cubicBezTo>
                    <a:pt x="2191981" y="993577"/>
                    <a:pt x="2194561" y="998737"/>
                    <a:pt x="2186822" y="1006476"/>
                  </a:cubicBezTo>
                  <a:cubicBezTo>
                    <a:pt x="2184242" y="1003896"/>
                    <a:pt x="2179082" y="1006476"/>
                    <a:pt x="2173923" y="998737"/>
                  </a:cubicBezTo>
                  <a:cubicBezTo>
                    <a:pt x="2176503" y="993577"/>
                    <a:pt x="2181662" y="990998"/>
                    <a:pt x="2184242" y="985838"/>
                  </a:cubicBezTo>
                  <a:close/>
                  <a:moveTo>
                    <a:pt x="1931035" y="981075"/>
                  </a:moveTo>
                  <a:cubicBezTo>
                    <a:pt x="1941619" y="981075"/>
                    <a:pt x="1954848" y="995892"/>
                    <a:pt x="1944265" y="1003300"/>
                  </a:cubicBezTo>
                  <a:cubicBezTo>
                    <a:pt x="1944265" y="1003300"/>
                    <a:pt x="1941619" y="1003300"/>
                    <a:pt x="1941619" y="1003300"/>
                  </a:cubicBezTo>
                  <a:cubicBezTo>
                    <a:pt x="1931035" y="1003300"/>
                    <a:pt x="1915160" y="990953"/>
                    <a:pt x="1925743" y="983545"/>
                  </a:cubicBezTo>
                  <a:cubicBezTo>
                    <a:pt x="1928389" y="981075"/>
                    <a:pt x="1931035" y="981075"/>
                    <a:pt x="1931035" y="981075"/>
                  </a:cubicBezTo>
                  <a:close/>
                  <a:moveTo>
                    <a:pt x="1897345" y="966788"/>
                  </a:moveTo>
                  <a:cubicBezTo>
                    <a:pt x="1907223" y="972231"/>
                    <a:pt x="1904754" y="980395"/>
                    <a:pt x="1897345" y="985838"/>
                  </a:cubicBezTo>
                  <a:cubicBezTo>
                    <a:pt x="1884998" y="974953"/>
                    <a:pt x="1887467" y="972231"/>
                    <a:pt x="1897345" y="966788"/>
                  </a:cubicBezTo>
                  <a:close/>
                  <a:moveTo>
                    <a:pt x="2100804" y="931863"/>
                  </a:moveTo>
                  <a:cubicBezTo>
                    <a:pt x="2113878" y="941741"/>
                    <a:pt x="2124336" y="944210"/>
                    <a:pt x="2137410" y="949149"/>
                  </a:cubicBezTo>
                  <a:cubicBezTo>
                    <a:pt x="2129566" y="951619"/>
                    <a:pt x="2121722" y="954088"/>
                    <a:pt x="2111263" y="954088"/>
                  </a:cubicBezTo>
                  <a:cubicBezTo>
                    <a:pt x="2103419" y="954088"/>
                    <a:pt x="2095575" y="951619"/>
                    <a:pt x="2092960" y="939272"/>
                  </a:cubicBezTo>
                  <a:cubicBezTo>
                    <a:pt x="2095575" y="936802"/>
                    <a:pt x="2098189" y="934333"/>
                    <a:pt x="2100804" y="931863"/>
                  </a:cubicBezTo>
                  <a:close/>
                  <a:moveTo>
                    <a:pt x="617493" y="858838"/>
                  </a:moveTo>
                  <a:cubicBezTo>
                    <a:pt x="622482" y="861333"/>
                    <a:pt x="627472" y="858838"/>
                    <a:pt x="632461" y="866322"/>
                  </a:cubicBezTo>
                  <a:cubicBezTo>
                    <a:pt x="629966" y="868817"/>
                    <a:pt x="627472" y="871312"/>
                    <a:pt x="624977" y="876301"/>
                  </a:cubicBezTo>
                  <a:cubicBezTo>
                    <a:pt x="617493" y="871312"/>
                    <a:pt x="614998" y="863828"/>
                    <a:pt x="617493" y="858838"/>
                  </a:cubicBezTo>
                  <a:close/>
                  <a:moveTo>
                    <a:pt x="563404" y="846138"/>
                  </a:moveTo>
                  <a:cubicBezTo>
                    <a:pt x="581462" y="846138"/>
                    <a:pt x="614998" y="887414"/>
                    <a:pt x="596940" y="908051"/>
                  </a:cubicBezTo>
                  <a:cubicBezTo>
                    <a:pt x="586621" y="892573"/>
                    <a:pt x="576302" y="877095"/>
                    <a:pt x="558244" y="864196"/>
                  </a:cubicBezTo>
                  <a:cubicBezTo>
                    <a:pt x="563404" y="856457"/>
                    <a:pt x="553085" y="851298"/>
                    <a:pt x="563404" y="846138"/>
                  </a:cubicBezTo>
                  <a:close/>
                  <a:moveTo>
                    <a:pt x="2114233" y="809625"/>
                  </a:moveTo>
                  <a:cubicBezTo>
                    <a:pt x="2119313" y="814917"/>
                    <a:pt x="2124393" y="820209"/>
                    <a:pt x="2129473" y="822855"/>
                  </a:cubicBezTo>
                  <a:cubicBezTo>
                    <a:pt x="2126933" y="830792"/>
                    <a:pt x="2121853" y="833438"/>
                    <a:pt x="2119313" y="833438"/>
                  </a:cubicBezTo>
                  <a:cubicBezTo>
                    <a:pt x="2114233" y="833438"/>
                    <a:pt x="2109153" y="828146"/>
                    <a:pt x="2104073" y="822855"/>
                  </a:cubicBezTo>
                  <a:cubicBezTo>
                    <a:pt x="2109153" y="817563"/>
                    <a:pt x="2111693" y="814917"/>
                    <a:pt x="2114233" y="809625"/>
                  </a:cubicBezTo>
                  <a:close/>
                  <a:moveTo>
                    <a:pt x="2046961" y="765175"/>
                  </a:moveTo>
                  <a:cubicBezTo>
                    <a:pt x="2064850" y="765175"/>
                    <a:pt x="2082738" y="775523"/>
                    <a:pt x="2092960" y="806568"/>
                  </a:cubicBezTo>
                  <a:cubicBezTo>
                    <a:pt x="2077627" y="822090"/>
                    <a:pt x="2057183" y="835025"/>
                    <a:pt x="2039295" y="835025"/>
                  </a:cubicBezTo>
                  <a:cubicBezTo>
                    <a:pt x="2029073" y="835025"/>
                    <a:pt x="2018851" y="829851"/>
                    <a:pt x="2011184" y="822090"/>
                  </a:cubicBezTo>
                  <a:cubicBezTo>
                    <a:pt x="1988185" y="793633"/>
                    <a:pt x="2016295" y="765175"/>
                    <a:pt x="2046961" y="765175"/>
                  </a:cubicBezTo>
                  <a:close/>
                  <a:moveTo>
                    <a:pt x="735815" y="763588"/>
                  </a:moveTo>
                  <a:cubicBezTo>
                    <a:pt x="758751" y="763588"/>
                    <a:pt x="779138" y="771208"/>
                    <a:pt x="781686" y="788988"/>
                  </a:cubicBezTo>
                  <a:cubicBezTo>
                    <a:pt x="774041" y="786448"/>
                    <a:pt x="766396" y="783908"/>
                    <a:pt x="761299" y="783908"/>
                  </a:cubicBezTo>
                  <a:cubicBezTo>
                    <a:pt x="753654" y="783908"/>
                    <a:pt x="746009" y="786448"/>
                    <a:pt x="738364" y="786448"/>
                  </a:cubicBezTo>
                  <a:cubicBezTo>
                    <a:pt x="730719" y="788988"/>
                    <a:pt x="723074" y="788988"/>
                    <a:pt x="715428" y="788988"/>
                  </a:cubicBezTo>
                  <a:cubicBezTo>
                    <a:pt x="705235" y="788988"/>
                    <a:pt x="695041" y="786448"/>
                    <a:pt x="684848" y="781368"/>
                  </a:cubicBezTo>
                  <a:cubicBezTo>
                    <a:pt x="692493" y="768668"/>
                    <a:pt x="715428" y="763588"/>
                    <a:pt x="735815" y="763588"/>
                  </a:cubicBezTo>
                  <a:close/>
                  <a:moveTo>
                    <a:pt x="2307802" y="727075"/>
                  </a:moveTo>
                  <a:cubicBezTo>
                    <a:pt x="2313094" y="727075"/>
                    <a:pt x="2321031" y="729721"/>
                    <a:pt x="2326323" y="735013"/>
                  </a:cubicBezTo>
                  <a:cubicBezTo>
                    <a:pt x="2326323" y="745596"/>
                    <a:pt x="2313094" y="753534"/>
                    <a:pt x="2305156" y="758825"/>
                  </a:cubicBezTo>
                  <a:cubicBezTo>
                    <a:pt x="2297218" y="750888"/>
                    <a:pt x="2286635" y="745596"/>
                    <a:pt x="2286635" y="737659"/>
                  </a:cubicBezTo>
                  <a:cubicBezTo>
                    <a:pt x="2294573" y="729721"/>
                    <a:pt x="2299864" y="727075"/>
                    <a:pt x="2307802" y="727075"/>
                  </a:cubicBezTo>
                  <a:close/>
                  <a:moveTo>
                    <a:pt x="1990567" y="727075"/>
                  </a:moveTo>
                  <a:cubicBezTo>
                    <a:pt x="1998425" y="727075"/>
                    <a:pt x="2006283" y="729615"/>
                    <a:pt x="2014142" y="739775"/>
                  </a:cubicBezTo>
                  <a:cubicBezTo>
                    <a:pt x="2016761" y="749935"/>
                    <a:pt x="2003664" y="765175"/>
                    <a:pt x="1993186" y="765175"/>
                  </a:cubicBezTo>
                  <a:cubicBezTo>
                    <a:pt x="1993186" y="765175"/>
                    <a:pt x="1990567" y="765175"/>
                    <a:pt x="1990567" y="765175"/>
                  </a:cubicBezTo>
                  <a:cubicBezTo>
                    <a:pt x="1964373" y="749935"/>
                    <a:pt x="1972231" y="727075"/>
                    <a:pt x="1990567" y="727075"/>
                  </a:cubicBezTo>
                  <a:close/>
                  <a:moveTo>
                    <a:pt x="1969532" y="682625"/>
                  </a:moveTo>
                  <a:cubicBezTo>
                    <a:pt x="1979851" y="682625"/>
                    <a:pt x="1992750" y="690563"/>
                    <a:pt x="2005648" y="693209"/>
                  </a:cubicBezTo>
                  <a:cubicBezTo>
                    <a:pt x="1995329" y="698500"/>
                    <a:pt x="1982431" y="693209"/>
                    <a:pt x="1974692" y="714375"/>
                  </a:cubicBezTo>
                  <a:cubicBezTo>
                    <a:pt x="1966953" y="703792"/>
                    <a:pt x="1964373" y="693209"/>
                    <a:pt x="1969532" y="682625"/>
                  </a:cubicBezTo>
                  <a:close/>
                  <a:moveTo>
                    <a:pt x="640398" y="681038"/>
                  </a:moveTo>
                  <a:cubicBezTo>
                    <a:pt x="653098" y="691296"/>
                    <a:pt x="650558" y="704118"/>
                    <a:pt x="648018" y="714376"/>
                  </a:cubicBezTo>
                  <a:cubicBezTo>
                    <a:pt x="640398" y="714376"/>
                    <a:pt x="635318" y="709247"/>
                    <a:pt x="627698" y="701554"/>
                  </a:cubicBezTo>
                  <a:cubicBezTo>
                    <a:pt x="627698" y="696425"/>
                    <a:pt x="632778" y="688732"/>
                    <a:pt x="640398" y="681038"/>
                  </a:cubicBezTo>
                  <a:close/>
                  <a:moveTo>
                    <a:pt x="1987656" y="604838"/>
                  </a:moveTo>
                  <a:cubicBezTo>
                    <a:pt x="2008823" y="617773"/>
                    <a:pt x="2003531" y="651405"/>
                    <a:pt x="1990302" y="674688"/>
                  </a:cubicBezTo>
                  <a:cubicBezTo>
                    <a:pt x="1969135" y="651405"/>
                    <a:pt x="1977073" y="628122"/>
                    <a:pt x="1987656" y="604838"/>
                  </a:cubicBezTo>
                  <a:close/>
                  <a:moveTo>
                    <a:pt x="1878937" y="530225"/>
                  </a:moveTo>
                  <a:cubicBezTo>
                    <a:pt x="1894523" y="535668"/>
                    <a:pt x="1881534" y="549275"/>
                    <a:pt x="1873741" y="549275"/>
                  </a:cubicBezTo>
                  <a:cubicBezTo>
                    <a:pt x="1871143" y="549275"/>
                    <a:pt x="1868546" y="549275"/>
                    <a:pt x="1865948" y="546554"/>
                  </a:cubicBezTo>
                  <a:cubicBezTo>
                    <a:pt x="1871143" y="541111"/>
                    <a:pt x="1873741" y="535668"/>
                    <a:pt x="1878937" y="530225"/>
                  </a:cubicBezTo>
                  <a:close/>
                  <a:moveTo>
                    <a:pt x="2261570" y="463550"/>
                  </a:moveTo>
                  <a:cubicBezTo>
                    <a:pt x="2264160" y="463550"/>
                    <a:pt x="2266750" y="466115"/>
                    <a:pt x="2269341" y="466115"/>
                  </a:cubicBezTo>
                  <a:cubicBezTo>
                    <a:pt x="2277111" y="481501"/>
                    <a:pt x="2258980" y="496888"/>
                    <a:pt x="2243439" y="496888"/>
                  </a:cubicBezTo>
                  <a:cubicBezTo>
                    <a:pt x="2240849" y="496888"/>
                    <a:pt x="2238259" y="496888"/>
                    <a:pt x="2235668" y="496888"/>
                  </a:cubicBezTo>
                  <a:cubicBezTo>
                    <a:pt x="2227898" y="484066"/>
                    <a:pt x="2246029" y="463550"/>
                    <a:pt x="2261570" y="463550"/>
                  </a:cubicBezTo>
                  <a:close/>
                  <a:moveTo>
                    <a:pt x="1739146" y="430213"/>
                  </a:moveTo>
                  <a:cubicBezTo>
                    <a:pt x="1752045" y="430213"/>
                    <a:pt x="1767523" y="450729"/>
                    <a:pt x="1754625" y="460987"/>
                  </a:cubicBezTo>
                  <a:cubicBezTo>
                    <a:pt x="1752045" y="463551"/>
                    <a:pt x="1746886" y="463551"/>
                    <a:pt x="1744306" y="463551"/>
                  </a:cubicBezTo>
                  <a:cubicBezTo>
                    <a:pt x="1739146" y="463551"/>
                    <a:pt x="1733987" y="463551"/>
                    <a:pt x="1731407" y="458422"/>
                  </a:cubicBezTo>
                  <a:cubicBezTo>
                    <a:pt x="1726248" y="450729"/>
                    <a:pt x="1731407" y="440471"/>
                    <a:pt x="1739146" y="430213"/>
                  </a:cubicBezTo>
                  <a:close/>
                  <a:moveTo>
                    <a:pt x="2242907" y="417513"/>
                  </a:moveTo>
                  <a:cubicBezTo>
                    <a:pt x="2253298" y="424922"/>
                    <a:pt x="2242907" y="439738"/>
                    <a:pt x="2232516" y="439738"/>
                  </a:cubicBezTo>
                  <a:cubicBezTo>
                    <a:pt x="2229918" y="439738"/>
                    <a:pt x="2227321" y="437269"/>
                    <a:pt x="2224723" y="432330"/>
                  </a:cubicBezTo>
                  <a:cubicBezTo>
                    <a:pt x="2229918" y="424922"/>
                    <a:pt x="2235114" y="417513"/>
                    <a:pt x="2242907" y="417513"/>
                  </a:cubicBezTo>
                  <a:close/>
                  <a:moveTo>
                    <a:pt x="1140262" y="398463"/>
                  </a:moveTo>
                  <a:cubicBezTo>
                    <a:pt x="1145421" y="398463"/>
                    <a:pt x="1148001" y="398463"/>
                    <a:pt x="1153160" y="403679"/>
                  </a:cubicBezTo>
                  <a:cubicBezTo>
                    <a:pt x="1150580" y="419328"/>
                    <a:pt x="1148001" y="434976"/>
                    <a:pt x="1129943" y="434976"/>
                  </a:cubicBezTo>
                  <a:cubicBezTo>
                    <a:pt x="1111885" y="421936"/>
                    <a:pt x="1124783" y="398463"/>
                    <a:pt x="1140262" y="398463"/>
                  </a:cubicBezTo>
                  <a:close/>
                  <a:moveTo>
                    <a:pt x="833496" y="385763"/>
                  </a:moveTo>
                  <a:cubicBezTo>
                    <a:pt x="833496" y="385763"/>
                    <a:pt x="833496" y="385763"/>
                    <a:pt x="836093" y="385763"/>
                  </a:cubicBezTo>
                  <a:cubicBezTo>
                    <a:pt x="843887" y="385763"/>
                    <a:pt x="859473" y="401639"/>
                    <a:pt x="854278" y="409576"/>
                  </a:cubicBezTo>
                  <a:cubicBezTo>
                    <a:pt x="843887" y="398993"/>
                    <a:pt x="830898" y="401639"/>
                    <a:pt x="833496" y="385763"/>
                  </a:cubicBezTo>
                  <a:close/>
                  <a:moveTo>
                    <a:pt x="1437449" y="374650"/>
                  </a:moveTo>
                  <a:cubicBezTo>
                    <a:pt x="1465840" y="377237"/>
                    <a:pt x="1445192" y="403109"/>
                    <a:pt x="1460678" y="416045"/>
                  </a:cubicBezTo>
                  <a:cubicBezTo>
                    <a:pt x="1494230" y="436743"/>
                    <a:pt x="1532944" y="431568"/>
                    <a:pt x="1566497" y="457440"/>
                  </a:cubicBezTo>
                  <a:cubicBezTo>
                    <a:pt x="1584564" y="472963"/>
                    <a:pt x="1594887" y="496248"/>
                    <a:pt x="1612954" y="496248"/>
                  </a:cubicBezTo>
                  <a:cubicBezTo>
                    <a:pt x="1615535" y="496248"/>
                    <a:pt x="1620697" y="493661"/>
                    <a:pt x="1623278" y="493661"/>
                  </a:cubicBezTo>
                  <a:cubicBezTo>
                    <a:pt x="1628440" y="488487"/>
                    <a:pt x="1633602" y="480725"/>
                    <a:pt x="1638764" y="475551"/>
                  </a:cubicBezTo>
                  <a:cubicBezTo>
                    <a:pt x="1664573" y="496248"/>
                    <a:pt x="1628440" y="506597"/>
                    <a:pt x="1633602" y="519533"/>
                  </a:cubicBezTo>
                  <a:cubicBezTo>
                    <a:pt x="1641344" y="522120"/>
                    <a:pt x="1649087" y="527294"/>
                    <a:pt x="1656830" y="527294"/>
                  </a:cubicBezTo>
                  <a:cubicBezTo>
                    <a:pt x="1659411" y="527294"/>
                    <a:pt x="1661992" y="527294"/>
                    <a:pt x="1664573" y="524707"/>
                  </a:cubicBezTo>
                  <a:cubicBezTo>
                    <a:pt x="1674897" y="514359"/>
                    <a:pt x="1674897" y="506597"/>
                    <a:pt x="1682640" y="496248"/>
                  </a:cubicBezTo>
                  <a:cubicBezTo>
                    <a:pt x="1698125" y="506597"/>
                    <a:pt x="1705868" y="516946"/>
                    <a:pt x="1721354" y="516946"/>
                  </a:cubicBezTo>
                  <a:cubicBezTo>
                    <a:pt x="1723935" y="516946"/>
                    <a:pt x="1729097" y="516946"/>
                    <a:pt x="1734259" y="514359"/>
                  </a:cubicBezTo>
                  <a:cubicBezTo>
                    <a:pt x="1742002" y="506597"/>
                    <a:pt x="1729097" y="496248"/>
                    <a:pt x="1744582" y="485899"/>
                  </a:cubicBezTo>
                  <a:cubicBezTo>
                    <a:pt x="1747164" y="506597"/>
                    <a:pt x="1762649" y="527294"/>
                    <a:pt x="1785878" y="527294"/>
                  </a:cubicBezTo>
                  <a:cubicBezTo>
                    <a:pt x="1793621" y="527294"/>
                    <a:pt x="1801364" y="524707"/>
                    <a:pt x="1811687" y="516946"/>
                  </a:cubicBezTo>
                  <a:cubicBezTo>
                    <a:pt x="1809106" y="540230"/>
                    <a:pt x="1829754" y="571277"/>
                    <a:pt x="1852982" y="571277"/>
                  </a:cubicBezTo>
                  <a:cubicBezTo>
                    <a:pt x="1858144" y="571277"/>
                    <a:pt x="1863306" y="568690"/>
                    <a:pt x="1871049" y="563515"/>
                  </a:cubicBezTo>
                  <a:cubicBezTo>
                    <a:pt x="1899440" y="584213"/>
                    <a:pt x="1902021" y="604910"/>
                    <a:pt x="1912344" y="625608"/>
                  </a:cubicBezTo>
                  <a:cubicBezTo>
                    <a:pt x="1912344" y="625608"/>
                    <a:pt x="1914925" y="625608"/>
                    <a:pt x="1914925" y="625608"/>
                  </a:cubicBezTo>
                  <a:cubicBezTo>
                    <a:pt x="1927830" y="625608"/>
                    <a:pt x="1938154" y="602323"/>
                    <a:pt x="1948478" y="599736"/>
                  </a:cubicBezTo>
                  <a:cubicBezTo>
                    <a:pt x="1976868" y="623021"/>
                    <a:pt x="1920087" y="654067"/>
                    <a:pt x="1935573" y="677352"/>
                  </a:cubicBezTo>
                  <a:cubicBezTo>
                    <a:pt x="1940735" y="690287"/>
                    <a:pt x="1948478" y="703223"/>
                    <a:pt x="1958802" y="716159"/>
                  </a:cubicBezTo>
                  <a:cubicBezTo>
                    <a:pt x="1953640" y="731683"/>
                    <a:pt x="1940735" y="747206"/>
                    <a:pt x="1953640" y="760142"/>
                  </a:cubicBezTo>
                  <a:cubicBezTo>
                    <a:pt x="1963964" y="762729"/>
                    <a:pt x="1971706" y="765316"/>
                    <a:pt x="1982030" y="775665"/>
                  </a:cubicBezTo>
                  <a:cubicBezTo>
                    <a:pt x="1989773" y="804124"/>
                    <a:pt x="1958802" y="806711"/>
                    <a:pt x="1961382" y="819647"/>
                  </a:cubicBezTo>
                  <a:cubicBezTo>
                    <a:pt x="1961382" y="822234"/>
                    <a:pt x="1963964" y="822234"/>
                    <a:pt x="1966544" y="822234"/>
                  </a:cubicBezTo>
                  <a:cubicBezTo>
                    <a:pt x="1966544" y="822234"/>
                    <a:pt x="1969125" y="822234"/>
                    <a:pt x="1971706" y="819647"/>
                  </a:cubicBezTo>
                  <a:cubicBezTo>
                    <a:pt x="1971706" y="819647"/>
                    <a:pt x="1974287" y="819647"/>
                    <a:pt x="1976868" y="819647"/>
                  </a:cubicBezTo>
                  <a:cubicBezTo>
                    <a:pt x="1979449" y="819647"/>
                    <a:pt x="1979449" y="819647"/>
                    <a:pt x="1982030" y="824821"/>
                  </a:cubicBezTo>
                  <a:cubicBezTo>
                    <a:pt x="1989773" y="842932"/>
                    <a:pt x="1987192" y="863629"/>
                    <a:pt x="1963964" y="876565"/>
                  </a:cubicBezTo>
                  <a:cubicBezTo>
                    <a:pt x="1956221" y="871391"/>
                    <a:pt x="1951059" y="861042"/>
                    <a:pt x="1943316" y="861042"/>
                  </a:cubicBezTo>
                  <a:cubicBezTo>
                    <a:pt x="1940735" y="861042"/>
                    <a:pt x="1935573" y="866216"/>
                    <a:pt x="1927830" y="876565"/>
                  </a:cubicBezTo>
                  <a:cubicBezTo>
                    <a:pt x="1927830" y="889501"/>
                    <a:pt x="1940735" y="884327"/>
                    <a:pt x="1948478" y="894675"/>
                  </a:cubicBezTo>
                  <a:cubicBezTo>
                    <a:pt x="1943316" y="910199"/>
                    <a:pt x="1938154" y="928309"/>
                    <a:pt x="1927830" y="943832"/>
                  </a:cubicBezTo>
                  <a:cubicBezTo>
                    <a:pt x="1914925" y="943832"/>
                    <a:pt x="1904602" y="925722"/>
                    <a:pt x="1894278" y="925722"/>
                  </a:cubicBezTo>
                  <a:cubicBezTo>
                    <a:pt x="1891697" y="925722"/>
                    <a:pt x="1889116" y="928309"/>
                    <a:pt x="1886535" y="930896"/>
                  </a:cubicBezTo>
                  <a:cubicBezTo>
                    <a:pt x="1886535" y="949006"/>
                    <a:pt x="1876211" y="941245"/>
                    <a:pt x="1863306" y="956768"/>
                  </a:cubicBezTo>
                  <a:cubicBezTo>
                    <a:pt x="1876211" y="974878"/>
                    <a:pt x="1871049" y="992989"/>
                    <a:pt x="1863306" y="1011099"/>
                  </a:cubicBezTo>
                  <a:cubicBezTo>
                    <a:pt x="1873630" y="1018861"/>
                    <a:pt x="1881373" y="1026622"/>
                    <a:pt x="1891697" y="1034384"/>
                  </a:cubicBezTo>
                  <a:cubicBezTo>
                    <a:pt x="1889116" y="1057668"/>
                    <a:pt x="1878792" y="1080953"/>
                    <a:pt x="1863306" y="1091302"/>
                  </a:cubicBezTo>
                  <a:cubicBezTo>
                    <a:pt x="1876211" y="1101651"/>
                    <a:pt x="1886535" y="1111999"/>
                    <a:pt x="1881373" y="1124935"/>
                  </a:cubicBezTo>
                  <a:cubicBezTo>
                    <a:pt x="1881373" y="1124935"/>
                    <a:pt x="1878792" y="1124935"/>
                    <a:pt x="1876211" y="1124935"/>
                  </a:cubicBezTo>
                  <a:cubicBezTo>
                    <a:pt x="1858144" y="1124935"/>
                    <a:pt x="1847821" y="1140459"/>
                    <a:pt x="1845240" y="1161156"/>
                  </a:cubicBezTo>
                  <a:cubicBezTo>
                    <a:pt x="1822011" y="1168918"/>
                    <a:pt x="1793621" y="1187028"/>
                    <a:pt x="1780716" y="1212900"/>
                  </a:cubicBezTo>
                  <a:cubicBezTo>
                    <a:pt x="1772973" y="1210313"/>
                    <a:pt x="1765230" y="1202551"/>
                    <a:pt x="1757487" y="1202551"/>
                  </a:cubicBezTo>
                  <a:cubicBezTo>
                    <a:pt x="1754906" y="1202551"/>
                    <a:pt x="1752325" y="1202551"/>
                    <a:pt x="1749744" y="1207726"/>
                  </a:cubicBezTo>
                  <a:cubicBezTo>
                    <a:pt x="1747164" y="1218074"/>
                    <a:pt x="1762649" y="1228423"/>
                    <a:pt x="1744582" y="1241359"/>
                  </a:cubicBezTo>
                  <a:cubicBezTo>
                    <a:pt x="1744582" y="1243946"/>
                    <a:pt x="1742002" y="1243946"/>
                    <a:pt x="1739421" y="1243946"/>
                  </a:cubicBezTo>
                  <a:cubicBezTo>
                    <a:pt x="1736840" y="1243946"/>
                    <a:pt x="1731678" y="1241359"/>
                    <a:pt x="1729097" y="1238772"/>
                  </a:cubicBezTo>
                  <a:cubicBezTo>
                    <a:pt x="1723935" y="1238772"/>
                    <a:pt x="1721354" y="1236185"/>
                    <a:pt x="1718773" y="1236185"/>
                  </a:cubicBezTo>
                  <a:cubicBezTo>
                    <a:pt x="1716192" y="1236185"/>
                    <a:pt x="1713611" y="1236185"/>
                    <a:pt x="1713611" y="1238772"/>
                  </a:cubicBezTo>
                  <a:cubicBezTo>
                    <a:pt x="1685221" y="1262057"/>
                    <a:pt x="1716192" y="1282754"/>
                    <a:pt x="1705868" y="1306039"/>
                  </a:cubicBezTo>
                  <a:cubicBezTo>
                    <a:pt x="1698125" y="1298277"/>
                    <a:pt x="1692964" y="1295690"/>
                    <a:pt x="1685221" y="1295690"/>
                  </a:cubicBezTo>
                  <a:cubicBezTo>
                    <a:pt x="1682640" y="1295690"/>
                    <a:pt x="1680059" y="1295690"/>
                    <a:pt x="1677478" y="1298277"/>
                  </a:cubicBezTo>
                  <a:cubicBezTo>
                    <a:pt x="1646506" y="1355195"/>
                    <a:pt x="1587144" y="1303452"/>
                    <a:pt x="1545849" y="1360370"/>
                  </a:cubicBezTo>
                  <a:cubicBezTo>
                    <a:pt x="1553592" y="1370719"/>
                    <a:pt x="1561335" y="1381067"/>
                    <a:pt x="1556173" y="1391416"/>
                  </a:cubicBezTo>
                  <a:cubicBezTo>
                    <a:pt x="1545849" y="1386242"/>
                    <a:pt x="1535525" y="1373306"/>
                    <a:pt x="1527782" y="1373306"/>
                  </a:cubicBezTo>
                  <a:cubicBezTo>
                    <a:pt x="1525202" y="1373306"/>
                    <a:pt x="1522621" y="1373306"/>
                    <a:pt x="1522621" y="1375893"/>
                  </a:cubicBezTo>
                  <a:cubicBezTo>
                    <a:pt x="1471002" y="1419875"/>
                    <a:pt x="1532944" y="1445747"/>
                    <a:pt x="1545849" y="1481968"/>
                  </a:cubicBezTo>
                  <a:cubicBezTo>
                    <a:pt x="1525202" y="1474206"/>
                    <a:pt x="1504554" y="1456096"/>
                    <a:pt x="1483906" y="1443160"/>
                  </a:cubicBezTo>
                  <a:cubicBezTo>
                    <a:pt x="1452935" y="1466445"/>
                    <a:pt x="1421964" y="1476793"/>
                    <a:pt x="1390992" y="1487142"/>
                  </a:cubicBezTo>
                  <a:cubicBezTo>
                    <a:pt x="1390992" y="1510427"/>
                    <a:pt x="1416802" y="1533711"/>
                    <a:pt x="1398735" y="1556996"/>
                  </a:cubicBezTo>
                  <a:cubicBezTo>
                    <a:pt x="1396154" y="1556996"/>
                    <a:pt x="1396154" y="1556996"/>
                    <a:pt x="1393573" y="1556996"/>
                  </a:cubicBezTo>
                  <a:cubicBezTo>
                    <a:pt x="1370344" y="1556996"/>
                    <a:pt x="1375506" y="1528537"/>
                    <a:pt x="1367764" y="1513014"/>
                  </a:cubicBezTo>
                  <a:cubicBezTo>
                    <a:pt x="1362602" y="1513014"/>
                    <a:pt x="1357440" y="1510427"/>
                    <a:pt x="1352278" y="1510427"/>
                  </a:cubicBezTo>
                  <a:cubicBezTo>
                    <a:pt x="1344535" y="1510427"/>
                    <a:pt x="1339373" y="1513014"/>
                    <a:pt x="1334211" y="1520776"/>
                  </a:cubicBezTo>
                  <a:cubicBezTo>
                    <a:pt x="1329049" y="1528537"/>
                    <a:pt x="1347116" y="1536299"/>
                    <a:pt x="1336792" y="1544060"/>
                  </a:cubicBezTo>
                  <a:cubicBezTo>
                    <a:pt x="1334211" y="1546647"/>
                    <a:pt x="1331630" y="1546647"/>
                    <a:pt x="1329049" y="1546647"/>
                  </a:cubicBezTo>
                  <a:cubicBezTo>
                    <a:pt x="1321306" y="1546647"/>
                    <a:pt x="1313564" y="1541473"/>
                    <a:pt x="1305821" y="1531124"/>
                  </a:cubicBezTo>
                  <a:cubicBezTo>
                    <a:pt x="1303240" y="1520776"/>
                    <a:pt x="1316144" y="1510427"/>
                    <a:pt x="1316144" y="1500078"/>
                  </a:cubicBezTo>
                  <a:cubicBezTo>
                    <a:pt x="1313564" y="1500078"/>
                    <a:pt x="1310983" y="1500078"/>
                    <a:pt x="1308402" y="1500078"/>
                  </a:cubicBezTo>
                  <a:cubicBezTo>
                    <a:pt x="1300659" y="1500078"/>
                    <a:pt x="1292916" y="1497491"/>
                    <a:pt x="1285173" y="1492316"/>
                  </a:cubicBezTo>
                  <a:cubicBezTo>
                    <a:pt x="1274849" y="1487142"/>
                    <a:pt x="1267106" y="1481968"/>
                    <a:pt x="1256783" y="1481968"/>
                  </a:cubicBezTo>
                  <a:cubicBezTo>
                    <a:pt x="1254202" y="1481968"/>
                    <a:pt x="1251621" y="1481968"/>
                    <a:pt x="1246459" y="1484555"/>
                  </a:cubicBezTo>
                  <a:cubicBezTo>
                    <a:pt x="1238716" y="1505252"/>
                    <a:pt x="1225811" y="1507840"/>
                    <a:pt x="1210325" y="1507840"/>
                  </a:cubicBezTo>
                  <a:cubicBezTo>
                    <a:pt x="1202583" y="1507840"/>
                    <a:pt x="1197421" y="1507840"/>
                    <a:pt x="1189678" y="1507840"/>
                  </a:cubicBezTo>
                  <a:cubicBezTo>
                    <a:pt x="1184516" y="1507840"/>
                    <a:pt x="1176773" y="1505252"/>
                    <a:pt x="1171611" y="1505252"/>
                  </a:cubicBezTo>
                  <a:cubicBezTo>
                    <a:pt x="1163868" y="1505252"/>
                    <a:pt x="1158706" y="1507840"/>
                    <a:pt x="1150964" y="1510427"/>
                  </a:cubicBezTo>
                  <a:cubicBezTo>
                    <a:pt x="1145802" y="1528537"/>
                    <a:pt x="1156125" y="1546647"/>
                    <a:pt x="1171611" y="1564758"/>
                  </a:cubicBezTo>
                  <a:cubicBezTo>
                    <a:pt x="1161287" y="1575107"/>
                    <a:pt x="1148383" y="1577694"/>
                    <a:pt x="1138059" y="1577694"/>
                  </a:cubicBezTo>
                  <a:cubicBezTo>
                    <a:pt x="1135478" y="1577694"/>
                    <a:pt x="1135478" y="1577694"/>
                    <a:pt x="1132897" y="1577694"/>
                  </a:cubicBezTo>
                  <a:cubicBezTo>
                    <a:pt x="1132897" y="1577694"/>
                    <a:pt x="1130316" y="1577694"/>
                    <a:pt x="1127735" y="1577694"/>
                  </a:cubicBezTo>
                  <a:cubicBezTo>
                    <a:pt x="1117411" y="1577694"/>
                    <a:pt x="1107087" y="1577694"/>
                    <a:pt x="1096764" y="1588042"/>
                  </a:cubicBezTo>
                  <a:cubicBezTo>
                    <a:pt x="1089021" y="1608740"/>
                    <a:pt x="1117411" y="1626850"/>
                    <a:pt x="1107087" y="1647548"/>
                  </a:cubicBezTo>
                  <a:cubicBezTo>
                    <a:pt x="1101925" y="1650135"/>
                    <a:pt x="1096764" y="1652722"/>
                    <a:pt x="1091602" y="1652722"/>
                  </a:cubicBezTo>
                  <a:cubicBezTo>
                    <a:pt x="1078697" y="1652722"/>
                    <a:pt x="1065792" y="1644961"/>
                    <a:pt x="1055468" y="1629438"/>
                  </a:cubicBezTo>
                  <a:cubicBezTo>
                    <a:pt x="1042564" y="1632025"/>
                    <a:pt x="1029659" y="1639786"/>
                    <a:pt x="1016754" y="1655309"/>
                  </a:cubicBezTo>
                  <a:cubicBezTo>
                    <a:pt x="1014173" y="1665658"/>
                    <a:pt x="1027078" y="1670833"/>
                    <a:pt x="1021916" y="1681181"/>
                  </a:cubicBezTo>
                  <a:cubicBezTo>
                    <a:pt x="1019335" y="1681181"/>
                    <a:pt x="1014173" y="1681181"/>
                    <a:pt x="1011592" y="1681181"/>
                  </a:cubicBezTo>
                  <a:cubicBezTo>
                    <a:pt x="1001268" y="1681181"/>
                    <a:pt x="988364" y="1683769"/>
                    <a:pt x="978040" y="1688943"/>
                  </a:cubicBezTo>
                  <a:cubicBezTo>
                    <a:pt x="1006430" y="1735512"/>
                    <a:pt x="983202" y="1805366"/>
                    <a:pt x="926421" y="1823477"/>
                  </a:cubicBezTo>
                  <a:cubicBezTo>
                    <a:pt x="929002" y="1828651"/>
                    <a:pt x="931583" y="1831238"/>
                    <a:pt x="931583" y="1836413"/>
                  </a:cubicBezTo>
                  <a:cubicBezTo>
                    <a:pt x="934164" y="1839000"/>
                    <a:pt x="936744" y="1839000"/>
                    <a:pt x="941906" y="1839000"/>
                  </a:cubicBezTo>
                  <a:cubicBezTo>
                    <a:pt x="944487" y="1839000"/>
                    <a:pt x="947068" y="1839000"/>
                    <a:pt x="949649" y="1839000"/>
                  </a:cubicBezTo>
                  <a:cubicBezTo>
                    <a:pt x="952230" y="1836413"/>
                    <a:pt x="954811" y="1836413"/>
                    <a:pt x="957392" y="1836413"/>
                  </a:cubicBezTo>
                  <a:cubicBezTo>
                    <a:pt x="959973" y="1836413"/>
                    <a:pt x="962554" y="1836413"/>
                    <a:pt x="965135" y="1839000"/>
                  </a:cubicBezTo>
                  <a:cubicBezTo>
                    <a:pt x="972878" y="1846761"/>
                    <a:pt x="957392" y="1857110"/>
                    <a:pt x="970297" y="1864872"/>
                  </a:cubicBezTo>
                  <a:cubicBezTo>
                    <a:pt x="978040" y="1859697"/>
                    <a:pt x="985783" y="1857110"/>
                    <a:pt x="993525" y="1854523"/>
                  </a:cubicBezTo>
                  <a:cubicBezTo>
                    <a:pt x="1006430" y="1880395"/>
                    <a:pt x="980621" y="1916616"/>
                    <a:pt x="1019335" y="1932139"/>
                  </a:cubicBezTo>
                  <a:cubicBezTo>
                    <a:pt x="1014173" y="1955423"/>
                    <a:pt x="1009011" y="1978708"/>
                    <a:pt x="1032240" y="1996819"/>
                  </a:cubicBezTo>
                  <a:cubicBezTo>
                    <a:pt x="1003849" y="2022690"/>
                    <a:pt x="988364" y="2064085"/>
                    <a:pt x="980621" y="2095132"/>
                  </a:cubicBezTo>
                  <a:cubicBezTo>
                    <a:pt x="959973" y="2100306"/>
                    <a:pt x="936744" y="2097719"/>
                    <a:pt x="923840" y="2131352"/>
                  </a:cubicBezTo>
                  <a:cubicBezTo>
                    <a:pt x="913516" y="2131352"/>
                    <a:pt x="903192" y="2131352"/>
                    <a:pt x="892868" y="2133940"/>
                  </a:cubicBezTo>
                  <a:cubicBezTo>
                    <a:pt x="885125" y="2136527"/>
                    <a:pt x="874802" y="2136527"/>
                    <a:pt x="864478" y="2136527"/>
                  </a:cubicBezTo>
                  <a:cubicBezTo>
                    <a:pt x="851573" y="2136527"/>
                    <a:pt x="838668" y="2133940"/>
                    <a:pt x="825764" y="2126178"/>
                  </a:cubicBezTo>
                  <a:cubicBezTo>
                    <a:pt x="810278" y="2141701"/>
                    <a:pt x="815440" y="2157224"/>
                    <a:pt x="805116" y="2172747"/>
                  </a:cubicBezTo>
                  <a:cubicBezTo>
                    <a:pt x="830925" y="2211555"/>
                    <a:pt x="810278" y="2252950"/>
                    <a:pt x="807697" y="2291758"/>
                  </a:cubicBezTo>
                  <a:cubicBezTo>
                    <a:pt x="805116" y="2291758"/>
                    <a:pt x="805116" y="2291758"/>
                    <a:pt x="805116" y="2291758"/>
                  </a:cubicBezTo>
                  <a:cubicBezTo>
                    <a:pt x="802535" y="2291758"/>
                    <a:pt x="799954" y="2291758"/>
                    <a:pt x="797373" y="2291758"/>
                  </a:cubicBezTo>
                  <a:cubicBezTo>
                    <a:pt x="794792" y="2291758"/>
                    <a:pt x="792211" y="2289171"/>
                    <a:pt x="789630" y="2289171"/>
                  </a:cubicBezTo>
                  <a:cubicBezTo>
                    <a:pt x="787049" y="2289171"/>
                    <a:pt x="781887" y="2291758"/>
                    <a:pt x="779306" y="2294345"/>
                  </a:cubicBezTo>
                  <a:cubicBezTo>
                    <a:pt x="776725" y="2307281"/>
                    <a:pt x="787049" y="2317630"/>
                    <a:pt x="774144" y="2330566"/>
                  </a:cubicBezTo>
                  <a:cubicBezTo>
                    <a:pt x="774144" y="2330566"/>
                    <a:pt x="771564" y="2330566"/>
                    <a:pt x="771564" y="2330566"/>
                  </a:cubicBezTo>
                  <a:cubicBezTo>
                    <a:pt x="768983" y="2330566"/>
                    <a:pt x="766402" y="2330566"/>
                    <a:pt x="761240" y="2330566"/>
                  </a:cubicBezTo>
                  <a:cubicBezTo>
                    <a:pt x="758659" y="2330566"/>
                    <a:pt x="756078" y="2327979"/>
                    <a:pt x="753497" y="2327979"/>
                  </a:cubicBezTo>
                  <a:cubicBezTo>
                    <a:pt x="748335" y="2327979"/>
                    <a:pt x="745754" y="2330566"/>
                    <a:pt x="740592" y="2333153"/>
                  </a:cubicBezTo>
                  <a:cubicBezTo>
                    <a:pt x="725106" y="2353851"/>
                    <a:pt x="707040" y="2359025"/>
                    <a:pt x="688973" y="2359025"/>
                  </a:cubicBezTo>
                  <a:cubicBezTo>
                    <a:pt x="681230" y="2359025"/>
                    <a:pt x="673487" y="2359025"/>
                    <a:pt x="665744" y="2356438"/>
                  </a:cubicBezTo>
                  <a:cubicBezTo>
                    <a:pt x="658002" y="2356438"/>
                    <a:pt x="650259" y="2356438"/>
                    <a:pt x="642516" y="2356438"/>
                  </a:cubicBezTo>
                  <a:cubicBezTo>
                    <a:pt x="637354" y="2356438"/>
                    <a:pt x="632192" y="2356438"/>
                    <a:pt x="627030" y="2359025"/>
                  </a:cubicBezTo>
                  <a:cubicBezTo>
                    <a:pt x="614125" y="2330566"/>
                    <a:pt x="596059" y="2338328"/>
                    <a:pt x="577992" y="2335740"/>
                  </a:cubicBezTo>
                  <a:cubicBezTo>
                    <a:pt x="565087" y="2302107"/>
                    <a:pt x="526373" y="2271061"/>
                    <a:pt x="531535" y="2237427"/>
                  </a:cubicBezTo>
                  <a:cubicBezTo>
                    <a:pt x="518630" y="2227078"/>
                    <a:pt x="508306" y="2240014"/>
                    <a:pt x="495402" y="2221904"/>
                  </a:cubicBezTo>
                  <a:cubicBezTo>
                    <a:pt x="500564" y="2216730"/>
                    <a:pt x="503145" y="2214143"/>
                    <a:pt x="508306" y="2214143"/>
                  </a:cubicBezTo>
                  <a:cubicBezTo>
                    <a:pt x="508306" y="2214143"/>
                    <a:pt x="510887" y="2214143"/>
                    <a:pt x="513468" y="2214143"/>
                  </a:cubicBezTo>
                  <a:cubicBezTo>
                    <a:pt x="516049" y="2216730"/>
                    <a:pt x="516049" y="2216730"/>
                    <a:pt x="518630" y="2216730"/>
                  </a:cubicBezTo>
                  <a:cubicBezTo>
                    <a:pt x="521211" y="2216730"/>
                    <a:pt x="526373" y="2214143"/>
                    <a:pt x="528954" y="2208968"/>
                  </a:cubicBezTo>
                  <a:cubicBezTo>
                    <a:pt x="539278" y="2196032"/>
                    <a:pt x="526373" y="2183096"/>
                    <a:pt x="521211" y="2170160"/>
                  </a:cubicBezTo>
                  <a:cubicBezTo>
                    <a:pt x="523792" y="2162399"/>
                    <a:pt x="526373" y="2162399"/>
                    <a:pt x="528954" y="2162399"/>
                  </a:cubicBezTo>
                  <a:cubicBezTo>
                    <a:pt x="531535" y="2162399"/>
                    <a:pt x="531535" y="2162399"/>
                    <a:pt x="534116" y="2162399"/>
                  </a:cubicBezTo>
                  <a:cubicBezTo>
                    <a:pt x="536697" y="2162399"/>
                    <a:pt x="536697" y="2162399"/>
                    <a:pt x="539278" y="2162399"/>
                  </a:cubicBezTo>
                  <a:cubicBezTo>
                    <a:pt x="541859" y="2162399"/>
                    <a:pt x="544440" y="2162399"/>
                    <a:pt x="544440" y="2159812"/>
                  </a:cubicBezTo>
                  <a:cubicBezTo>
                    <a:pt x="544440" y="2144288"/>
                    <a:pt x="549602" y="2123591"/>
                    <a:pt x="567668" y="2115829"/>
                  </a:cubicBezTo>
                  <a:cubicBezTo>
                    <a:pt x="572830" y="2105481"/>
                    <a:pt x="549602" y="2097719"/>
                    <a:pt x="559925" y="2087370"/>
                  </a:cubicBezTo>
                  <a:cubicBezTo>
                    <a:pt x="567668" y="2087370"/>
                    <a:pt x="575411" y="2089957"/>
                    <a:pt x="585735" y="2089957"/>
                  </a:cubicBezTo>
                  <a:cubicBezTo>
                    <a:pt x="593478" y="2089957"/>
                    <a:pt x="603802" y="2087370"/>
                    <a:pt x="611545" y="2082196"/>
                  </a:cubicBezTo>
                  <a:cubicBezTo>
                    <a:pt x="614125" y="2064085"/>
                    <a:pt x="621868" y="2035626"/>
                    <a:pt x="645097" y="2025278"/>
                  </a:cubicBezTo>
                  <a:cubicBezTo>
                    <a:pt x="663164" y="2040801"/>
                    <a:pt x="642516" y="2056324"/>
                    <a:pt x="660583" y="2071847"/>
                  </a:cubicBezTo>
                  <a:cubicBezTo>
                    <a:pt x="688973" y="2066673"/>
                    <a:pt x="665744" y="2043388"/>
                    <a:pt x="681230" y="2030452"/>
                  </a:cubicBezTo>
                  <a:cubicBezTo>
                    <a:pt x="704459" y="2035626"/>
                    <a:pt x="676068" y="2064085"/>
                    <a:pt x="704459" y="2074434"/>
                  </a:cubicBezTo>
                  <a:cubicBezTo>
                    <a:pt x="709621" y="2071847"/>
                    <a:pt x="712202" y="2074434"/>
                    <a:pt x="714783" y="2071847"/>
                  </a:cubicBezTo>
                  <a:cubicBezTo>
                    <a:pt x="732849" y="2043388"/>
                    <a:pt x="712202" y="1999406"/>
                    <a:pt x="678649" y="1991644"/>
                  </a:cubicBezTo>
                  <a:cubicBezTo>
                    <a:pt x="678649" y="1981295"/>
                    <a:pt x="694135" y="1968359"/>
                    <a:pt x="701878" y="1958011"/>
                  </a:cubicBezTo>
                  <a:cubicBezTo>
                    <a:pt x="699297" y="1945075"/>
                    <a:pt x="694135" y="1932139"/>
                    <a:pt x="694135" y="1919203"/>
                  </a:cubicBezTo>
                  <a:cubicBezTo>
                    <a:pt x="722525" y="1911441"/>
                    <a:pt x="722525" y="1882982"/>
                    <a:pt x="730268" y="1862285"/>
                  </a:cubicBezTo>
                  <a:cubicBezTo>
                    <a:pt x="740592" y="1857110"/>
                    <a:pt x="750916" y="1862285"/>
                    <a:pt x="761240" y="1851936"/>
                  </a:cubicBezTo>
                  <a:cubicBezTo>
                    <a:pt x="766402" y="1839000"/>
                    <a:pt x="745754" y="1826064"/>
                    <a:pt x="758659" y="1810541"/>
                  </a:cubicBezTo>
                  <a:cubicBezTo>
                    <a:pt x="768983" y="1820890"/>
                    <a:pt x="781887" y="1826064"/>
                    <a:pt x="792211" y="1826064"/>
                  </a:cubicBezTo>
                  <a:cubicBezTo>
                    <a:pt x="805116" y="1826064"/>
                    <a:pt x="818021" y="1818302"/>
                    <a:pt x="830925" y="1802779"/>
                  </a:cubicBezTo>
                  <a:cubicBezTo>
                    <a:pt x="830925" y="1800192"/>
                    <a:pt x="830925" y="1800192"/>
                    <a:pt x="833506" y="1800192"/>
                  </a:cubicBezTo>
                  <a:cubicBezTo>
                    <a:pt x="838668" y="1800192"/>
                    <a:pt x="843830" y="1805366"/>
                    <a:pt x="846411" y="1807954"/>
                  </a:cubicBezTo>
                  <a:cubicBezTo>
                    <a:pt x="851573" y="1810541"/>
                    <a:pt x="856735" y="1813128"/>
                    <a:pt x="861897" y="1813128"/>
                  </a:cubicBezTo>
                  <a:cubicBezTo>
                    <a:pt x="864478" y="1813128"/>
                    <a:pt x="867059" y="1813128"/>
                    <a:pt x="869640" y="1810541"/>
                  </a:cubicBezTo>
                  <a:cubicBezTo>
                    <a:pt x="877383" y="1795018"/>
                    <a:pt x="854154" y="1782082"/>
                    <a:pt x="841249" y="1769146"/>
                  </a:cubicBezTo>
                  <a:cubicBezTo>
                    <a:pt x="846411" y="1745861"/>
                    <a:pt x="848992" y="1722576"/>
                    <a:pt x="838668" y="1701879"/>
                  </a:cubicBezTo>
                  <a:cubicBezTo>
                    <a:pt x="820602" y="1709640"/>
                    <a:pt x="802535" y="1717402"/>
                    <a:pt x="784468" y="1722576"/>
                  </a:cubicBezTo>
                  <a:cubicBezTo>
                    <a:pt x="771564" y="1709640"/>
                    <a:pt x="768983" y="1699292"/>
                    <a:pt x="753497" y="1688943"/>
                  </a:cubicBezTo>
                  <a:cubicBezTo>
                    <a:pt x="750916" y="1688943"/>
                    <a:pt x="745754" y="1688943"/>
                    <a:pt x="743173" y="1688943"/>
                  </a:cubicBezTo>
                  <a:cubicBezTo>
                    <a:pt x="730268" y="1688943"/>
                    <a:pt x="717364" y="1691530"/>
                    <a:pt x="704459" y="1696704"/>
                  </a:cubicBezTo>
                  <a:cubicBezTo>
                    <a:pt x="699297" y="1722576"/>
                    <a:pt x="688973" y="1751035"/>
                    <a:pt x="678649" y="1776907"/>
                  </a:cubicBezTo>
                  <a:cubicBezTo>
                    <a:pt x="658002" y="1738100"/>
                    <a:pt x="699297" y="1696704"/>
                    <a:pt x="668325" y="1660484"/>
                  </a:cubicBezTo>
                  <a:cubicBezTo>
                    <a:pt x="668325" y="1657897"/>
                    <a:pt x="665744" y="1657897"/>
                    <a:pt x="663164" y="1657897"/>
                  </a:cubicBezTo>
                  <a:cubicBezTo>
                    <a:pt x="658002" y="1657897"/>
                    <a:pt x="652840" y="1660484"/>
                    <a:pt x="650259" y="1663071"/>
                  </a:cubicBezTo>
                  <a:cubicBezTo>
                    <a:pt x="645097" y="1665658"/>
                    <a:pt x="639935" y="1665658"/>
                    <a:pt x="634773" y="1665658"/>
                  </a:cubicBezTo>
                  <a:cubicBezTo>
                    <a:pt x="632192" y="1665658"/>
                    <a:pt x="629611" y="1665658"/>
                    <a:pt x="624449" y="1663071"/>
                  </a:cubicBezTo>
                  <a:cubicBezTo>
                    <a:pt x="614125" y="1652722"/>
                    <a:pt x="624449" y="1639786"/>
                    <a:pt x="611545" y="1629438"/>
                  </a:cubicBezTo>
                  <a:cubicBezTo>
                    <a:pt x="596059" y="1613914"/>
                    <a:pt x="577992" y="1624263"/>
                    <a:pt x="562506" y="1613914"/>
                  </a:cubicBezTo>
                  <a:cubicBezTo>
                    <a:pt x="552183" y="1595804"/>
                    <a:pt x="536697" y="1577694"/>
                    <a:pt x="513468" y="1559583"/>
                  </a:cubicBezTo>
                  <a:cubicBezTo>
                    <a:pt x="492821" y="1564758"/>
                    <a:pt x="469592" y="1567345"/>
                    <a:pt x="448945" y="1588042"/>
                  </a:cubicBezTo>
                  <a:cubicBezTo>
                    <a:pt x="448945" y="1588042"/>
                    <a:pt x="446364" y="1588042"/>
                    <a:pt x="443783" y="1588042"/>
                  </a:cubicBezTo>
                  <a:cubicBezTo>
                    <a:pt x="405068" y="1588042"/>
                    <a:pt x="376678" y="1544060"/>
                    <a:pt x="368935" y="1510427"/>
                  </a:cubicBezTo>
                  <a:cubicBezTo>
                    <a:pt x="381840" y="1484555"/>
                    <a:pt x="410230" y="1458683"/>
                    <a:pt x="428297" y="1440573"/>
                  </a:cubicBezTo>
                  <a:cubicBezTo>
                    <a:pt x="428297" y="1425049"/>
                    <a:pt x="415392" y="1409526"/>
                    <a:pt x="415392" y="1394003"/>
                  </a:cubicBezTo>
                  <a:cubicBezTo>
                    <a:pt x="428297" y="1388829"/>
                    <a:pt x="436040" y="1378480"/>
                    <a:pt x="428297" y="1368131"/>
                  </a:cubicBezTo>
                  <a:cubicBezTo>
                    <a:pt x="415392" y="1362957"/>
                    <a:pt x="417973" y="1360370"/>
                    <a:pt x="407649" y="1350021"/>
                  </a:cubicBezTo>
                  <a:cubicBezTo>
                    <a:pt x="412811" y="1337085"/>
                    <a:pt x="428297" y="1324149"/>
                    <a:pt x="417973" y="1311213"/>
                  </a:cubicBezTo>
                  <a:cubicBezTo>
                    <a:pt x="407649" y="1298277"/>
                    <a:pt x="389583" y="1306039"/>
                    <a:pt x="387002" y="1287928"/>
                  </a:cubicBezTo>
                  <a:cubicBezTo>
                    <a:pt x="387002" y="1269818"/>
                    <a:pt x="405068" y="1285341"/>
                    <a:pt x="412811" y="1269818"/>
                  </a:cubicBezTo>
                  <a:cubicBezTo>
                    <a:pt x="407649" y="1243946"/>
                    <a:pt x="381840" y="1259469"/>
                    <a:pt x="368935" y="1243946"/>
                  </a:cubicBezTo>
                  <a:cubicBezTo>
                    <a:pt x="368935" y="1223249"/>
                    <a:pt x="389583" y="1228423"/>
                    <a:pt x="399906" y="1212900"/>
                  </a:cubicBezTo>
                  <a:cubicBezTo>
                    <a:pt x="397325" y="1197377"/>
                    <a:pt x="379259" y="1202551"/>
                    <a:pt x="381840" y="1184441"/>
                  </a:cubicBezTo>
                  <a:cubicBezTo>
                    <a:pt x="387002" y="1176679"/>
                    <a:pt x="394745" y="1176679"/>
                    <a:pt x="402487" y="1176679"/>
                  </a:cubicBezTo>
                  <a:cubicBezTo>
                    <a:pt x="410230" y="1176679"/>
                    <a:pt x="415392" y="1176679"/>
                    <a:pt x="423135" y="1179266"/>
                  </a:cubicBezTo>
                  <a:cubicBezTo>
                    <a:pt x="428297" y="1179266"/>
                    <a:pt x="433459" y="1181854"/>
                    <a:pt x="441202" y="1181854"/>
                  </a:cubicBezTo>
                  <a:cubicBezTo>
                    <a:pt x="446364" y="1181854"/>
                    <a:pt x="451525" y="1179266"/>
                    <a:pt x="454106" y="1176679"/>
                  </a:cubicBezTo>
                  <a:cubicBezTo>
                    <a:pt x="461849" y="1161156"/>
                    <a:pt x="467011" y="1143046"/>
                    <a:pt x="461849" y="1124935"/>
                  </a:cubicBezTo>
                  <a:cubicBezTo>
                    <a:pt x="456687" y="1130110"/>
                    <a:pt x="448945" y="1132697"/>
                    <a:pt x="441202" y="1132697"/>
                  </a:cubicBezTo>
                  <a:cubicBezTo>
                    <a:pt x="433459" y="1132697"/>
                    <a:pt x="428297" y="1130110"/>
                    <a:pt x="423135" y="1117174"/>
                  </a:cubicBezTo>
                  <a:cubicBezTo>
                    <a:pt x="451525" y="1106825"/>
                    <a:pt x="438621" y="1091302"/>
                    <a:pt x="454106" y="1068017"/>
                  </a:cubicBezTo>
                  <a:cubicBezTo>
                    <a:pt x="454106" y="1068017"/>
                    <a:pt x="456687" y="1068017"/>
                    <a:pt x="459268" y="1068017"/>
                  </a:cubicBezTo>
                  <a:cubicBezTo>
                    <a:pt x="464430" y="1068017"/>
                    <a:pt x="469592" y="1073192"/>
                    <a:pt x="474754" y="1078366"/>
                  </a:cubicBezTo>
                  <a:cubicBezTo>
                    <a:pt x="482497" y="1083540"/>
                    <a:pt x="487659" y="1088715"/>
                    <a:pt x="492821" y="1088715"/>
                  </a:cubicBezTo>
                  <a:cubicBezTo>
                    <a:pt x="500564" y="1083540"/>
                    <a:pt x="513468" y="1065430"/>
                    <a:pt x="528954" y="1062843"/>
                  </a:cubicBezTo>
                  <a:cubicBezTo>
                    <a:pt x="528954" y="1049907"/>
                    <a:pt x="526373" y="1036971"/>
                    <a:pt x="528954" y="1024035"/>
                  </a:cubicBezTo>
                  <a:cubicBezTo>
                    <a:pt x="557345" y="1013686"/>
                    <a:pt x="598640" y="1018861"/>
                    <a:pt x="611545" y="977466"/>
                  </a:cubicBezTo>
                  <a:cubicBezTo>
                    <a:pt x="629611" y="964530"/>
                    <a:pt x="652840" y="964530"/>
                    <a:pt x="673487" y="964530"/>
                  </a:cubicBezTo>
                  <a:cubicBezTo>
                    <a:pt x="676068" y="964530"/>
                    <a:pt x="676068" y="964530"/>
                    <a:pt x="676068" y="964530"/>
                  </a:cubicBezTo>
                  <a:cubicBezTo>
                    <a:pt x="678649" y="964530"/>
                    <a:pt x="678649" y="964530"/>
                    <a:pt x="678649" y="964530"/>
                  </a:cubicBezTo>
                  <a:cubicBezTo>
                    <a:pt x="707040" y="964530"/>
                    <a:pt x="735430" y="961942"/>
                    <a:pt x="756078" y="936071"/>
                  </a:cubicBezTo>
                  <a:cubicBezTo>
                    <a:pt x="771564" y="946419"/>
                    <a:pt x="766402" y="956768"/>
                    <a:pt x="776725" y="967117"/>
                  </a:cubicBezTo>
                  <a:cubicBezTo>
                    <a:pt x="797373" y="964530"/>
                    <a:pt x="797373" y="951594"/>
                    <a:pt x="815440" y="933483"/>
                  </a:cubicBezTo>
                  <a:cubicBezTo>
                    <a:pt x="815440" y="933483"/>
                    <a:pt x="818021" y="933483"/>
                    <a:pt x="818021" y="933483"/>
                  </a:cubicBezTo>
                  <a:cubicBezTo>
                    <a:pt x="823183" y="933483"/>
                    <a:pt x="825764" y="936071"/>
                    <a:pt x="828344" y="941245"/>
                  </a:cubicBezTo>
                  <a:cubicBezTo>
                    <a:pt x="833506" y="946419"/>
                    <a:pt x="836087" y="951594"/>
                    <a:pt x="841249" y="951594"/>
                  </a:cubicBezTo>
                  <a:cubicBezTo>
                    <a:pt x="843830" y="941245"/>
                    <a:pt x="856735" y="933483"/>
                    <a:pt x="854154" y="925722"/>
                  </a:cubicBezTo>
                  <a:cubicBezTo>
                    <a:pt x="843830" y="925722"/>
                    <a:pt x="830925" y="910199"/>
                    <a:pt x="830925" y="902437"/>
                  </a:cubicBezTo>
                  <a:cubicBezTo>
                    <a:pt x="833506" y="899850"/>
                    <a:pt x="836087" y="897263"/>
                    <a:pt x="838668" y="897263"/>
                  </a:cubicBezTo>
                  <a:cubicBezTo>
                    <a:pt x="843830" y="897263"/>
                    <a:pt x="848992" y="899850"/>
                    <a:pt x="854154" y="905024"/>
                  </a:cubicBezTo>
                  <a:cubicBezTo>
                    <a:pt x="856735" y="907611"/>
                    <a:pt x="861897" y="912786"/>
                    <a:pt x="864478" y="912786"/>
                  </a:cubicBezTo>
                  <a:cubicBezTo>
                    <a:pt x="872221" y="899850"/>
                    <a:pt x="895449" y="899850"/>
                    <a:pt x="895449" y="881740"/>
                  </a:cubicBezTo>
                  <a:cubicBezTo>
                    <a:pt x="887706" y="879152"/>
                    <a:pt x="879964" y="876565"/>
                    <a:pt x="874802" y="876565"/>
                  </a:cubicBezTo>
                  <a:cubicBezTo>
                    <a:pt x="861897" y="876565"/>
                    <a:pt x="848992" y="881740"/>
                    <a:pt x="836087" y="886914"/>
                  </a:cubicBezTo>
                  <a:cubicBezTo>
                    <a:pt x="825764" y="892088"/>
                    <a:pt x="812859" y="897263"/>
                    <a:pt x="799954" y="897263"/>
                  </a:cubicBezTo>
                  <a:cubicBezTo>
                    <a:pt x="789630" y="897263"/>
                    <a:pt x="776725" y="892088"/>
                    <a:pt x="763821" y="876565"/>
                  </a:cubicBezTo>
                  <a:cubicBezTo>
                    <a:pt x="763821" y="873978"/>
                    <a:pt x="761240" y="873978"/>
                    <a:pt x="761240" y="873978"/>
                  </a:cubicBezTo>
                  <a:cubicBezTo>
                    <a:pt x="758659" y="873978"/>
                    <a:pt x="756078" y="873978"/>
                    <a:pt x="753497" y="876565"/>
                  </a:cubicBezTo>
                  <a:cubicBezTo>
                    <a:pt x="750916" y="876565"/>
                    <a:pt x="748335" y="879152"/>
                    <a:pt x="748335" y="879152"/>
                  </a:cubicBezTo>
                  <a:cubicBezTo>
                    <a:pt x="745754" y="879152"/>
                    <a:pt x="743173" y="876565"/>
                    <a:pt x="740592" y="873978"/>
                  </a:cubicBezTo>
                  <a:cubicBezTo>
                    <a:pt x="750916" y="837757"/>
                    <a:pt x="787049" y="863629"/>
                    <a:pt x="807697" y="837757"/>
                  </a:cubicBezTo>
                  <a:cubicBezTo>
                    <a:pt x="807697" y="824821"/>
                    <a:pt x="799954" y="809298"/>
                    <a:pt x="802535" y="796362"/>
                  </a:cubicBezTo>
                  <a:cubicBezTo>
                    <a:pt x="807697" y="788601"/>
                    <a:pt x="815440" y="786014"/>
                    <a:pt x="820602" y="786014"/>
                  </a:cubicBezTo>
                  <a:cubicBezTo>
                    <a:pt x="830925" y="786014"/>
                    <a:pt x="841249" y="791188"/>
                    <a:pt x="851573" y="798949"/>
                  </a:cubicBezTo>
                  <a:cubicBezTo>
                    <a:pt x="861897" y="804124"/>
                    <a:pt x="872221" y="811885"/>
                    <a:pt x="882544" y="811885"/>
                  </a:cubicBezTo>
                  <a:cubicBezTo>
                    <a:pt x="905773" y="788601"/>
                    <a:pt x="882544" y="778252"/>
                    <a:pt x="872221" y="762729"/>
                  </a:cubicBezTo>
                  <a:cubicBezTo>
                    <a:pt x="882544" y="747206"/>
                    <a:pt x="885125" y="729095"/>
                    <a:pt x="864478" y="713572"/>
                  </a:cubicBezTo>
                  <a:cubicBezTo>
                    <a:pt x="861897" y="716159"/>
                    <a:pt x="859316" y="716159"/>
                    <a:pt x="856735" y="716159"/>
                  </a:cubicBezTo>
                  <a:cubicBezTo>
                    <a:pt x="815440" y="716159"/>
                    <a:pt x="774144" y="687700"/>
                    <a:pt x="730268" y="667003"/>
                  </a:cubicBezTo>
                  <a:cubicBezTo>
                    <a:pt x="732849" y="651480"/>
                    <a:pt x="725106" y="635956"/>
                    <a:pt x="717364" y="620433"/>
                  </a:cubicBezTo>
                  <a:cubicBezTo>
                    <a:pt x="722525" y="617846"/>
                    <a:pt x="727687" y="615259"/>
                    <a:pt x="732849" y="615259"/>
                  </a:cubicBezTo>
                  <a:cubicBezTo>
                    <a:pt x="735430" y="615259"/>
                    <a:pt x="740592" y="617846"/>
                    <a:pt x="745754" y="623021"/>
                  </a:cubicBezTo>
                  <a:cubicBezTo>
                    <a:pt x="748335" y="630782"/>
                    <a:pt x="727687" y="641131"/>
                    <a:pt x="738011" y="651480"/>
                  </a:cubicBezTo>
                  <a:cubicBezTo>
                    <a:pt x="781887" y="679939"/>
                    <a:pt x="823183" y="672177"/>
                    <a:pt x="869640" y="710985"/>
                  </a:cubicBezTo>
                  <a:cubicBezTo>
                    <a:pt x="869640" y="710985"/>
                    <a:pt x="872221" y="708398"/>
                    <a:pt x="874802" y="708398"/>
                  </a:cubicBezTo>
                  <a:cubicBezTo>
                    <a:pt x="874802" y="708398"/>
                    <a:pt x="877383" y="708398"/>
                    <a:pt x="877383" y="710985"/>
                  </a:cubicBezTo>
                  <a:cubicBezTo>
                    <a:pt x="879964" y="710985"/>
                    <a:pt x="879964" y="710985"/>
                    <a:pt x="882544" y="710985"/>
                  </a:cubicBezTo>
                  <a:cubicBezTo>
                    <a:pt x="885125" y="710985"/>
                    <a:pt x="887706" y="708398"/>
                    <a:pt x="890287" y="705811"/>
                  </a:cubicBezTo>
                  <a:cubicBezTo>
                    <a:pt x="872221" y="672177"/>
                    <a:pt x="892868" y="638544"/>
                    <a:pt x="885125" y="607497"/>
                  </a:cubicBezTo>
                  <a:cubicBezTo>
                    <a:pt x="820602" y="589387"/>
                    <a:pt x="740592" y="527294"/>
                    <a:pt x="696716" y="472963"/>
                  </a:cubicBezTo>
                  <a:cubicBezTo>
                    <a:pt x="699297" y="470376"/>
                    <a:pt x="701878" y="467789"/>
                    <a:pt x="704459" y="465202"/>
                  </a:cubicBezTo>
                  <a:cubicBezTo>
                    <a:pt x="712202" y="465202"/>
                    <a:pt x="719944" y="472963"/>
                    <a:pt x="727687" y="472963"/>
                  </a:cubicBezTo>
                  <a:cubicBezTo>
                    <a:pt x="730268" y="472963"/>
                    <a:pt x="732849" y="472963"/>
                    <a:pt x="735430" y="470376"/>
                  </a:cubicBezTo>
                  <a:cubicBezTo>
                    <a:pt x="740592" y="454853"/>
                    <a:pt x="750916" y="449679"/>
                    <a:pt x="763821" y="449679"/>
                  </a:cubicBezTo>
                  <a:cubicBezTo>
                    <a:pt x="794792" y="449679"/>
                    <a:pt x="830925" y="504010"/>
                    <a:pt x="784468" y="527294"/>
                  </a:cubicBezTo>
                  <a:cubicBezTo>
                    <a:pt x="789630" y="532469"/>
                    <a:pt x="789630" y="535056"/>
                    <a:pt x="792211" y="540230"/>
                  </a:cubicBezTo>
                  <a:cubicBezTo>
                    <a:pt x="823183" y="545405"/>
                    <a:pt x="859316" y="579038"/>
                    <a:pt x="885125" y="579038"/>
                  </a:cubicBezTo>
                  <a:cubicBezTo>
                    <a:pt x="892868" y="579038"/>
                    <a:pt x="898030" y="579038"/>
                    <a:pt x="903192" y="571277"/>
                  </a:cubicBezTo>
                  <a:cubicBezTo>
                    <a:pt x="923840" y="553166"/>
                    <a:pt x="908354" y="545405"/>
                    <a:pt x="903192" y="529882"/>
                  </a:cubicBezTo>
                  <a:cubicBezTo>
                    <a:pt x="898030" y="504010"/>
                    <a:pt x="921259" y="483312"/>
                    <a:pt x="916097" y="460028"/>
                  </a:cubicBezTo>
                  <a:cubicBezTo>
                    <a:pt x="923840" y="460028"/>
                    <a:pt x="929002" y="462615"/>
                    <a:pt x="936744" y="462615"/>
                  </a:cubicBezTo>
                  <a:cubicBezTo>
                    <a:pt x="944487" y="462615"/>
                    <a:pt x="952230" y="460028"/>
                    <a:pt x="957392" y="454853"/>
                  </a:cubicBezTo>
                  <a:cubicBezTo>
                    <a:pt x="975459" y="418632"/>
                    <a:pt x="998687" y="405697"/>
                    <a:pt x="1021916" y="405697"/>
                  </a:cubicBezTo>
                  <a:cubicBezTo>
                    <a:pt x="1070954" y="405697"/>
                    <a:pt x="1125154" y="460028"/>
                    <a:pt x="1174192" y="493661"/>
                  </a:cubicBezTo>
                  <a:cubicBezTo>
                    <a:pt x="1189678" y="475551"/>
                    <a:pt x="1176773" y="462615"/>
                    <a:pt x="1166449" y="447092"/>
                  </a:cubicBezTo>
                  <a:cubicBezTo>
                    <a:pt x="1194840" y="423807"/>
                    <a:pt x="1192259" y="403109"/>
                    <a:pt x="1202583" y="382412"/>
                  </a:cubicBezTo>
                  <a:cubicBezTo>
                    <a:pt x="1225811" y="405697"/>
                    <a:pt x="1215487" y="454853"/>
                    <a:pt x="1207744" y="491074"/>
                  </a:cubicBezTo>
                  <a:cubicBezTo>
                    <a:pt x="1223230" y="498835"/>
                    <a:pt x="1241297" y="514359"/>
                    <a:pt x="1256783" y="514359"/>
                  </a:cubicBezTo>
                  <a:cubicBezTo>
                    <a:pt x="1310983" y="465202"/>
                    <a:pt x="1367764" y="428981"/>
                    <a:pt x="1424544" y="408284"/>
                  </a:cubicBezTo>
                  <a:cubicBezTo>
                    <a:pt x="1429706" y="397935"/>
                    <a:pt x="1427125" y="377237"/>
                    <a:pt x="1437449" y="374650"/>
                  </a:cubicBezTo>
                  <a:close/>
                  <a:moveTo>
                    <a:pt x="2148272" y="336550"/>
                  </a:moveTo>
                  <a:cubicBezTo>
                    <a:pt x="2153453" y="336550"/>
                    <a:pt x="2158633" y="339120"/>
                    <a:pt x="2161223" y="341691"/>
                  </a:cubicBezTo>
                  <a:cubicBezTo>
                    <a:pt x="2150862" y="357112"/>
                    <a:pt x="2145682" y="375104"/>
                    <a:pt x="2140502" y="390525"/>
                  </a:cubicBezTo>
                  <a:cubicBezTo>
                    <a:pt x="2135321" y="390525"/>
                    <a:pt x="2127551" y="387955"/>
                    <a:pt x="2122371" y="380244"/>
                  </a:cubicBezTo>
                  <a:cubicBezTo>
                    <a:pt x="2143092" y="367393"/>
                    <a:pt x="2112010" y="357112"/>
                    <a:pt x="2127551" y="344261"/>
                  </a:cubicBezTo>
                  <a:cubicBezTo>
                    <a:pt x="2135321" y="341691"/>
                    <a:pt x="2143092" y="336550"/>
                    <a:pt x="2148272" y="336550"/>
                  </a:cubicBezTo>
                  <a:close/>
                  <a:moveTo>
                    <a:pt x="1394087" y="323850"/>
                  </a:moveTo>
                  <a:cubicBezTo>
                    <a:pt x="1411737" y="336639"/>
                    <a:pt x="1429386" y="351985"/>
                    <a:pt x="1421822" y="369888"/>
                  </a:cubicBezTo>
                  <a:cubicBezTo>
                    <a:pt x="1421822" y="369888"/>
                    <a:pt x="1419301" y="369888"/>
                    <a:pt x="1419301" y="369888"/>
                  </a:cubicBezTo>
                  <a:cubicBezTo>
                    <a:pt x="1404172" y="369888"/>
                    <a:pt x="1394087" y="349427"/>
                    <a:pt x="1386523" y="336639"/>
                  </a:cubicBezTo>
                  <a:cubicBezTo>
                    <a:pt x="1394087" y="331523"/>
                    <a:pt x="1389044" y="328966"/>
                    <a:pt x="1394087" y="323850"/>
                  </a:cubicBezTo>
                  <a:close/>
                  <a:moveTo>
                    <a:pt x="1491496" y="298450"/>
                  </a:moveTo>
                  <a:cubicBezTo>
                    <a:pt x="1504395" y="298450"/>
                    <a:pt x="1519873" y="310797"/>
                    <a:pt x="1494076" y="320675"/>
                  </a:cubicBezTo>
                  <a:cubicBezTo>
                    <a:pt x="1478598" y="305859"/>
                    <a:pt x="1483757" y="298450"/>
                    <a:pt x="1491496" y="298450"/>
                  </a:cubicBezTo>
                  <a:close/>
                  <a:moveTo>
                    <a:pt x="1865948" y="277813"/>
                  </a:moveTo>
                  <a:cubicBezTo>
                    <a:pt x="1855788" y="295871"/>
                    <a:pt x="1840548" y="329407"/>
                    <a:pt x="1817688" y="339726"/>
                  </a:cubicBezTo>
                  <a:cubicBezTo>
                    <a:pt x="1802448" y="319089"/>
                    <a:pt x="1848168" y="280393"/>
                    <a:pt x="1865948" y="277813"/>
                  </a:cubicBezTo>
                  <a:close/>
                  <a:moveTo>
                    <a:pt x="1796892" y="214313"/>
                  </a:moveTo>
                  <a:cubicBezTo>
                    <a:pt x="1804750" y="214313"/>
                    <a:pt x="1812608" y="219605"/>
                    <a:pt x="1820467" y="227542"/>
                  </a:cubicBezTo>
                  <a:cubicBezTo>
                    <a:pt x="1823086" y="240772"/>
                    <a:pt x="1807370" y="261938"/>
                    <a:pt x="1794273" y="261938"/>
                  </a:cubicBezTo>
                  <a:cubicBezTo>
                    <a:pt x="1791653" y="261938"/>
                    <a:pt x="1791653" y="261938"/>
                    <a:pt x="1791653" y="261938"/>
                  </a:cubicBezTo>
                  <a:cubicBezTo>
                    <a:pt x="1786414" y="256647"/>
                    <a:pt x="1778556" y="251355"/>
                    <a:pt x="1773317" y="246063"/>
                  </a:cubicBezTo>
                  <a:cubicBezTo>
                    <a:pt x="1770698" y="227542"/>
                    <a:pt x="1781176" y="214313"/>
                    <a:pt x="1796892" y="214313"/>
                  </a:cubicBezTo>
                  <a:close/>
                  <a:moveTo>
                    <a:pt x="1016636" y="166688"/>
                  </a:moveTo>
                  <a:cubicBezTo>
                    <a:pt x="1021927" y="171848"/>
                    <a:pt x="1027219" y="174427"/>
                    <a:pt x="1032511" y="179587"/>
                  </a:cubicBezTo>
                  <a:cubicBezTo>
                    <a:pt x="1029865" y="184746"/>
                    <a:pt x="1024573" y="187326"/>
                    <a:pt x="1021927" y="187326"/>
                  </a:cubicBezTo>
                  <a:cubicBezTo>
                    <a:pt x="1019282" y="187326"/>
                    <a:pt x="1013990" y="184746"/>
                    <a:pt x="1008698" y="182167"/>
                  </a:cubicBezTo>
                  <a:cubicBezTo>
                    <a:pt x="1011344" y="177007"/>
                    <a:pt x="1011344" y="171848"/>
                    <a:pt x="1016636" y="166688"/>
                  </a:cubicBezTo>
                  <a:close/>
                  <a:moveTo>
                    <a:pt x="2008293" y="134938"/>
                  </a:moveTo>
                  <a:cubicBezTo>
                    <a:pt x="2015702" y="134938"/>
                    <a:pt x="2023110" y="145098"/>
                    <a:pt x="2023110" y="152718"/>
                  </a:cubicBezTo>
                  <a:cubicBezTo>
                    <a:pt x="2020641" y="157798"/>
                    <a:pt x="2015702" y="155258"/>
                    <a:pt x="2010763" y="160338"/>
                  </a:cubicBezTo>
                  <a:cubicBezTo>
                    <a:pt x="2000885" y="152718"/>
                    <a:pt x="2000885" y="145098"/>
                    <a:pt x="2008293" y="137478"/>
                  </a:cubicBezTo>
                  <a:cubicBezTo>
                    <a:pt x="2008293" y="134938"/>
                    <a:pt x="2008293" y="134938"/>
                    <a:pt x="2008293" y="134938"/>
                  </a:cubicBezTo>
                  <a:close/>
                  <a:moveTo>
                    <a:pt x="1701714" y="0"/>
                  </a:moveTo>
                  <a:cubicBezTo>
                    <a:pt x="1706909" y="0"/>
                    <a:pt x="1712105" y="2699"/>
                    <a:pt x="1719898" y="10795"/>
                  </a:cubicBezTo>
                  <a:cubicBezTo>
                    <a:pt x="1712105" y="21590"/>
                    <a:pt x="1714703" y="18891"/>
                    <a:pt x="1706909" y="26988"/>
                  </a:cubicBezTo>
                  <a:cubicBezTo>
                    <a:pt x="1701714" y="21590"/>
                    <a:pt x="1696518" y="16193"/>
                    <a:pt x="1691323" y="13494"/>
                  </a:cubicBezTo>
                  <a:cubicBezTo>
                    <a:pt x="1693921" y="8096"/>
                    <a:pt x="1699116" y="5397"/>
                    <a:pt x="1701714" y="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alpha val="70000"/>
                  </a:schemeClr>
                </a:gs>
                <a:gs pos="85000">
                  <a:schemeClr val="accent5">
                    <a:lumMod val="40000"/>
                    <a:lumOff val="60000"/>
                    <a:alpha val="80000"/>
                  </a:schemeClr>
                </a:gs>
              </a:gsLst>
              <a:lin ang="2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Freeform 4799"/>
            <p:cNvSpPr>
              <a:spLocks/>
            </p:cNvSpPr>
            <p:nvPr/>
          </p:nvSpPr>
          <p:spPr bwMode="auto">
            <a:xfrm flipH="1">
              <a:off x="-1612550" y="1609581"/>
              <a:ext cx="3511041" cy="3867856"/>
            </a:xfrm>
            <a:custGeom>
              <a:avLst/>
              <a:gdLst>
                <a:gd name="connsiteX0" fmla="*/ 598995 w 1687560"/>
                <a:gd name="connsiteY0" fmla="*/ 1846360 h 1859060"/>
                <a:gd name="connsiteX1" fmla="*/ 598995 w 1687560"/>
                <a:gd name="connsiteY1" fmla="*/ 1856520 h 1859060"/>
                <a:gd name="connsiteX2" fmla="*/ 593703 w 1687560"/>
                <a:gd name="connsiteY2" fmla="*/ 1859060 h 1859060"/>
                <a:gd name="connsiteX3" fmla="*/ 598995 w 1687560"/>
                <a:gd name="connsiteY3" fmla="*/ 1846360 h 1859060"/>
                <a:gd name="connsiteX4" fmla="*/ 599259 w 1687560"/>
                <a:gd name="connsiteY4" fmla="*/ 1838423 h 1859060"/>
                <a:gd name="connsiteX5" fmla="*/ 601640 w 1687560"/>
                <a:gd name="connsiteY5" fmla="*/ 1844773 h 1859060"/>
                <a:gd name="connsiteX6" fmla="*/ 596878 w 1687560"/>
                <a:gd name="connsiteY6" fmla="*/ 1844773 h 1859060"/>
                <a:gd name="connsiteX7" fmla="*/ 599259 w 1687560"/>
                <a:gd name="connsiteY7" fmla="*/ 1838423 h 1859060"/>
                <a:gd name="connsiteX8" fmla="*/ 598466 w 1687560"/>
                <a:gd name="connsiteY8" fmla="*/ 1828105 h 1859060"/>
                <a:gd name="connsiteX9" fmla="*/ 601642 w 1687560"/>
                <a:gd name="connsiteY9" fmla="*/ 1828105 h 1859060"/>
                <a:gd name="connsiteX10" fmla="*/ 598466 w 1687560"/>
                <a:gd name="connsiteY10" fmla="*/ 1830486 h 1859060"/>
                <a:gd name="connsiteX11" fmla="*/ 598466 w 1687560"/>
                <a:gd name="connsiteY11" fmla="*/ 1828105 h 1859060"/>
                <a:gd name="connsiteX12" fmla="*/ 606800 w 1687560"/>
                <a:gd name="connsiteY12" fmla="*/ 1784448 h 1859060"/>
                <a:gd name="connsiteX13" fmla="*/ 601244 w 1687560"/>
                <a:gd name="connsiteY13" fmla="*/ 1825723 h 1859060"/>
                <a:gd name="connsiteX14" fmla="*/ 598466 w 1687560"/>
                <a:gd name="connsiteY14" fmla="*/ 1825723 h 1859060"/>
                <a:gd name="connsiteX15" fmla="*/ 606800 w 1687560"/>
                <a:gd name="connsiteY15" fmla="*/ 1784448 h 1859060"/>
                <a:gd name="connsiteX16" fmla="*/ 524080 w 1687560"/>
                <a:gd name="connsiteY16" fmla="*/ 1747935 h 1859060"/>
                <a:gd name="connsiteX17" fmla="*/ 531564 w 1687560"/>
                <a:gd name="connsiteY17" fmla="*/ 1753378 h 1859060"/>
                <a:gd name="connsiteX18" fmla="*/ 531564 w 1687560"/>
                <a:gd name="connsiteY18" fmla="*/ 1766985 h 1859060"/>
                <a:gd name="connsiteX19" fmla="*/ 524080 w 1687560"/>
                <a:gd name="connsiteY19" fmla="*/ 1747935 h 1859060"/>
                <a:gd name="connsiteX20" fmla="*/ 614870 w 1687560"/>
                <a:gd name="connsiteY20" fmla="*/ 1743173 h 1859060"/>
                <a:gd name="connsiteX21" fmla="*/ 612224 w 1687560"/>
                <a:gd name="connsiteY21" fmla="*/ 1764340 h 1859060"/>
                <a:gd name="connsiteX22" fmla="*/ 609578 w 1687560"/>
                <a:gd name="connsiteY22" fmla="*/ 1766986 h 1859060"/>
                <a:gd name="connsiteX23" fmla="*/ 614870 w 1687560"/>
                <a:gd name="connsiteY23" fmla="*/ 1743173 h 1859060"/>
                <a:gd name="connsiteX24" fmla="*/ 515519 w 1687560"/>
                <a:gd name="connsiteY24" fmla="*/ 1738410 h 1859060"/>
                <a:gd name="connsiteX25" fmla="*/ 518297 w 1687560"/>
                <a:gd name="connsiteY25" fmla="*/ 1738410 h 1859060"/>
                <a:gd name="connsiteX26" fmla="*/ 523853 w 1687560"/>
                <a:gd name="connsiteY26" fmla="*/ 1746348 h 1859060"/>
                <a:gd name="connsiteX27" fmla="*/ 515519 w 1687560"/>
                <a:gd name="connsiteY27" fmla="*/ 1741056 h 1859060"/>
                <a:gd name="connsiteX28" fmla="*/ 515519 w 1687560"/>
                <a:gd name="connsiteY28" fmla="*/ 1738410 h 1859060"/>
                <a:gd name="connsiteX29" fmla="*/ 323431 w 1687560"/>
                <a:gd name="connsiteY29" fmla="*/ 1679739 h 1859060"/>
                <a:gd name="connsiteX30" fmla="*/ 327003 w 1687560"/>
                <a:gd name="connsiteY30" fmla="*/ 1680731 h 1859060"/>
                <a:gd name="connsiteX31" fmla="*/ 327003 w 1687560"/>
                <a:gd name="connsiteY31" fmla="*/ 1683377 h 1859060"/>
                <a:gd name="connsiteX32" fmla="*/ 329384 w 1687560"/>
                <a:gd name="connsiteY32" fmla="*/ 1691314 h 1859060"/>
                <a:gd name="connsiteX33" fmla="*/ 319860 w 1687560"/>
                <a:gd name="connsiteY33" fmla="*/ 1691314 h 1859060"/>
                <a:gd name="connsiteX34" fmla="*/ 319860 w 1687560"/>
                <a:gd name="connsiteY34" fmla="*/ 1680731 h 1859060"/>
                <a:gd name="connsiteX35" fmla="*/ 323431 w 1687560"/>
                <a:gd name="connsiteY35" fmla="*/ 1679739 h 1859060"/>
                <a:gd name="connsiteX36" fmla="*/ 714353 w 1687560"/>
                <a:gd name="connsiteY36" fmla="*/ 1611410 h 1859060"/>
                <a:gd name="connsiteX37" fmla="*/ 722687 w 1687560"/>
                <a:gd name="connsiteY37" fmla="*/ 1611410 h 1859060"/>
                <a:gd name="connsiteX38" fmla="*/ 722687 w 1687560"/>
                <a:gd name="connsiteY38" fmla="*/ 1616173 h 1859060"/>
                <a:gd name="connsiteX39" fmla="*/ 717131 w 1687560"/>
                <a:gd name="connsiteY39" fmla="*/ 1613792 h 1859060"/>
                <a:gd name="connsiteX40" fmla="*/ 714353 w 1687560"/>
                <a:gd name="connsiteY40" fmla="*/ 1611410 h 1859060"/>
                <a:gd name="connsiteX41" fmla="*/ 764518 w 1687560"/>
                <a:gd name="connsiteY41" fmla="*/ 1606648 h 1859060"/>
                <a:gd name="connsiteX42" fmla="*/ 772138 w 1687560"/>
                <a:gd name="connsiteY42" fmla="*/ 1632048 h 1859060"/>
                <a:gd name="connsiteX43" fmla="*/ 764518 w 1687560"/>
                <a:gd name="connsiteY43" fmla="*/ 1606648 h 1859060"/>
                <a:gd name="connsiteX44" fmla="*/ 734198 w 1687560"/>
                <a:gd name="connsiteY44" fmla="*/ 1586010 h 1859060"/>
                <a:gd name="connsiteX45" fmla="*/ 742929 w 1687560"/>
                <a:gd name="connsiteY45" fmla="*/ 1587915 h 1859060"/>
                <a:gd name="connsiteX46" fmla="*/ 740434 w 1687560"/>
                <a:gd name="connsiteY46" fmla="*/ 1592995 h 1859060"/>
                <a:gd name="connsiteX47" fmla="*/ 725467 w 1687560"/>
                <a:gd name="connsiteY47" fmla="*/ 1590455 h 1859060"/>
                <a:gd name="connsiteX48" fmla="*/ 727961 w 1687560"/>
                <a:gd name="connsiteY48" fmla="*/ 1587915 h 1859060"/>
                <a:gd name="connsiteX49" fmla="*/ 725467 w 1687560"/>
                <a:gd name="connsiteY49" fmla="*/ 1587915 h 1859060"/>
                <a:gd name="connsiteX50" fmla="*/ 734198 w 1687560"/>
                <a:gd name="connsiteY50" fmla="*/ 1586010 h 1859060"/>
                <a:gd name="connsiteX51" fmla="*/ 135647 w 1687560"/>
                <a:gd name="connsiteY51" fmla="*/ 1547089 h 1859060"/>
                <a:gd name="connsiteX52" fmla="*/ 143807 w 1687560"/>
                <a:gd name="connsiteY52" fmla="*/ 1549365 h 1859060"/>
                <a:gd name="connsiteX53" fmla="*/ 143807 w 1687560"/>
                <a:gd name="connsiteY53" fmla="*/ 1604002 h 1859060"/>
                <a:gd name="connsiteX54" fmla="*/ 97271 w 1687560"/>
                <a:gd name="connsiteY54" fmla="*/ 1635223 h 1859060"/>
                <a:gd name="connsiteX55" fmla="*/ 110197 w 1687560"/>
                <a:gd name="connsiteY55" fmla="*/ 1567578 h 1859060"/>
                <a:gd name="connsiteX56" fmla="*/ 135647 w 1687560"/>
                <a:gd name="connsiteY56" fmla="*/ 1547089 h 1859060"/>
                <a:gd name="connsiteX57" fmla="*/ 438582 w 1687560"/>
                <a:gd name="connsiteY57" fmla="*/ 1533623 h 1859060"/>
                <a:gd name="connsiteX58" fmla="*/ 438582 w 1687560"/>
                <a:gd name="connsiteY58" fmla="*/ 1557436 h 1859060"/>
                <a:gd name="connsiteX59" fmla="*/ 438582 w 1687560"/>
                <a:gd name="connsiteY59" fmla="*/ 1533623 h 1859060"/>
                <a:gd name="connsiteX60" fmla="*/ 9306 w 1687560"/>
                <a:gd name="connsiteY60" fmla="*/ 1515525 h 1859060"/>
                <a:gd name="connsiteX61" fmla="*/ 19558 w 1687560"/>
                <a:gd name="connsiteY61" fmla="*/ 1518065 h 1859060"/>
                <a:gd name="connsiteX62" fmla="*/ 19558 w 1687560"/>
                <a:gd name="connsiteY62" fmla="*/ 1520605 h 1859060"/>
                <a:gd name="connsiteX63" fmla="*/ 19558 w 1687560"/>
                <a:gd name="connsiteY63" fmla="*/ 1530765 h 1859060"/>
                <a:gd name="connsiteX64" fmla="*/ 6330 w 1687560"/>
                <a:gd name="connsiteY64" fmla="*/ 1535845 h 1859060"/>
                <a:gd name="connsiteX65" fmla="*/ 1038 w 1687560"/>
                <a:gd name="connsiteY65" fmla="*/ 1520605 h 1859060"/>
                <a:gd name="connsiteX66" fmla="*/ 9306 w 1687560"/>
                <a:gd name="connsiteY66" fmla="*/ 1515525 h 1859060"/>
                <a:gd name="connsiteX67" fmla="*/ 960416 w 1687560"/>
                <a:gd name="connsiteY67" fmla="*/ 1458375 h 1859060"/>
                <a:gd name="connsiteX68" fmla="*/ 968354 w 1687560"/>
                <a:gd name="connsiteY68" fmla="*/ 1460915 h 1859060"/>
                <a:gd name="connsiteX69" fmla="*/ 976291 w 1687560"/>
                <a:gd name="connsiteY69" fmla="*/ 1468535 h 1859060"/>
                <a:gd name="connsiteX70" fmla="*/ 960416 w 1687560"/>
                <a:gd name="connsiteY70" fmla="*/ 1458375 h 1859060"/>
                <a:gd name="connsiteX71" fmla="*/ 165583 w 1687560"/>
                <a:gd name="connsiteY71" fmla="*/ 1394897 h 1859060"/>
                <a:gd name="connsiteX72" fmla="*/ 171673 w 1687560"/>
                <a:gd name="connsiteY72" fmla="*/ 1396521 h 1859060"/>
                <a:gd name="connsiteX73" fmla="*/ 169109 w 1687560"/>
                <a:gd name="connsiteY73" fmla="*/ 1430291 h 1859060"/>
                <a:gd name="connsiteX74" fmla="*/ 163980 w 1687560"/>
                <a:gd name="connsiteY74" fmla="*/ 1435487 h 1859060"/>
                <a:gd name="connsiteX75" fmla="*/ 161416 w 1687560"/>
                <a:gd name="connsiteY75" fmla="*/ 1443280 h 1859060"/>
                <a:gd name="connsiteX76" fmla="*/ 146029 w 1687560"/>
                <a:gd name="connsiteY76" fmla="*/ 1448475 h 1859060"/>
                <a:gd name="connsiteX77" fmla="*/ 161416 w 1687560"/>
                <a:gd name="connsiteY77" fmla="*/ 1399119 h 1859060"/>
                <a:gd name="connsiteX78" fmla="*/ 165583 w 1687560"/>
                <a:gd name="connsiteY78" fmla="*/ 1394897 h 1859060"/>
                <a:gd name="connsiteX79" fmla="*/ 1037674 w 1687560"/>
                <a:gd name="connsiteY79" fmla="*/ 1324073 h 1859060"/>
                <a:gd name="connsiteX80" fmla="*/ 1048257 w 1687560"/>
                <a:gd name="connsiteY80" fmla="*/ 1326613 h 1859060"/>
                <a:gd name="connsiteX81" fmla="*/ 1048257 w 1687560"/>
                <a:gd name="connsiteY81" fmla="*/ 1334233 h 1859060"/>
                <a:gd name="connsiteX82" fmla="*/ 1035028 w 1687560"/>
                <a:gd name="connsiteY82" fmla="*/ 1331693 h 1859060"/>
                <a:gd name="connsiteX83" fmla="*/ 1037674 w 1687560"/>
                <a:gd name="connsiteY83" fmla="*/ 1324073 h 1859060"/>
                <a:gd name="connsiteX84" fmla="*/ 1011453 w 1687560"/>
                <a:gd name="connsiteY84" fmla="*/ 1322584 h 1859060"/>
                <a:gd name="connsiteX85" fmla="*/ 1020740 w 1687560"/>
                <a:gd name="connsiteY85" fmla="*/ 1324073 h 1859060"/>
                <a:gd name="connsiteX86" fmla="*/ 1020740 w 1687560"/>
                <a:gd name="connsiteY86" fmla="*/ 1326454 h 1859060"/>
                <a:gd name="connsiteX87" fmla="*/ 1006453 w 1687560"/>
                <a:gd name="connsiteY87" fmla="*/ 1326454 h 1859060"/>
                <a:gd name="connsiteX88" fmla="*/ 1011453 w 1687560"/>
                <a:gd name="connsiteY88" fmla="*/ 1322584 h 1859060"/>
                <a:gd name="connsiteX89" fmla="*/ 215879 w 1687560"/>
                <a:gd name="connsiteY89" fmla="*/ 1220356 h 1859060"/>
                <a:gd name="connsiteX90" fmla="*/ 210799 w 1687560"/>
                <a:gd name="connsiteY90" fmla="*/ 1225648 h 1859060"/>
                <a:gd name="connsiteX91" fmla="*/ 210799 w 1687560"/>
                <a:gd name="connsiteY91" fmla="*/ 1230939 h 1859060"/>
                <a:gd name="connsiteX92" fmla="*/ 203179 w 1687560"/>
                <a:gd name="connsiteY92" fmla="*/ 1233585 h 1859060"/>
                <a:gd name="connsiteX93" fmla="*/ 215879 w 1687560"/>
                <a:gd name="connsiteY93" fmla="*/ 1220356 h 1859060"/>
                <a:gd name="connsiteX94" fmla="*/ 231357 w 1687560"/>
                <a:gd name="connsiteY94" fmla="*/ 1189135 h 1859060"/>
                <a:gd name="connsiteX95" fmla="*/ 233937 w 1687560"/>
                <a:gd name="connsiteY95" fmla="*/ 1196928 h 1859060"/>
                <a:gd name="connsiteX96" fmla="*/ 226198 w 1687560"/>
                <a:gd name="connsiteY96" fmla="*/ 1204721 h 1859060"/>
                <a:gd name="connsiteX97" fmla="*/ 223618 w 1687560"/>
                <a:gd name="connsiteY97" fmla="*/ 1212515 h 1859060"/>
                <a:gd name="connsiteX98" fmla="*/ 215879 w 1687560"/>
                <a:gd name="connsiteY98" fmla="*/ 1217710 h 1859060"/>
                <a:gd name="connsiteX99" fmla="*/ 215879 w 1687560"/>
                <a:gd name="connsiteY99" fmla="*/ 1215112 h 1859060"/>
                <a:gd name="connsiteX100" fmla="*/ 221038 w 1687560"/>
                <a:gd name="connsiteY100" fmla="*/ 1209917 h 1859060"/>
                <a:gd name="connsiteX101" fmla="*/ 228777 w 1687560"/>
                <a:gd name="connsiteY101" fmla="*/ 1194331 h 1859060"/>
                <a:gd name="connsiteX102" fmla="*/ 231357 w 1687560"/>
                <a:gd name="connsiteY102" fmla="*/ 1189135 h 1859060"/>
                <a:gd name="connsiteX103" fmla="*/ 144441 w 1687560"/>
                <a:gd name="connsiteY103" fmla="*/ 1155798 h 1859060"/>
                <a:gd name="connsiteX104" fmla="*/ 141743 w 1687560"/>
                <a:gd name="connsiteY104" fmla="*/ 1160994 h 1859060"/>
                <a:gd name="connsiteX105" fmla="*/ 136345 w 1687560"/>
                <a:gd name="connsiteY105" fmla="*/ 1166189 h 1859060"/>
                <a:gd name="connsiteX106" fmla="*/ 136345 w 1687560"/>
                <a:gd name="connsiteY106" fmla="*/ 1171384 h 1859060"/>
                <a:gd name="connsiteX107" fmla="*/ 117454 w 1687560"/>
                <a:gd name="connsiteY107" fmla="*/ 1181775 h 1859060"/>
                <a:gd name="connsiteX108" fmla="*/ 125550 w 1687560"/>
                <a:gd name="connsiteY108" fmla="*/ 1171384 h 1859060"/>
                <a:gd name="connsiteX109" fmla="*/ 130948 w 1687560"/>
                <a:gd name="connsiteY109" fmla="*/ 1168787 h 1859060"/>
                <a:gd name="connsiteX110" fmla="*/ 133646 w 1687560"/>
                <a:gd name="connsiteY110" fmla="*/ 1163591 h 1859060"/>
                <a:gd name="connsiteX111" fmla="*/ 144441 w 1687560"/>
                <a:gd name="connsiteY111" fmla="*/ 1155798 h 1859060"/>
                <a:gd name="connsiteX112" fmla="*/ 1104878 w 1687560"/>
                <a:gd name="connsiteY112" fmla="*/ 1145638 h 1859060"/>
                <a:gd name="connsiteX113" fmla="*/ 1110169 w 1687560"/>
                <a:gd name="connsiteY113" fmla="*/ 1145638 h 1859060"/>
                <a:gd name="connsiteX114" fmla="*/ 1104878 w 1687560"/>
                <a:gd name="connsiteY114" fmla="*/ 1155798 h 1859060"/>
                <a:gd name="connsiteX115" fmla="*/ 1104878 w 1687560"/>
                <a:gd name="connsiteY115" fmla="*/ 1145638 h 1859060"/>
                <a:gd name="connsiteX116" fmla="*/ 309542 w 1687560"/>
                <a:gd name="connsiteY116" fmla="*/ 1144685 h 1859060"/>
                <a:gd name="connsiteX117" fmla="*/ 314304 w 1687560"/>
                <a:gd name="connsiteY117" fmla="*/ 1144685 h 1859060"/>
                <a:gd name="connsiteX118" fmla="*/ 314304 w 1687560"/>
                <a:gd name="connsiteY118" fmla="*/ 1147860 h 1859060"/>
                <a:gd name="connsiteX119" fmla="*/ 309542 w 1687560"/>
                <a:gd name="connsiteY119" fmla="*/ 1144685 h 1859060"/>
                <a:gd name="connsiteX120" fmla="*/ 362479 w 1687560"/>
                <a:gd name="connsiteY120" fmla="*/ 1131135 h 1859060"/>
                <a:gd name="connsiteX121" fmla="*/ 371454 w 1687560"/>
                <a:gd name="connsiteY121" fmla="*/ 1132439 h 1859060"/>
                <a:gd name="connsiteX122" fmla="*/ 358632 w 1687560"/>
                <a:gd name="connsiteY122" fmla="*/ 1153304 h 1859060"/>
                <a:gd name="connsiteX123" fmla="*/ 340681 w 1687560"/>
                <a:gd name="connsiteY123" fmla="*/ 1158520 h 1859060"/>
                <a:gd name="connsiteX124" fmla="*/ 343246 w 1687560"/>
                <a:gd name="connsiteY124" fmla="*/ 1145480 h 1859060"/>
                <a:gd name="connsiteX125" fmla="*/ 353503 w 1687560"/>
                <a:gd name="connsiteY125" fmla="*/ 1137655 h 1859060"/>
                <a:gd name="connsiteX126" fmla="*/ 362479 w 1687560"/>
                <a:gd name="connsiteY126" fmla="*/ 1131135 h 1859060"/>
                <a:gd name="connsiteX127" fmla="*/ 353538 w 1687560"/>
                <a:gd name="connsiteY127" fmla="*/ 1062135 h 1859060"/>
                <a:gd name="connsiteX128" fmla="*/ 358527 w 1687560"/>
                <a:gd name="connsiteY128" fmla="*/ 1080438 h 1859060"/>
                <a:gd name="connsiteX129" fmla="*/ 348548 w 1687560"/>
                <a:gd name="connsiteY129" fmla="*/ 1106585 h 1859060"/>
                <a:gd name="connsiteX130" fmla="*/ 346054 w 1687560"/>
                <a:gd name="connsiteY130" fmla="*/ 1103970 h 1859060"/>
                <a:gd name="connsiteX131" fmla="*/ 353538 w 1687560"/>
                <a:gd name="connsiteY131" fmla="*/ 1062135 h 1859060"/>
                <a:gd name="connsiteX132" fmla="*/ 365581 w 1687560"/>
                <a:gd name="connsiteY132" fmla="*/ 1059595 h 1859060"/>
                <a:gd name="connsiteX133" fmla="*/ 373439 w 1687560"/>
                <a:gd name="connsiteY133" fmla="*/ 1067215 h 1859060"/>
                <a:gd name="connsiteX134" fmla="*/ 376058 w 1687560"/>
                <a:gd name="connsiteY134" fmla="*/ 1064675 h 1859060"/>
                <a:gd name="connsiteX135" fmla="*/ 378677 w 1687560"/>
                <a:gd name="connsiteY135" fmla="*/ 1067215 h 1859060"/>
                <a:gd name="connsiteX136" fmla="*/ 376058 w 1687560"/>
                <a:gd name="connsiteY136" fmla="*/ 1074835 h 1859060"/>
                <a:gd name="connsiteX137" fmla="*/ 365581 w 1687560"/>
                <a:gd name="connsiteY137" fmla="*/ 1064675 h 1859060"/>
                <a:gd name="connsiteX138" fmla="*/ 360342 w 1687560"/>
                <a:gd name="connsiteY138" fmla="*/ 1062135 h 1859060"/>
                <a:gd name="connsiteX139" fmla="*/ 365581 w 1687560"/>
                <a:gd name="connsiteY139" fmla="*/ 1059595 h 1859060"/>
                <a:gd name="connsiteX140" fmla="*/ 81577 w 1687560"/>
                <a:gd name="connsiteY140" fmla="*/ 1045308 h 1859060"/>
                <a:gd name="connsiteX141" fmla="*/ 99992 w 1687560"/>
                <a:gd name="connsiteY141" fmla="*/ 1046578 h 1859060"/>
                <a:gd name="connsiteX142" fmla="*/ 89832 w 1687560"/>
                <a:gd name="connsiteY142" fmla="*/ 1061818 h 1859060"/>
                <a:gd name="connsiteX143" fmla="*/ 66972 w 1687560"/>
                <a:gd name="connsiteY143" fmla="*/ 1066898 h 1859060"/>
                <a:gd name="connsiteX144" fmla="*/ 66972 w 1687560"/>
                <a:gd name="connsiteY144" fmla="*/ 1051658 h 1859060"/>
                <a:gd name="connsiteX145" fmla="*/ 81577 w 1687560"/>
                <a:gd name="connsiteY145" fmla="*/ 1045308 h 1859060"/>
                <a:gd name="connsiteX146" fmla="*/ 328909 w 1687560"/>
                <a:gd name="connsiteY146" fmla="*/ 1031362 h 1859060"/>
                <a:gd name="connsiteX147" fmla="*/ 337482 w 1687560"/>
                <a:gd name="connsiteY147" fmla="*/ 1036491 h 1859060"/>
                <a:gd name="connsiteX148" fmla="*/ 355262 w 1687560"/>
                <a:gd name="connsiteY148" fmla="*/ 1054443 h 1859060"/>
                <a:gd name="connsiteX149" fmla="*/ 360342 w 1687560"/>
                <a:gd name="connsiteY149" fmla="*/ 1059572 h 1859060"/>
                <a:gd name="connsiteX150" fmla="*/ 322242 w 1687560"/>
                <a:gd name="connsiteY150" fmla="*/ 1036491 h 1859060"/>
                <a:gd name="connsiteX151" fmla="*/ 322242 w 1687560"/>
                <a:gd name="connsiteY151" fmla="*/ 1033927 h 1859060"/>
                <a:gd name="connsiteX152" fmla="*/ 328909 w 1687560"/>
                <a:gd name="connsiteY152" fmla="*/ 1031362 h 1859060"/>
                <a:gd name="connsiteX153" fmla="*/ 389155 w 1687560"/>
                <a:gd name="connsiteY153" fmla="*/ 1016415 h 1859060"/>
                <a:gd name="connsiteX154" fmla="*/ 397013 w 1687560"/>
                <a:gd name="connsiteY154" fmla="*/ 1016415 h 1859060"/>
                <a:gd name="connsiteX155" fmla="*/ 389155 w 1687560"/>
                <a:gd name="connsiteY155" fmla="*/ 1062135 h 1859060"/>
                <a:gd name="connsiteX156" fmla="*/ 386535 w 1687560"/>
                <a:gd name="connsiteY156" fmla="*/ 1067215 h 1859060"/>
                <a:gd name="connsiteX157" fmla="*/ 378677 w 1687560"/>
                <a:gd name="connsiteY157" fmla="*/ 1067215 h 1859060"/>
                <a:gd name="connsiteX158" fmla="*/ 378677 w 1687560"/>
                <a:gd name="connsiteY158" fmla="*/ 1031655 h 1859060"/>
                <a:gd name="connsiteX159" fmla="*/ 381297 w 1687560"/>
                <a:gd name="connsiteY159" fmla="*/ 1024035 h 1859060"/>
                <a:gd name="connsiteX160" fmla="*/ 389155 w 1687560"/>
                <a:gd name="connsiteY160" fmla="*/ 1016415 h 1859060"/>
                <a:gd name="connsiteX161" fmla="*/ 900884 w 1687560"/>
                <a:gd name="connsiteY161" fmla="*/ 1013240 h 1859060"/>
                <a:gd name="connsiteX162" fmla="*/ 906440 w 1687560"/>
                <a:gd name="connsiteY162" fmla="*/ 1013240 h 1859060"/>
                <a:gd name="connsiteX163" fmla="*/ 895328 w 1687560"/>
                <a:gd name="connsiteY163" fmla="*/ 1020860 h 1859060"/>
                <a:gd name="connsiteX164" fmla="*/ 900884 w 1687560"/>
                <a:gd name="connsiteY164" fmla="*/ 1013240 h 1859060"/>
                <a:gd name="connsiteX165" fmla="*/ 368279 w 1687560"/>
                <a:gd name="connsiteY165" fmla="*/ 958948 h 1859060"/>
                <a:gd name="connsiteX166" fmla="*/ 368279 w 1687560"/>
                <a:gd name="connsiteY166" fmla="*/ 962123 h 1859060"/>
                <a:gd name="connsiteX167" fmla="*/ 366692 w 1687560"/>
                <a:gd name="connsiteY167" fmla="*/ 962123 h 1859060"/>
                <a:gd name="connsiteX168" fmla="*/ 368279 w 1687560"/>
                <a:gd name="connsiteY168" fmla="*/ 958948 h 1859060"/>
                <a:gd name="connsiteX169" fmla="*/ 375387 w 1687560"/>
                <a:gd name="connsiteY169" fmla="*/ 947311 h 1859060"/>
                <a:gd name="connsiteX170" fmla="*/ 384154 w 1687560"/>
                <a:gd name="connsiteY170" fmla="*/ 948289 h 1859060"/>
                <a:gd name="connsiteX171" fmla="*/ 389349 w 1687560"/>
                <a:gd name="connsiteY171" fmla="*/ 961329 h 1859060"/>
                <a:gd name="connsiteX172" fmla="*/ 436109 w 1687560"/>
                <a:gd name="connsiteY172" fmla="*/ 963937 h 1859060"/>
                <a:gd name="connsiteX173" fmla="*/ 433511 w 1687560"/>
                <a:gd name="connsiteY173" fmla="*/ 990018 h 1859060"/>
                <a:gd name="connsiteX174" fmla="*/ 386752 w 1687560"/>
                <a:gd name="connsiteY174" fmla="*/ 1003058 h 1859060"/>
                <a:gd name="connsiteX175" fmla="*/ 389349 w 1687560"/>
                <a:gd name="connsiteY175" fmla="*/ 1000450 h 1859060"/>
                <a:gd name="connsiteX176" fmla="*/ 371165 w 1687560"/>
                <a:gd name="connsiteY176" fmla="*/ 1005666 h 1859060"/>
                <a:gd name="connsiteX177" fmla="*/ 368568 w 1687560"/>
                <a:gd name="connsiteY177" fmla="*/ 961329 h 1859060"/>
                <a:gd name="connsiteX178" fmla="*/ 368568 w 1687560"/>
                <a:gd name="connsiteY178" fmla="*/ 958721 h 1859060"/>
                <a:gd name="connsiteX179" fmla="*/ 368568 w 1687560"/>
                <a:gd name="connsiteY179" fmla="*/ 956113 h 1859060"/>
                <a:gd name="connsiteX180" fmla="*/ 375387 w 1687560"/>
                <a:gd name="connsiteY180" fmla="*/ 947311 h 1859060"/>
                <a:gd name="connsiteX181" fmla="*/ 1253482 w 1687560"/>
                <a:gd name="connsiteY181" fmla="*/ 912910 h 1859060"/>
                <a:gd name="connsiteX182" fmla="*/ 1263697 w 1687560"/>
                <a:gd name="connsiteY182" fmla="*/ 915478 h 1859060"/>
                <a:gd name="connsiteX183" fmla="*/ 1263697 w 1687560"/>
                <a:gd name="connsiteY183" fmla="*/ 918047 h 1859060"/>
                <a:gd name="connsiteX184" fmla="*/ 1266251 w 1687560"/>
                <a:gd name="connsiteY184" fmla="*/ 918047 h 1859060"/>
                <a:gd name="connsiteX185" fmla="*/ 1266251 w 1687560"/>
                <a:gd name="connsiteY185" fmla="*/ 920614 h 1859060"/>
                <a:gd name="connsiteX186" fmla="*/ 1273912 w 1687560"/>
                <a:gd name="connsiteY186" fmla="*/ 925750 h 1859060"/>
                <a:gd name="connsiteX187" fmla="*/ 1286681 w 1687560"/>
                <a:gd name="connsiteY187" fmla="*/ 933454 h 1859060"/>
                <a:gd name="connsiteX188" fmla="*/ 1296896 w 1687560"/>
                <a:gd name="connsiteY188" fmla="*/ 951430 h 1859060"/>
                <a:gd name="connsiteX189" fmla="*/ 1291789 w 1687560"/>
                <a:gd name="connsiteY189" fmla="*/ 953999 h 1859060"/>
                <a:gd name="connsiteX190" fmla="*/ 1296896 w 1687560"/>
                <a:gd name="connsiteY190" fmla="*/ 959135 h 1859060"/>
                <a:gd name="connsiteX191" fmla="*/ 1294342 w 1687560"/>
                <a:gd name="connsiteY191" fmla="*/ 992519 h 1859060"/>
                <a:gd name="connsiteX192" fmla="*/ 1281573 w 1687560"/>
                <a:gd name="connsiteY192" fmla="*/ 1000223 h 1859060"/>
                <a:gd name="connsiteX193" fmla="*/ 1263697 w 1687560"/>
                <a:gd name="connsiteY193" fmla="*/ 995087 h 1859060"/>
                <a:gd name="connsiteX194" fmla="*/ 1258589 w 1687560"/>
                <a:gd name="connsiteY194" fmla="*/ 961703 h 1859060"/>
                <a:gd name="connsiteX195" fmla="*/ 1281573 w 1687560"/>
                <a:gd name="connsiteY195" fmla="*/ 951430 h 1859060"/>
                <a:gd name="connsiteX196" fmla="*/ 1281573 w 1687560"/>
                <a:gd name="connsiteY196" fmla="*/ 948862 h 1859060"/>
                <a:gd name="connsiteX197" fmla="*/ 1253482 w 1687560"/>
                <a:gd name="connsiteY197" fmla="*/ 912910 h 1859060"/>
                <a:gd name="connsiteX198" fmla="*/ 1408090 w 1687560"/>
                <a:gd name="connsiteY198" fmla="*/ 904973 h 1859060"/>
                <a:gd name="connsiteX199" fmla="*/ 1416028 w 1687560"/>
                <a:gd name="connsiteY199" fmla="*/ 963711 h 1859060"/>
                <a:gd name="connsiteX200" fmla="*/ 1402799 w 1687560"/>
                <a:gd name="connsiteY200" fmla="*/ 935619 h 1859060"/>
                <a:gd name="connsiteX201" fmla="*/ 1408090 w 1687560"/>
                <a:gd name="connsiteY201" fmla="*/ 904973 h 1859060"/>
                <a:gd name="connsiteX202" fmla="*/ 552032 w 1687560"/>
                <a:gd name="connsiteY202" fmla="*/ 904973 h 1859060"/>
                <a:gd name="connsiteX203" fmla="*/ 557587 w 1687560"/>
                <a:gd name="connsiteY203" fmla="*/ 922436 h 1859060"/>
                <a:gd name="connsiteX204" fmla="*/ 552032 w 1687560"/>
                <a:gd name="connsiteY204" fmla="*/ 904973 h 1859060"/>
                <a:gd name="connsiteX205" fmla="*/ 408602 w 1687560"/>
                <a:gd name="connsiteY205" fmla="*/ 899196 h 1859060"/>
                <a:gd name="connsiteX206" fmla="*/ 420667 w 1687560"/>
                <a:gd name="connsiteY206" fmla="*/ 899505 h 1859060"/>
                <a:gd name="connsiteX207" fmla="*/ 418127 w 1687560"/>
                <a:gd name="connsiteY207" fmla="*/ 901974 h 1859060"/>
                <a:gd name="connsiteX208" fmla="*/ 418127 w 1687560"/>
                <a:gd name="connsiteY208" fmla="*/ 904444 h 1859060"/>
                <a:gd name="connsiteX209" fmla="*/ 420667 w 1687560"/>
                <a:gd name="connsiteY209" fmla="*/ 904444 h 1859060"/>
                <a:gd name="connsiteX210" fmla="*/ 418127 w 1687560"/>
                <a:gd name="connsiteY210" fmla="*/ 909382 h 1859060"/>
                <a:gd name="connsiteX211" fmla="*/ 400347 w 1687560"/>
                <a:gd name="connsiteY211" fmla="*/ 916791 h 1859060"/>
                <a:gd name="connsiteX212" fmla="*/ 400347 w 1687560"/>
                <a:gd name="connsiteY212" fmla="*/ 904444 h 1859060"/>
                <a:gd name="connsiteX213" fmla="*/ 408602 w 1687560"/>
                <a:gd name="connsiteY213" fmla="*/ 899196 h 1859060"/>
                <a:gd name="connsiteX214" fmla="*/ 56336 w 1687560"/>
                <a:gd name="connsiteY214" fmla="*/ 892273 h 1859060"/>
                <a:gd name="connsiteX215" fmla="*/ 61495 w 1687560"/>
                <a:gd name="connsiteY215" fmla="*/ 912911 h 1859060"/>
                <a:gd name="connsiteX216" fmla="*/ 58915 w 1687560"/>
                <a:gd name="connsiteY216" fmla="*/ 918070 h 1859060"/>
                <a:gd name="connsiteX217" fmla="*/ 30539 w 1687560"/>
                <a:gd name="connsiteY217" fmla="*/ 928389 h 1859060"/>
                <a:gd name="connsiteX218" fmla="*/ 30539 w 1687560"/>
                <a:gd name="connsiteY218" fmla="*/ 905172 h 1859060"/>
                <a:gd name="connsiteX219" fmla="*/ 56336 w 1687560"/>
                <a:gd name="connsiteY219" fmla="*/ 892273 h 1859060"/>
                <a:gd name="connsiteX220" fmla="*/ 288904 w 1687560"/>
                <a:gd name="connsiteY220" fmla="*/ 880707 h 1859060"/>
                <a:gd name="connsiteX221" fmla="*/ 269854 w 1687560"/>
                <a:gd name="connsiteY221" fmla="*/ 894314 h 1859060"/>
                <a:gd name="connsiteX222" fmla="*/ 288904 w 1687560"/>
                <a:gd name="connsiteY222" fmla="*/ 880707 h 1859060"/>
                <a:gd name="connsiteX223" fmla="*/ 441304 w 1687560"/>
                <a:gd name="connsiteY223" fmla="*/ 823650 h 1859060"/>
                <a:gd name="connsiteX224" fmla="*/ 449241 w 1687560"/>
                <a:gd name="connsiteY224" fmla="*/ 824877 h 1859060"/>
                <a:gd name="connsiteX225" fmla="*/ 454533 w 1687560"/>
                <a:gd name="connsiteY225" fmla="*/ 832237 h 1859060"/>
                <a:gd name="connsiteX226" fmla="*/ 454533 w 1687560"/>
                <a:gd name="connsiteY226" fmla="*/ 844505 h 1859060"/>
                <a:gd name="connsiteX227" fmla="*/ 430721 w 1687560"/>
                <a:gd name="connsiteY227" fmla="*/ 844505 h 1859060"/>
                <a:gd name="connsiteX228" fmla="*/ 433366 w 1687560"/>
                <a:gd name="connsiteY228" fmla="*/ 829784 h 1859060"/>
                <a:gd name="connsiteX229" fmla="*/ 441304 w 1687560"/>
                <a:gd name="connsiteY229" fmla="*/ 823650 h 1859060"/>
                <a:gd name="connsiteX230" fmla="*/ 1606925 w 1687560"/>
                <a:gd name="connsiteY230" fmla="*/ 801190 h 1859060"/>
                <a:gd name="connsiteX231" fmla="*/ 1617244 w 1687560"/>
                <a:gd name="connsiteY231" fmla="*/ 801190 h 1859060"/>
                <a:gd name="connsiteX232" fmla="*/ 1619823 w 1687560"/>
                <a:gd name="connsiteY232" fmla="*/ 803770 h 1859060"/>
                <a:gd name="connsiteX233" fmla="*/ 1622403 w 1687560"/>
                <a:gd name="connsiteY233" fmla="*/ 814089 h 1859060"/>
                <a:gd name="connsiteX234" fmla="*/ 1614664 w 1687560"/>
                <a:gd name="connsiteY234" fmla="*/ 819248 h 1859060"/>
                <a:gd name="connsiteX235" fmla="*/ 1609505 w 1687560"/>
                <a:gd name="connsiteY235" fmla="*/ 816669 h 1859060"/>
                <a:gd name="connsiteX236" fmla="*/ 1606925 w 1687560"/>
                <a:gd name="connsiteY236" fmla="*/ 816669 h 1859060"/>
                <a:gd name="connsiteX237" fmla="*/ 1604346 w 1687560"/>
                <a:gd name="connsiteY237" fmla="*/ 814089 h 1859060"/>
                <a:gd name="connsiteX238" fmla="*/ 1606925 w 1687560"/>
                <a:gd name="connsiteY238" fmla="*/ 814089 h 1859060"/>
                <a:gd name="connsiteX239" fmla="*/ 1601766 w 1687560"/>
                <a:gd name="connsiteY239" fmla="*/ 811509 h 1859060"/>
                <a:gd name="connsiteX240" fmla="*/ 1606925 w 1687560"/>
                <a:gd name="connsiteY240" fmla="*/ 801190 h 1859060"/>
                <a:gd name="connsiteX241" fmla="*/ 1168800 w 1687560"/>
                <a:gd name="connsiteY241" fmla="*/ 755815 h 1859060"/>
                <a:gd name="connsiteX242" fmla="*/ 1172347 w 1687560"/>
                <a:gd name="connsiteY242" fmla="*/ 756807 h 1859060"/>
                <a:gd name="connsiteX243" fmla="*/ 1187825 w 1687560"/>
                <a:gd name="connsiteY243" fmla="*/ 762099 h 1859060"/>
                <a:gd name="connsiteX244" fmla="*/ 1198144 w 1687560"/>
                <a:gd name="connsiteY244" fmla="*/ 785911 h 1859060"/>
                <a:gd name="connsiteX245" fmla="*/ 1169767 w 1687560"/>
                <a:gd name="connsiteY245" fmla="*/ 772682 h 1859060"/>
                <a:gd name="connsiteX246" fmla="*/ 1167187 w 1687560"/>
                <a:gd name="connsiteY246" fmla="*/ 756807 h 1859060"/>
                <a:gd name="connsiteX247" fmla="*/ 1168800 w 1687560"/>
                <a:gd name="connsiteY247" fmla="*/ 755815 h 1859060"/>
                <a:gd name="connsiteX248" fmla="*/ 1358481 w 1687560"/>
                <a:gd name="connsiteY248" fmla="*/ 754161 h 1859060"/>
                <a:gd name="connsiteX249" fmla="*/ 1363640 w 1687560"/>
                <a:gd name="connsiteY249" fmla="*/ 764479 h 1859060"/>
                <a:gd name="connsiteX250" fmla="*/ 1348162 w 1687560"/>
                <a:gd name="connsiteY250" fmla="*/ 769639 h 1859060"/>
                <a:gd name="connsiteX251" fmla="*/ 1343003 w 1687560"/>
                <a:gd name="connsiteY251" fmla="*/ 759320 h 1859060"/>
                <a:gd name="connsiteX252" fmla="*/ 1358481 w 1687560"/>
                <a:gd name="connsiteY252" fmla="*/ 754161 h 1859060"/>
                <a:gd name="connsiteX253" fmla="*/ 1649539 w 1687560"/>
                <a:gd name="connsiteY253" fmla="*/ 741501 h 1859060"/>
                <a:gd name="connsiteX254" fmla="*/ 1676128 w 1687560"/>
                <a:gd name="connsiteY254" fmla="*/ 746859 h 1859060"/>
                <a:gd name="connsiteX255" fmla="*/ 1678718 w 1687560"/>
                <a:gd name="connsiteY255" fmla="*/ 749399 h 1859060"/>
                <a:gd name="connsiteX256" fmla="*/ 1683898 w 1687560"/>
                <a:gd name="connsiteY256" fmla="*/ 751938 h 1859060"/>
                <a:gd name="connsiteX257" fmla="*/ 1686488 w 1687560"/>
                <a:gd name="connsiteY257" fmla="*/ 762099 h 1859060"/>
                <a:gd name="connsiteX258" fmla="*/ 1642456 w 1687560"/>
                <a:gd name="connsiteY258" fmla="*/ 746859 h 1859060"/>
                <a:gd name="connsiteX259" fmla="*/ 1642456 w 1687560"/>
                <a:gd name="connsiteY259" fmla="*/ 744319 h 1859060"/>
                <a:gd name="connsiteX260" fmla="*/ 1649539 w 1687560"/>
                <a:gd name="connsiteY260" fmla="*/ 741501 h 1859060"/>
                <a:gd name="connsiteX261" fmla="*/ 1263597 w 1687560"/>
                <a:gd name="connsiteY261" fmla="*/ 735242 h 1859060"/>
                <a:gd name="connsiteX262" fmla="*/ 1292203 w 1687560"/>
                <a:gd name="connsiteY262" fmla="*/ 751940 h 1859060"/>
                <a:gd name="connsiteX263" fmla="*/ 1255691 w 1687560"/>
                <a:gd name="connsiteY263" fmla="*/ 735747 h 1859060"/>
                <a:gd name="connsiteX264" fmla="*/ 1263597 w 1687560"/>
                <a:gd name="connsiteY264" fmla="*/ 735242 h 1859060"/>
                <a:gd name="connsiteX265" fmla="*/ 1061486 w 1687560"/>
                <a:gd name="connsiteY265" fmla="*/ 720825 h 1859060"/>
                <a:gd name="connsiteX266" fmla="*/ 1061486 w 1687560"/>
                <a:gd name="connsiteY266" fmla="*/ 733525 h 1859060"/>
                <a:gd name="connsiteX267" fmla="*/ 1040320 w 1687560"/>
                <a:gd name="connsiteY267" fmla="*/ 738605 h 1859060"/>
                <a:gd name="connsiteX268" fmla="*/ 1027091 w 1687560"/>
                <a:gd name="connsiteY268" fmla="*/ 743685 h 1859060"/>
                <a:gd name="connsiteX269" fmla="*/ 1042966 w 1687560"/>
                <a:gd name="connsiteY269" fmla="*/ 733525 h 1859060"/>
                <a:gd name="connsiteX270" fmla="*/ 1045612 w 1687560"/>
                <a:gd name="connsiteY270" fmla="*/ 725905 h 1859060"/>
                <a:gd name="connsiteX271" fmla="*/ 1061486 w 1687560"/>
                <a:gd name="connsiteY271" fmla="*/ 720825 h 1859060"/>
                <a:gd name="connsiteX272" fmla="*/ 244256 w 1687560"/>
                <a:gd name="connsiteY272" fmla="*/ 717319 h 1859060"/>
                <a:gd name="connsiteX273" fmla="*/ 252269 w 1687560"/>
                <a:gd name="connsiteY273" fmla="*/ 721090 h 1859060"/>
                <a:gd name="connsiteX274" fmla="*/ 265091 w 1687560"/>
                <a:gd name="connsiteY274" fmla="*/ 738684 h 1859060"/>
                <a:gd name="connsiteX275" fmla="*/ 239447 w 1687560"/>
                <a:gd name="connsiteY275" fmla="*/ 738684 h 1859060"/>
                <a:gd name="connsiteX276" fmla="*/ 236883 w 1687560"/>
                <a:gd name="connsiteY276" fmla="*/ 733657 h 1859060"/>
                <a:gd name="connsiteX277" fmla="*/ 234319 w 1687560"/>
                <a:gd name="connsiteY277" fmla="*/ 721090 h 1859060"/>
                <a:gd name="connsiteX278" fmla="*/ 244256 w 1687560"/>
                <a:gd name="connsiteY278" fmla="*/ 717319 h 1859060"/>
                <a:gd name="connsiteX279" fmla="*/ 1016375 w 1687560"/>
                <a:gd name="connsiteY279" fmla="*/ 677281 h 1859060"/>
                <a:gd name="connsiteX280" fmla="*/ 1024973 w 1687560"/>
                <a:gd name="connsiteY280" fmla="*/ 679776 h 1859060"/>
                <a:gd name="connsiteX281" fmla="*/ 1022328 w 1687560"/>
                <a:gd name="connsiteY281" fmla="*/ 692249 h 1859060"/>
                <a:gd name="connsiteX282" fmla="*/ 1014390 w 1687560"/>
                <a:gd name="connsiteY282" fmla="*/ 702228 h 1859060"/>
                <a:gd name="connsiteX283" fmla="*/ 1009099 w 1687560"/>
                <a:gd name="connsiteY283" fmla="*/ 709712 h 1859060"/>
                <a:gd name="connsiteX284" fmla="*/ 1006453 w 1687560"/>
                <a:gd name="connsiteY284" fmla="*/ 709712 h 1859060"/>
                <a:gd name="connsiteX285" fmla="*/ 1011745 w 1687560"/>
                <a:gd name="connsiteY285" fmla="*/ 682271 h 1859060"/>
                <a:gd name="connsiteX286" fmla="*/ 1016375 w 1687560"/>
                <a:gd name="connsiteY286" fmla="*/ 677281 h 1859060"/>
                <a:gd name="connsiteX287" fmla="*/ 926624 w 1687560"/>
                <a:gd name="connsiteY287" fmla="*/ 658382 h 1859060"/>
                <a:gd name="connsiteX288" fmla="*/ 937510 w 1687560"/>
                <a:gd name="connsiteY288" fmla="*/ 658382 h 1859060"/>
                <a:gd name="connsiteX289" fmla="*/ 940232 w 1687560"/>
                <a:gd name="connsiteY289" fmla="*/ 661027 h 1859060"/>
                <a:gd name="connsiteX290" fmla="*/ 942953 w 1687560"/>
                <a:gd name="connsiteY290" fmla="*/ 668965 h 1859060"/>
                <a:gd name="connsiteX291" fmla="*/ 926624 w 1687560"/>
                <a:gd name="connsiteY291" fmla="*/ 671611 h 1859060"/>
                <a:gd name="connsiteX292" fmla="*/ 923903 w 1687560"/>
                <a:gd name="connsiteY292" fmla="*/ 666319 h 1859060"/>
                <a:gd name="connsiteX293" fmla="*/ 926624 w 1687560"/>
                <a:gd name="connsiteY293" fmla="*/ 658382 h 1859060"/>
                <a:gd name="connsiteX294" fmla="*/ 53955 w 1687560"/>
                <a:gd name="connsiteY294" fmla="*/ 648117 h 1859060"/>
                <a:gd name="connsiteX295" fmla="*/ 51309 w 1687560"/>
                <a:gd name="connsiteY295" fmla="*/ 670977 h 1859060"/>
                <a:gd name="connsiteX296" fmla="*/ 38080 w 1687560"/>
                <a:gd name="connsiteY296" fmla="*/ 678597 h 1859060"/>
                <a:gd name="connsiteX297" fmla="*/ 14267 w 1687560"/>
                <a:gd name="connsiteY297" fmla="*/ 676056 h 1859060"/>
                <a:gd name="connsiteX298" fmla="*/ 16913 w 1687560"/>
                <a:gd name="connsiteY298" fmla="*/ 660817 h 1859060"/>
                <a:gd name="connsiteX299" fmla="*/ 53955 w 1687560"/>
                <a:gd name="connsiteY299" fmla="*/ 648117 h 1859060"/>
                <a:gd name="connsiteX300" fmla="*/ 89938 w 1687560"/>
                <a:gd name="connsiteY300" fmla="*/ 635100 h 1859060"/>
                <a:gd name="connsiteX301" fmla="*/ 92583 w 1687560"/>
                <a:gd name="connsiteY301" fmla="*/ 643037 h 1859060"/>
                <a:gd name="connsiteX302" fmla="*/ 79354 w 1687560"/>
                <a:gd name="connsiteY302" fmla="*/ 640392 h 1859060"/>
                <a:gd name="connsiteX303" fmla="*/ 89938 w 1687560"/>
                <a:gd name="connsiteY303" fmla="*/ 635100 h 1859060"/>
                <a:gd name="connsiteX304" fmla="*/ 966236 w 1687560"/>
                <a:gd name="connsiteY304" fmla="*/ 566241 h 1859060"/>
                <a:gd name="connsiteX305" fmla="*/ 974173 w 1687560"/>
                <a:gd name="connsiteY305" fmla="*/ 567895 h 1859060"/>
                <a:gd name="connsiteX306" fmla="*/ 974173 w 1687560"/>
                <a:gd name="connsiteY306" fmla="*/ 583770 h 1859060"/>
                <a:gd name="connsiteX307" fmla="*/ 955653 w 1687560"/>
                <a:gd name="connsiteY307" fmla="*/ 575832 h 1859060"/>
                <a:gd name="connsiteX308" fmla="*/ 958299 w 1687560"/>
                <a:gd name="connsiteY308" fmla="*/ 570541 h 1859060"/>
                <a:gd name="connsiteX309" fmla="*/ 966236 w 1687560"/>
                <a:gd name="connsiteY309" fmla="*/ 566241 h 1859060"/>
                <a:gd name="connsiteX310" fmla="*/ 1414059 w 1687560"/>
                <a:gd name="connsiteY310" fmla="*/ 551977 h 1859060"/>
                <a:gd name="connsiteX311" fmla="*/ 1439606 w 1687560"/>
                <a:gd name="connsiteY311" fmla="*/ 552945 h 1859060"/>
                <a:gd name="connsiteX312" fmla="*/ 1444780 w 1687560"/>
                <a:gd name="connsiteY312" fmla="*/ 558105 h 1859060"/>
                <a:gd name="connsiteX313" fmla="*/ 1447367 w 1687560"/>
                <a:gd name="connsiteY313" fmla="*/ 555525 h 1859060"/>
                <a:gd name="connsiteX314" fmla="*/ 1452541 w 1687560"/>
                <a:gd name="connsiteY314" fmla="*/ 560684 h 1859060"/>
                <a:gd name="connsiteX315" fmla="*/ 1434432 w 1687560"/>
                <a:gd name="connsiteY315" fmla="*/ 563264 h 1859060"/>
                <a:gd name="connsiteX316" fmla="*/ 1424084 w 1687560"/>
                <a:gd name="connsiteY316" fmla="*/ 563264 h 1859060"/>
                <a:gd name="connsiteX317" fmla="*/ 1382691 w 1687560"/>
                <a:gd name="connsiteY317" fmla="*/ 552945 h 1859060"/>
                <a:gd name="connsiteX318" fmla="*/ 1414059 w 1687560"/>
                <a:gd name="connsiteY318" fmla="*/ 551977 h 1859060"/>
                <a:gd name="connsiteX319" fmla="*/ 1110441 w 1687560"/>
                <a:gd name="connsiteY319" fmla="*/ 550670 h 1859060"/>
                <a:gd name="connsiteX320" fmla="*/ 1135834 w 1687560"/>
                <a:gd name="connsiteY320" fmla="*/ 552775 h 1859060"/>
                <a:gd name="connsiteX321" fmla="*/ 1140994 w 1687560"/>
                <a:gd name="connsiteY321" fmla="*/ 552775 h 1859060"/>
                <a:gd name="connsiteX322" fmla="*/ 1146153 w 1687560"/>
                <a:gd name="connsiteY322" fmla="*/ 557765 h 1859060"/>
                <a:gd name="connsiteX323" fmla="*/ 1122936 w 1687560"/>
                <a:gd name="connsiteY323" fmla="*/ 560259 h 1859060"/>
                <a:gd name="connsiteX324" fmla="*/ 1112617 w 1687560"/>
                <a:gd name="connsiteY324" fmla="*/ 560259 h 1859060"/>
                <a:gd name="connsiteX325" fmla="*/ 1104878 w 1687560"/>
                <a:gd name="connsiteY325" fmla="*/ 555270 h 1859060"/>
                <a:gd name="connsiteX326" fmla="*/ 1104878 w 1687560"/>
                <a:gd name="connsiteY326" fmla="*/ 552775 h 1859060"/>
                <a:gd name="connsiteX327" fmla="*/ 1110441 w 1687560"/>
                <a:gd name="connsiteY327" fmla="*/ 550670 h 1859060"/>
                <a:gd name="connsiteX328" fmla="*/ 976766 w 1687560"/>
                <a:gd name="connsiteY328" fmla="*/ 418141 h 1859060"/>
                <a:gd name="connsiteX329" fmla="*/ 976766 w 1687560"/>
                <a:gd name="connsiteY329" fmla="*/ 426078 h 1859060"/>
                <a:gd name="connsiteX330" fmla="*/ 952478 w 1687560"/>
                <a:gd name="connsiteY330" fmla="*/ 434016 h 1859060"/>
                <a:gd name="connsiteX331" fmla="*/ 976766 w 1687560"/>
                <a:gd name="connsiteY331" fmla="*/ 418141 h 1859060"/>
                <a:gd name="connsiteX332" fmla="*/ 1090590 w 1687560"/>
                <a:gd name="connsiteY332" fmla="*/ 392212 h 1859060"/>
                <a:gd name="connsiteX333" fmla="*/ 1090590 w 1687560"/>
                <a:gd name="connsiteY333" fmla="*/ 394594 h 1859060"/>
                <a:gd name="connsiteX334" fmla="*/ 1054078 w 1687560"/>
                <a:gd name="connsiteY334" fmla="*/ 399356 h 1859060"/>
                <a:gd name="connsiteX335" fmla="*/ 1054078 w 1687560"/>
                <a:gd name="connsiteY335" fmla="*/ 396975 h 1859060"/>
                <a:gd name="connsiteX336" fmla="*/ 1090590 w 1687560"/>
                <a:gd name="connsiteY336" fmla="*/ 392212 h 1859060"/>
                <a:gd name="connsiteX337" fmla="*/ 1038521 w 1687560"/>
                <a:gd name="connsiteY337" fmla="*/ 392212 h 1859060"/>
                <a:gd name="connsiteX338" fmla="*/ 1041378 w 1687560"/>
                <a:gd name="connsiteY338" fmla="*/ 394752 h 1859060"/>
                <a:gd name="connsiteX339" fmla="*/ 1027091 w 1687560"/>
                <a:gd name="connsiteY339" fmla="*/ 399832 h 1859060"/>
                <a:gd name="connsiteX340" fmla="*/ 1038521 w 1687560"/>
                <a:gd name="connsiteY340" fmla="*/ 392212 h 1859060"/>
                <a:gd name="connsiteX341" fmla="*/ 937510 w 1687560"/>
                <a:gd name="connsiteY341" fmla="*/ 366811 h 1859060"/>
                <a:gd name="connsiteX342" fmla="*/ 940232 w 1687560"/>
                <a:gd name="connsiteY342" fmla="*/ 371801 h 1859060"/>
                <a:gd name="connsiteX343" fmla="*/ 934789 w 1687560"/>
                <a:gd name="connsiteY343" fmla="*/ 376790 h 1859060"/>
                <a:gd name="connsiteX344" fmla="*/ 932067 w 1687560"/>
                <a:gd name="connsiteY344" fmla="*/ 381779 h 1859060"/>
                <a:gd name="connsiteX345" fmla="*/ 923903 w 1687560"/>
                <a:gd name="connsiteY345" fmla="*/ 381779 h 1859060"/>
                <a:gd name="connsiteX346" fmla="*/ 929346 w 1687560"/>
                <a:gd name="connsiteY346" fmla="*/ 376790 h 1859060"/>
                <a:gd name="connsiteX347" fmla="*/ 937510 w 1687560"/>
                <a:gd name="connsiteY347" fmla="*/ 366811 h 1859060"/>
                <a:gd name="connsiteX348" fmla="*/ 1091928 w 1687560"/>
                <a:gd name="connsiteY348" fmla="*/ 363637 h 1859060"/>
                <a:gd name="connsiteX349" fmla="*/ 1091928 w 1687560"/>
                <a:gd name="connsiteY349" fmla="*/ 374028 h 1859060"/>
                <a:gd name="connsiteX350" fmla="*/ 1086915 w 1687560"/>
                <a:gd name="connsiteY350" fmla="*/ 374028 h 1859060"/>
                <a:gd name="connsiteX351" fmla="*/ 1049316 w 1687560"/>
                <a:gd name="connsiteY351" fmla="*/ 389614 h 1859060"/>
                <a:gd name="connsiteX352" fmla="*/ 1091928 w 1687560"/>
                <a:gd name="connsiteY352" fmla="*/ 363637 h 1859060"/>
                <a:gd name="connsiteX353" fmla="*/ 341473 w 1687560"/>
                <a:gd name="connsiteY353" fmla="*/ 361098 h 1859060"/>
                <a:gd name="connsiteX354" fmla="*/ 352838 w 1687560"/>
                <a:gd name="connsiteY354" fmla="*/ 361415 h 1859060"/>
                <a:gd name="connsiteX355" fmla="*/ 371022 w 1687560"/>
                <a:gd name="connsiteY355" fmla="*/ 361415 h 1859060"/>
                <a:gd name="connsiteX356" fmla="*/ 373620 w 1687560"/>
                <a:gd name="connsiteY356" fmla="*/ 376655 h 1859060"/>
                <a:gd name="connsiteX357" fmla="*/ 326860 w 1687560"/>
                <a:gd name="connsiteY357" fmla="*/ 389355 h 1859060"/>
                <a:gd name="connsiteX358" fmla="*/ 332056 w 1687560"/>
                <a:gd name="connsiteY358" fmla="*/ 366495 h 1859060"/>
                <a:gd name="connsiteX359" fmla="*/ 341473 w 1687560"/>
                <a:gd name="connsiteY359" fmla="*/ 361098 h 1859060"/>
                <a:gd name="connsiteX360" fmla="*/ 921786 w 1687560"/>
                <a:gd name="connsiteY360" fmla="*/ 342999 h 1859060"/>
                <a:gd name="connsiteX361" fmla="*/ 927078 w 1687560"/>
                <a:gd name="connsiteY361" fmla="*/ 342999 h 1859060"/>
                <a:gd name="connsiteX362" fmla="*/ 921786 w 1687560"/>
                <a:gd name="connsiteY362" fmla="*/ 357967 h 1859060"/>
                <a:gd name="connsiteX363" fmla="*/ 913849 w 1687560"/>
                <a:gd name="connsiteY363" fmla="*/ 360462 h 1859060"/>
                <a:gd name="connsiteX364" fmla="*/ 913849 w 1687560"/>
                <a:gd name="connsiteY364" fmla="*/ 352978 h 1859060"/>
                <a:gd name="connsiteX365" fmla="*/ 919141 w 1687560"/>
                <a:gd name="connsiteY365" fmla="*/ 350483 h 1859060"/>
                <a:gd name="connsiteX366" fmla="*/ 921786 w 1687560"/>
                <a:gd name="connsiteY366" fmla="*/ 342999 h 1859060"/>
                <a:gd name="connsiteX367" fmla="*/ 138309 w 1687560"/>
                <a:gd name="connsiteY367" fmla="*/ 329470 h 1859060"/>
                <a:gd name="connsiteX368" fmla="*/ 151947 w 1687560"/>
                <a:gd name="connsiteY368" fmla="*/ 331743 h 1859060"/>
                <a:gd name="connsiteX369" fmla="*/ 154545 w 1687560"/>
                <a:gd name="connsiteY369" fmla="*/ 344732 h 1859060"/>
                <a:gd name="connsiteX370" fmla="*/ 133763 w 1687560"/>
                <a:gd name="connsiteY370" fmla="*/ 344732 h 1859060"/>
                <a:gd name="connsiteX371" fmla="*/ 128567 w 1687560"/>
                <a:gd name="connsiteY371" fmla="*/ 336939 h 1859060"/>
                <a:gd name="connsiteX372" fmla="*/ 138309 w 1687560"/>
                <a:gd name="connsiteY372" fmla="*/ 329470 h 1859060"/>
                <a:gd name="connsiteX373" fmla="*/ 968088 w 1687560"/>
                <a:gd name="connsiteY373" fmla="*/ 329322 h 1859060"/>
                <a:gd name="connsiteX374" fmla="*/ 968088 w 1687560"/>
                <a:gd name="connsiteY374" fmla="*/ 342755 h 1859060"/>
                <a:gd name="connsiteX375" fmla="*/ 942953 w 1687560"/>
                <a:gd name="connsiteY375" fmla="*/ 350815 h 1859060"/>
                <a:gd name="connsiteX376" fmla="*/ 945467 w 1687560"/>
                <a:gd name="connsiteY376" fmla="*/ 340068 h 1859060"/>
                <a:gd name="connsiteX377" fmla="*/ 968088 w 1687560"/>
                <a:gd name="connsiteY377" fmla="*/ 329322 h 1859060"/>
                <a:gd name="connsiteX378" fmla="*/ 857205 w 1687560"/>
                <a:gd name="connsiteY378" fmla="*/ 301839 h 1859060"/>
                <a:gd name="connsiteX379" fmla="*/ 859789 w 1687560"/>
                <a:gd name="connsiteY379" fmla="*/ 304426 h 1859060"/>
                <a:gd name="connsiteX380" fmla="*/ 854621 w 1687560"/>
                <a:gd name="connsiteY380" fmla="*/ 307014 h 1859060"/>
                <a:gd name="connsiteX381" fmla="*/ 857205 w 1687560"/>
                <a:gd name="connsiteY381" fmla="*/ 301839 h 1859060"/>
                <a:gd name="connsiteX382" fmla="*/ 1198610 w 1687560"/>
                <a:gd name="connsiteY382" fmla="*/ 282674 h 1859060"/>
                <a:gd name="connsiteX383" fmla="*/ 1201232 w 1687560"/>
                <a:gd name="connsiteY383" fmla="*/ 287834 h 1859060"/>
                <a:gd name="connsiteX384" fmla="*/ 1190741 w 1687560"/>
                <a:gd name="connsiteY384" fmla="*/ 295573 h 1859060"/>
                <a:gd name="connsiteX385" fmla="*/ 1190741 w 1687560"/>
                <a:gd name="connsiteY385" fmla="*/ 300732 h 1859060"/>
                <a:gd name="connsiteX386" fmla="*/ 1195987 w 1687560"/>
                <a:gd name="connsiteY386" fmla="*/ 303312 h 1859060"/>
                <a:gd name="connsiteX387" fmla="*/ 1195987 w 1687560"/>
                <a:gd name="connsiteY387" fmla="*/ 329109 h 1859060"/>
                <a:gd name="connsiteX388" fmla="*/ 1167136 w 1687560"/>
                <a:gd name="connsiteY388" fmla="*/ 336848 h 1859060"/>
                <a:gd name="connsiteX389" fmla="*/ 1154022 w 1687560"/>
                <a:gd name="connsiteY389" fmla="*/ 329109 h 1859060"/>
                <a:gd name="connsiteX390" fmla="*/ 1156644 w 1687560"/>
                <a:gd name="connsiteY390" fmla="*/ 298153 h 1859060"/>
                <a:gd name="connsiteX391" fmla="*/ 1188118 w 1687560"/>
                <a:gd name="connsiteY391" fmla="*/ 292993 h 1859060"/>
                <a:gd name="connsiteX392" fmla="*/ 1188118 w 1687560"/>
                <a:gd name="connsiteY392" fmla="*/ 287834 h 1859060"/>
                <a:gd name="connsiteX393" fmla="*/ 1198610 w 1687560"/>
                <a:gd name="connsiteY393" fmla="*/ 282674 h 1859060"/>
                <a:gd name="connsiteX394" fmla="*/ 16028 w 1687560"/>
                <a:gd name="connsiteY394" fmla="*/ 271587 h 1859060"/>
                <a:gd name="connsiteX395" fmla="*/ 20220 w 1687560"/>
                <a:gd name="connsiteY395" fmla="*/ 272555 h 1859060"/>
                <a:gd name="connsiteX396" fmla="*/ 17641 w 1687560"/>
                <a:gd name="connsiteY396" fmla="*/ 288033 h 1859060"/>
                <a:gd name="connsiteX397" fmla="*/ 9902 w 1687560"/>
                <a:gd name="connsiteY397" fmla="*/ 288033 h 1859060"/>
                <a:gd name="connsiteX398" fmla="*/ 7322 w 1687560"/>
                <a:gd name="connsiteY398" fmla="*/ 280294 h 1859060"/>
                <a:gd name="connsiteX399" fmla="*/ 9902 w 1687560"/>
                <a:gd name="connsiteY399" fmla="*/ 272555 h 1859060"/>
                <a:gd name="connsiteX400" fmla="*/ 16028 w 1687560"/>
                <a:gd name="connsiteY400" fmla="*/ 271587 h 1859060"/>
                <a:gd name="connsiteX401" fmla="*/ 869611 w 1687560"/>
                <a:gd name="connsiteY401" fmla="*/ 229162 h 1859060"/>
                <a:gd name="connsiteX402" fmla="*/ 874691 w 1687560"/>
                <a:gd name="connsiteY402" fmla="*/ 233462 h 1859060"/>
                <a:gd name="connsiteX403" fmla="*/ 867071 w 1687560"/>
                <a:gd name="connsiteY403" fmla="*/ 241399 h 1859060"/>
                <a:gd name="connsiteX404" fmla="*/ 864531 w 1687560"/>
                <a:gd name="connsiteY404" fmla="*/ 230816 h 1859060"/>
                <a:gd name="connsiteX405" fmla="*/ 869611 w 1687560"/>
                <a:gd name="connsiteY405" fmla="*/ 229162 h 1859060"/>
                <a:gd name="connsiteX406" fmla="*/ 842147 w 1687560"/>
                <a:gd name="connsiteY406" fmla="*/ 228699 h 1859060"/>
                <a:gd name="connsiteX407" fmla="*/ 844726 w 1687560"/>
                <a:gd name="connsiteY407" fmla="*/ 249019 h 1859060"/>
                <a:gd name="connsiteX408" fmla="*/ 839567 w 1687560"/>
                <a:gd name="connsiteY408" fmla="*/ 251559 h 1859060"/>
                <a:gd name="connsiteX409" fmla="*/ 834408 w 1687560"/>
                <a:gd name="connsiteY409" fmla="*/ 246479 h 1859060"/>
                <a:gd name="connsiteX410" fmla="*/ 834408 w 1687560"/>
                <a:gd name="connsiteY410" fmla="*/ 233779 h 1859060"/>
                <a:gd name="connsiteX411" fmla="*/ 842147 w 1687560"/>
                <a:gd name="connsiteY411" fmla="*/ 228699 h 1859060"/>
                <a:gd name="connsiteX412" fmla="*/ 882629 w 1687560"/>
                <a:gd name="connsiteY412" fmla="*/ 206885 h 1859060"/>
                <a:gd name="connsiteX413" fmla="*/ 895646 w 1687560"/>
                <a:gd name="connsiteY413" fmla="*/ 211123 h 1859060"/>
                <a:gd name="connsiteX414" fmla="*/ 900726 w 1687560"/>
                <a:gd name="connsiteY414" fmla="*/ 224164 h 1859060"/>
                <a:gd name="connsiteX415" fmla="*/ 900726 w 1687560"/>
                <a:gd name="connsiteY415" fmla="*/ 226772 h 1859060"/>
                <a:gd name="connsiteX416" fmla="*/ 877866 w 1687560"/>
                <a:gd name="connsiteY416" fmla="*/ 231988 h 1859060"/>
                <a:gd name="connsiteX417" fmla="*/ 870246 w 1687560"/>
                <a:gd name="connsiteY417" fmla="*/ 211123 h 1859060"/>
                <a:gd name="connsiteX418" fmla="*/ 875326 w 1687560"/>
                <a:gd name="connsiteY418" fmla="*/ 208515 h 1859060"/>
                <a:gd name="connsiteX419" fmla="*/ 882629 w 1687560"/>
                <a:gd name="connsiteY419" fmla="*/ 206885 h 1859060"/>
                <a:gd name="connsiteX420" fmla="*/ 476710 w 1687560"/>
                <a:gd name="connsiteY420" fmla="*/ 176956 h 1859060"/>
                <a:gd name="connsiteX421" fmla="*/ 492873 w 1687560"/>
                <a:gd name="connsiteY421" fmla="*/ 182344 h 1859060"/>
                <a:gd name="connsiteX422" fmla="*/ 497994 w 1687560"/>
                <a:gd name="connsiteY422" fmla="*/ 231610 h 1859060"/>
                <a:gd name="connsiteX423" fmla="*/ 492873 w 1687560"/>
                <a:gd name="connsiteY423" fmla="*/ 234203 h 1859060"/>
                <a:gd name="connsiteX424" fmla="*/ 487752 w 1687560"/>
                <a:gd name="connsiteY424" fmla="*/ 244574 h 1859060"/>
                <a:gd name="connsiteX425" fmla="*/ 457026 w 1687560"/>
                <a:gd name="connsiteY425" fmla="*/ 234203 h 1859060"/>
                <a:gd name="connsiteX426" fmla="*/ 449345 w 1687560"/>
                <a:gd name="connsiteY426" fmla="*/ 187530 h 1859060"/>
                <a:gd name="connsiteX427" fmla="*/ 463428 w 1687560"/>
                <a:gd name="connsiteY427" fmla="*/ 180075 h 1859060"/>
                <a:gd name="connsiteX428" fmla="*/ 476710 w 1687560"/>
                <a:gd name="connsiteY428" fmla="*/ 176956 h 1859060"/>
                <a:gd name="connsiteX429" fmla="*/ 523855 w 1687560"/>
                <a:gd name="connsiteY429" fmla="*/ 158850 h 1859060"/>
                <a:gd name="connsiteX430" fmla="*/ 529014 w 1687560"/>
                <a:gd name="connsiteY430" fmla="*/ 190600 h 1859060"/>
                <a:gd name="connsiteX431" fmla="*/ 510957 w 1687560"/>
                <a:gd name="connsiteY431" fmla="*/ 185308 h 1859060"/>
                <a:gd name="connsiteX432" fmla="*/ 508377 w 1687560"/>
                <a:gd name="connsiteY432" fmla="*/ 177370 h 1859060"/>
                <a:gd name="connsiteX433" fmla="*/ 510957 w 1687560"/>
                <a:gd name="connsiteY433" fmla="*/ 161495 h 1859060"/>
                <a:gd name="connsiteX434" fmla="*/ 523855 w 1687560"/>
                <a:gd name="connsiteY434" fmla="*/ 158850 h 1859060"/>
                <a:gd name="connsiteX435" fmla="*/ 720243 w 1687560"/>
                <a:gd name="connsiteY435" fmla="*/ 141385 h 1859060"/>
                <a:gd name="connsiteX436" fmla="*/ 709906 w 1687560"/>
                <a:gd name="connsiteY436" fmla="*/ 200908 h 1859060"/>
                <a:gd name="connsiteX437" fmla="*/ 709906 w 1687560"/>
                <a:gd name="connsiteY437" fmla="*/ 206731 h 1859060"/>
                <a:gd name="connsiteX438" fmla="*/ 709906 w 1687560"/>
                <a:gd name="connsiteY438" fmla="*/ 211260 h 1859060"/>
                <a:gd name="connsiteX439" fmla="*/ 746085 w 1687560"/>
                <a:gd name="connsiteY439" fmla="*/ 213848 h 1859060"/>
                <a:gd name="connsiteX440" fmla="*/ 766759 w 1687560"/>
                <a:gd name="connsiteY440" fmla="*/ 175029 h 1859060"/>
                <a:gd name="connsiteX441" fmla="*/ 753838 w 1687560"/>
                <a:gd name="connsiteY441" fmla="*/ 213848 h 1859060"/>
                <a:gd name="connsiteX442" fmla="*/ 761590 w 1687560"/>
                <a:gd name="connsiteY442" fmla="*/ 213848 h 1859060"/>
                <a:gd name="connsiteX443" fmla="*/ 764174 w 1687560"/>
                <a:gd name="connsiteY443" fmla="*/ 200908 h 1859060"/>
                <a:gd name="connsiteX444" fmla="*/ 771927 w 1687560"/>
                <a:gd name="connsiteY444" fmla="*/ 193144 h 1859060"/>
                <a:gd name="connsiteX445" fmla="*/ 774511 w 1687560"/>
                <a:gd name="connsiteY445" fmla="*/ 172441 h 1859060"/>
                <a:gd name="connsiteX446" fmla="*/ 769343 w 1687560"/>
                <a:gd name="connsiteY446" fmla="*/ 169853 h 1859060"/>
                <a:gd name="connsiteX447" fmla="*/ 777095 w 1687560"/>
                <a:gd name="connsiteY447" fmla="*/ 151737 h 1859060"/>
                <a:gd name="connsiteX448" fmla="*/ 782264 w 1687560"/>
                <a:gd name="connsiteY448" fmla="*/ 149149 h 1859060"/>
                <a:gd name="connsiteX449" fmla="*/ 777095 w 1687560"/>
                <a:gd name="connsiteY449" fmla="*/ 167265 h 1859060"/>
                <a:gd name="connsiteX450" fmla="*/ 779680 w 1687560"/>
                <a:gd name="connsiteY450" fmla="*/ 164677 h 1859060"/>
                <a:gd name="connsiteX451" fmla="*/ 779680 w 1687560"/>
                <a:gd name="connsiteY451" fmla="*/ 213848 h 1859060"/>
                <a:gd name="connsiteX452" fmla="*/ 795185 w 1687560"/>
                <a:gd name="connsiteY452" fmla="*/ 234552 h 1859060"/>
                <a:gd name="connsiteX453" fmla="*/ 821027 w 1687560"/>
                <a:gd name="connsiteY453" fmla="*/ 237140 h 1859060"/>
                <a:gd name="connsiteX454" fmla="*/ 821027 w 1687560"/>
                <a:gd name="connsiteY454" fmla="*/ 239728 h 1859060"/>
                <a:gd name="connsiteX455" fmla="*/ 828779 w 1687560"/>
                <a:gd name="connsiteY455" fmla="*/ 244903 h 1859060"/>
                <a:gd name="connsiteX456" fmla="*/ 828779 w 1687560"/>
                <a:gd name="connsiteY456" fmla="*/ 263019 h 1859060"/>
                <a:gd name="connsiteX457" fmla="*/ 864958 w 1687560"/>
                <a:gd name="connsiteY457" fmla="*/ 244903 h 1859060"/>
                <a:gd name="connsiteX458" fmla="*/ 864958 w 1687560"/>
                <a:gd name="connsiteY458" fmla="*/ 278547 h 1859060"/>
                <a:gd name="connsiteX459" fmla="*/ 867542 w 1687560"/>
                <a:gd name="connsiteY459" fmla="*/ 275959 h 1859060"/>
                <a:gd name="connsiteX460" fmla="*/ 859789 w 1687560"/>
                <a:gd name="connsiteY460" fmla="*/ 296663 h 1859060"/>
                <a:gd name="connsiteX461" fmla="*/ 852037 w 1687560"/>
                <a:gd name="connsiteY461" fmla="*/ 301839 h 1859060"/>
                <a:gd name="connsiteX462" fmla="*/ 854621 w 1687560"/>
                <a:gd name="connsiteY462" fmla="*/ 307014 h 1859060"/>
                <a:gd name="connsiteX463" fmla="*/ 867542 w 1687560"/>
                <a:gd name="connsiteY463" fmla="*/ 330306 h 1859060"/>
                <a:gd name="connsiteX464" fmla="*/ 875295 w 1687560"/>
                <a:gd name="connsiteY464" fmla="*/ 325130 h 1859060"/>
                <a:gd name="connsiteX465" fmla="*/ 883047 w 1687560"/>
                <a:gd name="connsiteY465" fmla="*/ 296663 h 1859060"/>
                <a:gd name="connsiteX466" fmla="*/ 901137 w 1687560"/>
                <a:gd name="connsiteY466" fmla="*/ 294075 h 1859060"/>
                <a:gd name="connsiteX467" fmla="*/ 914057 w 1687560"/>
                <a:gd name="connsiteY467" fmla="*/ 314778 h 1859060"/>
                <a:gd name="connsiteX468" fmla="*/ 864958 w 1687560"/>
                <a:gd name="connsiteY468" fmla="*/ 338070 h 1859060"/>
                <a:gd name="connsiteX469" fmla="*/ 870126 w 1687560"/>
                <a:gd name="connsiteY469" fmla="*/ 351010 h 1859060"/>
                <a:gd name="connsiteX470" fmla="*/ 885631 w 1687560"/>
                <a:gd name="connsiteY470" fmla="*/ 351010 h 1859060"/>
                <a:gd name="connsiteX471" fmla="*/ 885631 w 1687560"/>
                <a:gd name="connsiteY471" fmla="*/ 338070 h 1859060"/>
                <a:gd name="connsiteX472" fmla="*/ 901137 w 1687560"/>
                <a:gd name="connsiteY472" fmla="*/ 330306 h 1859060"/>
                <a:gd name="connsiteX473" fmla="*/ 901137 w 1687560"/>
                <a:gd name="connsiteY473" fmla="*/ 376889 h 1859060"/>
                <a:gd name="connsiteX474" fmla="*/ 895968 w 1687560"/>
                <a:gd name="connsiteY474" fmla="*/ 379477 h 1859060"/>
                <a:gd name="connsiteX475" fmla="*/ 898552 w 1687560"/>
                <a:gd name="connsiteY475" fmla="*/ 379477 h 1859060"/>
                <a:gd name="connsiteX476" fmla="*/ 929563 w 1687560"/>
                <a:gd name="connsiteY476" fmla="*/ 428648 h 1859060"/>
                <a:gd name="connsiteX477" fmla="*/ 939899 w 1687560"/>
                <a:gd name="connsiteY477" fmla="*/ 436412 h 1859060"/>
                <a:gd name="connsiteX478" fmla="*/ 945068 w 1687560"/>
                <a:gd name="connsiteY478" fmla="*/ 503699 h 1859060"/>
                <a:gd name="connsiteX479" fmla="*/ 942484 w 1687560"/>
                <a:gd name="connsiteY479" fmla="*/ 524403 h 1859060"/>
                <a:gd name="connsiteX480" fmla="*/ 932147 w 1687560"/>
                <a:gd name="connsiteY480" fmla="*/ 534755 h 1859060"/>
                <a:gd name="connsiteX481" fmla="*/ 929563 w 1687560"/>
                <a:gd name="connsiteY481" fmla="*/ 565810 h 1859060"/>
                <a:gd name="connsiteX482" fmla="*/ 926978 w 1687560"/>
                <a:gd name="connsiteY482" fmla="*/ 568398 h 1859060"/>
                <a:gd name="connsiteX483" fmla="*/ 926978 w 1687560"/>
                <a:gd name="connsiteY483" fmla="*/ 570986 h 1859060"/>
                <a:gd name="connsiteX484" fmla="*/ 898552 w 1687560"/>
                <a:gd name="connsiteY484" fmla="*/ 586514 h 1859060"/>
                <a:gd name="connsiteX485" fmla="*/ 864958 w 1687560"/>
                <a:gd name="connsiteY485" fmla="*/ 620157 h 1859060"/>
                <a:gd name="connsiteX486" fmla="*/ 908889 w 1687560"/>
                <a:gd name="connsiteY486" fmla="*/ 617569 h 1859060"/>
                <a:gd name="connsiteX487" fmla="*/ 908889 w 1687560"/>
                <a:gd name="connsiteY487" fmla="*/ 609805 h 1859060"/>
                <a:gd name="connsiteX488" fmla="*/ 924394 w 1687560"/>
                <a:gd name="connsiteY488" fmla="*/ 607217 h 1859060"/>
                <a:gd name="connsiteX489" fmla="*/ 932147 w 1687560"/>
                <a:gd name="connsiteY489" fmla="*/ 630509 h 1859060"/>
                <a:gd name="connsiteX490" fmla="*/ 870126 w 1687560"/>
                <a:gd name="connsiteY490" fmla="*/ 635685 h 1859060"/>
                <a:gd name="connsiteX491" fmla="*/ 872710 w 1687560"/>
                <a:gd name="connsiteY491" fmla="*/ 638273 h 1859060"/>
                <a:gd name="connsiteX492" fmla="*/ 870126 w 1687560"/>
                <a:gd name="connsiteY492" fmla="*/ 638273 h 1859060"/>
                <a:gd name="connsiteX493" fmla="*/ 870126 w 1687560"/>
                <a:gd name="connsiteY493" fmla="*/ 640861 h 1859060"/>
                <a:gd name="connsiteX494" fmla="*/ 877879 w 1687560"/>
                <a:gd name="connsiteY494" fmla="*/ 643449 h 1859060"/>
                <a:gd name="connsiteX495" fmla="*/ 880463 w 1687560"/>
                <a:gd name="connsiteY495" fmla="*/ 658977 h 1859060"/>
                <a:gd name="connsiteX496" fmla="*/ 895968 w 1687560"/>
                <a:gd name="connsiteY496" fmla="*/ 671916 h 1859060"/>
                <a:gd name="connsiteX497" fmla="*/ 890800 w 1687560"/>
                <a:gd name="connsiteY497" fmla="*/ 677092 h 1859060"/>
                <a:gd name="connsiteX498" fmla="*/ 901137 w 1687560"/>
                <a:gd name="connsiteY498" fmla="*/ 682268 h 1859060"/>
                <a:gd name="connsiteX499" fmla="*/ 901137 w 1687560"/>
                <a:gd name="connsiteY499" fmla="*/ 695208 h 1859060"/>
                <a:gd name="connsiteX500" fmla="*/ 893384 w 1687560"/>
                <a:gd name="connsiteY500" fmla="*/ 705560 h 1859060"/>
                <a:gd name="connsiteX501" fmla="*/ 895968 w 1687560"/>
                <a:gd name="connsiteY501" fmla="*/ 715912 h 1859060"/>
                <a:gd name="connsiteX502" fmla="*/ 950236 w 1687560"/>
                <a:gd name="connsiteY502" fmla="*/ 695208 h 1859060"/>
                <a:gd name="connsiteX503" fmla="*/ 955405 w 1687560"/>
                <a:gd name="connsiteY503" fmla="*/ 640861 h 1859060"/>
                <a:gd name="connsiteX504" fmla="*/ 968326 w 1687560"/>
                <a:gd name="connsiteY504" fmla="*/ 633097 h 1859060"/>
                <a:gd name="connsiteX505" fmla="*/ 963157 w 1687560"/>
                <a:gd name="connsiteY505" fmla="*/ 658977 h 1859060"/>
                <a:gd name="connsiteX506" fmla="*/ 965741 w 1687560"/>
                <a:gd name="connsiteY506" fmla="*/ 710736 h 1859060"/>
                <a:gd name="connsiteX507" fmla="*/ 983831 w 1687560"/>
                <a:gd name="connsiteY507" fmla="*/ 715912 h 1859060"/>
                <a:gd name="connsiteX508" fmla="*/ 986415 w 1687560"/>
                <a:gd name="connsiteY508" fmla="*/ 677092 h 1859060"/>
                <a:gd name="connsiteX509" fmla="*/ 999336 w 1687560"/>
                <a:gd name="connsiteY509" fmla="*/ 674504 h 1859060"/>
                <a:gd name="connsiteX510" fmla="*/ 996752 w 1687560"/>
                <a:gd name="connsiteY510" fmla="*/ 692620 h 1859060"/>
                <a:gd name="connsiteX511" fmla="*/ 991583 w 1687560"/>
                <a:gd name="connsiteY511" fmla="*/ 697796 h 1859060"/>
                <a:gd name="connsiteX512" fmla="*/ 988999 w 1687560"/>
                <a:gd name="connsiteY512" fmla="*/ 718500 h 1859060"/>
                <a:gd name="connsiteX513" fmla="*/ 1001920 w 1687560"/>
                <a:gd name="connsiteY513" fmla="*/ 726263 h 1859060"/>
                <a:gd name="connsiteX514" fmla="*/ 1004504 w 1687560"/>
                <a:gd name="connsiteY514" fmla="*/ 723675 h 1859060"/>
                <a:gd name="connsiteX515" fmla="*/ 1001920 w 1687560"/>
                <a:gd name="connsiteY515" fmla="*/ 723675 h 1859060"/>
                <a:gd name="connsiteX516" fmla="*/ 1007089 w 1687560"/>
                <a:gd name="connsiteY516" fmla="*/ 715912 h 1859060"/>
                <a:gd name="connsiteX517" fmla="*/ 1007089 w 1687560"/>
                <a:gd name="connsiteY517" fmla="*/ 731439 h 1859060"/>
                <a:gd name="connsiteX518" fmla="*/ 1035515 w 1687560"/>
                <a:gd name="connsiteY518" fmla="*/ 705560 h 1859060"/>
                <a:gd name="connsiteX519" fmla="*/ 1038099 w 1687560"/>
                <a:gd name="connsiteY519" fmla="*/ 713324 h 1859060"/>
                <a:gd name="connsiteX520" fmla="*/ 1014841 w 1687560"/>
                <a:gd name="connsiteY520" fmla="*/ 736615 h 1859060"/>
                <a:gd name="connsiteX521" fmla="*/ 1014841 w 1687560"/>
                <a:gd name="connsiteY521" fmla="*/ 741791 h 1859060"/>
                <a:gd name="connsiteX522" fmla="*/ 1027762 w 1687560"/>
                <a:gd name="connsiteY522" fmla="*/ 746967 h 1859060"/>
                <a:gd name="connsiteX523" fmla="*/ 1027762 w 1687560"/>
                <a:gd name="connsiteY523" fmla="*/ 752143 h 1859060"/>
                <a:gd name="connsiteX524" fmla="*/ 1061357 w 1687560"/>
                <a:gd name="connsiteY524" fmla="*/ 757319 h 1859060"/>
                <a:gd name="connsiteX525" fmla="*/ 1051020 w 1687560"/>
                <a:gd name="connsiteY525" fmla="*/ 765083 h 1859060"/>
                <a:gd name="connsiteX526" fmla="*/ 1053604 w 1687560"/>
                <a:gd name="connsiteY526" fmla="*/ 770259 h 1859060"/>
                <a:gd name="connsiteX527" fmla="*/ 1087199 w 1687560"/>
                <a:gd name="connsiteY527" fmla="*/ 767671 h 1859060"/>
                <a:gd name="connsiteX528" fmla="*/ 1089783 w 1687560"/>
                <a:gd name="connsiteY528" fmla="*/ 775435 h 1859060"/>
                <a:gd name="connsiteX529" fmla="*/ 1035515 w 1687560"/>
                <a:gd name="connsiteY529" fmla="*/ 767671 h 1859060"/>
                <a:gd name="connsiteX530" fmla="*/ 1038099 w 1687560"/>
                <a:gd name="connsiteY530" fmla="*/ 772847 h 1859060"/>
                <a:gd name="connsiteX531" fmla="*/ 1040683 w 1687560"/>
                <a:gd name="connsiteY531" fmla="*/ 783199 h 1859060"/>
                <a:gd name="connsiteX532" fmla="*/ 1051020 w 1687560"/>
                <a:gd name="connsiteY532" fmla="*/ 788374 h 1859060"/>
                <a:gd name="connsiteX533" fmla="*/ 1045851 w 1687560"/>
                <a:gd name="connsiteY533" fmla="*/ 790962 h 1859060"/>
                <a:gd name="connsiteX534" fmla="*/ 1048436 w 1687560"/>
                <a:gd name="connsiteY534" fmla="*/ 793550 h 1859060"/>
                <a:gd name="connsiteX535" fmla="*/ 1040683 w 1687560"/>
                <a:gd name="connsiteY535" fmla="*/ 801314 h 1859060"/>
                <a:gd name="connsiteX536" fmla="*/ 1040683 w 1687560"/>
                <a:gd name="connsiteY536" fmla="*/ 803902 h 1859060"/>
                <a:gd name="connsiteX537" fmla="*/ 1043267 w 1687560"/>
                <a:gd name="connsiteY537" fmla="*/ 806490 h 1859060"/>
                <a:gd name="connsiteX538" fmla="*/ 1045851 w 1687560"/>
                <a:gd name="connsiteY538" fmla="*/ 806490 h 1859060"/>
                <a:gd name="connsiteX539" fmla="*/ 1048436 w 1687560"/>
                <a:gd name="connsiteY539" fmla="*/ 806490 h 1859060"/>
                <a:gd name="connsiteX540" fmla="*/ 1043267 w 1687560"/>
                <a:gd name="connsiteY540" fmla="*/ 809078 h 1859060"/>
                <a:gd name="connsiteX541" fmla="*/ 1043267 w 1687560"/>
                <a:gd name="connsiteY541" fmla="*/ 814254 h 1859060"/>
                <a:gd name="connsiteX542" fmla="*/ 1071694 w 1687560"/>
                <a:gd name="connsiteY542" fmla="*/ 806490 h 1859060"/>
                <a:gd name="connsiteX543" fmla="*/ 1076862 w 1687560"/>
                <a:gd name="connsiteY543" fmla="*/ 796138 h 1859060"/>
                <a:gd name="connsiteX544" fmla="*/ 1082030 w 1687560"/>
                <a:gd name="connsiteY544" fmla="*/ 798726 h 1859060"/>
                <a:gd name="connsiteX545" fmla="*/ 1082030 w 1687560"/>
                <a:gd name="connsiteY545" fmla="*/ 803902 h 1859060"/>
                <a:gd name="connsiteX546" fmla="*/ 1100120 w 1687560"/>
                <a:gd name="connsiteY546" fmla="*/ 803902 h 1859060"/>
                <a:gd name="connsiteX547" fmla="*/ 1102704 w 1687560"/>
                <a:gd name="connsiteY547" fmla="*/ 798726 h 1859060"/>
                <a:gd name="connsiteX548" fmla="*/ 1110456 w 1687560"/>
                <a:gd name="connsiteY548" fmla="*/ 798726 h 1859060"/>
                <a:gd name="connsiteX549" fmla="*/ 1110456 w 1687560"/>
                <a:gd name="connsiteY549" fmla="*/ 803902 h 1859060"/>
                <a:gd name="connsiteX550" fmla="*/ 1138883 w 1687560"/>
                <a:gd name="connsiteY550" fmla="*/ 801314 h 1859060"/>
                <a:gd name="connsiteX551" fmla="*/ 1141467 w 1687560"/>
                <a:gd name="connsiteY551" fmla="*/ 811666 h 1859060"/>
                <a:gd name="connsiteX552" fmla="*/ 1156972 w 1687560"/>
                <a:gd name="connsiteY552" fmla="*/ 816842 h 1859060"/>
                <a:gd name="connsiteX553" fmla="*/ 1164725 w 1687560"/>
                <a:gd name="connsiteY553" fmla="*/ 834958 h 1859060"/>
                <a:gd name="connsiteX554" fmla="*/ 1180230 w 1687560"/>
                <a:gd name="connsiteY554" fmla="*/ 837546 h 1859060"/>
                <a:gd name="connsiteX555" fmla="*/ 1187982 w 1687560"/>
                <a:gd name="connsiteY555" fmla="*/ 863425 h 1859060"/>
                <a:gd name="connsiteX556" fmla="*/ 1200903 w 1687560"/>
                <a:gd name="connsiteY556" fmla="*/ 868601 h 1859060"/>
                <a:gd name="connsiteX557" fmla="*/ 1211240 w 1687560"/>
                <a:gd name="connsiteY557" fmla="*/ 902245 h 1859060"/>
                <a:gd name="connsiteX558" fmla="*/ 1200903 w 1687560"/>
                <a:gd name="connsiteY558" fmla="*/ 910008 h 1859060"/>
                <a:gd name="connsiteX559" fmla="*/ 1200903 w 1687560"/>
                <a:gd name="connsiteY559" fmla="*/ 922948 h 1859060"/>
                <a:gd name="connsiteX560" fmla="*/ 1208656 w 1687560"/>
                <a:gd name="connsiteY560" fmla="*/ 925536 h 1859060"/>
                <a:gd name="connsiteX561" fmla="*/ 1208656 w 1687560"/>
                <a:gd name="connsiteY561" fmla="*/ 933300 h 1859060"/>
                <a:gd name="connsiteX562" fmla="*/ 1195735 w 1687560"/>
                <a:gd name="connsiteY562" fmla="*/ 938476 h 1859060"/>
                <a:gd name="connsiteX563" fmla="*/ 1190567 w 1687560"/>
                <a:gd name="connsiteY563" fmla="*/ 954003 h 1859060"/>
                <a:gd name="connsiteX564" fmla="*/ 1193151 w 1687560"/>
                <a:gd name="connsiteY564" fmla="*/ 977295 h 1859060"/>
                <a:gd name="connsiteX565" fmla="*/ 1169893 w 1687560"/>
                <a:gd name="connsiteY565" fmla="*/ 985059 h 1859060"/>
                <a:gd name="connsiteX566" fmla="*/ 1172477 w 1687560"/>
                <a:gd name="connsiteY566" fmla="*/ 987647 h 1859060"/>
                <a:gd name="connsiteX567" fmla="*/ 1187982 w 1687560"/>
                <a:gd name="connsiteY567" fmla="*/ 1010938 h 1859060"/>
                <a:gd name="connsiteX568" fmla="*/ 1195735 w 1687560"/>
                <a:gd name="connsiteY568" fmla="*/ 1031642 h 1859060"/>
                <a:gd name="connsiteX569" fmla="*/ 1187982 w 1687560"/>
                <a:gd name="connsiteY569" fmla="*/ 1036818 h 1859060"/>
                <a:gd name="connsiteX570" fmla="*/ 1190567 w 1687560"/>
                <a:gd name="connsiteY570" fmla="*/ 1049758 h 1859060"/>
                <a:gd name="connsiteX571" fmla="*/ 1128546 w 1687560"/>
                <a:gd name="connsiteY571" fmla="*/ 1062698 h 1859060"/>
                <a:gd name="connsiteX572" fmla="*/ 1105288 w 1687560"/>
                <a:gd name="connsiteY572" fmla="*/ 1026466 h 1859060"/>
                <a:gd name="connsiteX573" fmla="*/ 1105288 w 1687560"/>
                <a:gd name="connsiteY573" fmla="*/ 1021290 h 1859060"/>
                <a:gd name="connsiteX574" fmla="*/ 1102704 w 1687560"/>
                <a:gd name="connsiteY574" fmla="*/ 1029054 h 1859060"/>
                <a:gd name="connsiteX575" fmla="*/ 1094951 w 1687560"/>
                <a:gd name="connsiteY575" fmla="*/ 1026466 h 1859060"/>
                <a:gd name="connsiteX576" fmla="*/ 1092367 w 1687560"/>
                <a:gd name="connsiteY576" fmla="*/ 1018702 h 1859060"/>
                <a:gd name="connsiteX577" fmla="*/ 1066525 w 1687560"/>
                <a:gd name="connsiteY577" fmla="*/ 1023878 h 1859060"/>
                <a:gd name="connsiteX578" fmla="*/ 1058773 w 1687560"/>
                <a:gd name="connsiteY578" fmla="*/ 1008350 h 1859060"/>
                <a:gd name="connsiteX579" fmla="*/ 1032931 w 1687560"/>
                <a:gd name="connsiteY579" fmla="*/ 1003175 h 1859060"/>
                <a:gd name="connsiteX580" fmla="*/ 1032931 w 1687560"/>
                <a:gd name="connsiteY580" fmla="*/ 992823 h 1859060"/>
                <a:gd name="connsiteX581" fmla="*/ 1017425 w 1687560"/>
                <a:gd name="connsiteY581" fmla="*/ 992823 h 1859060"/>
                <a:gd name="connsiteX582" fmla="*/ 1014841 w 1687560"/>
                <a:gd name="connsiteY582" fmla="*/ 977295 h 1859060"/>
                <a:gd name="connsiteX583" fmla="*/ 999336 w 1687560"/>
                <a:gd name="connsiteY583" fmla="*/ 969531 h 1859060"/>
                <a:gd name="connsiteX584" fmla="*/ 1001920 w 1687560"/>
                <a:gd name="connsiteY584" fmla="*/ 948827 h 1859060"/>
                <a:gd name="connsiteX585" fmla="*/ 994168 w 1687560"/>
                <a:gd name="connsiteY585" fmla="*/ 946240 h 1859060"/>
                <a:gd name="connsiteX586" fmla="*/ 994168 w 1687560"/>
                <a:gd name="connsiteY586" fmla="*/ 943652 h 1859060"/>
                <a:gd name="connsiteX587" fmla="*/ 986415 w 1687560"/>
                <a:gd name="connsiteY587" fmla="*/ 946240 h 1859060"/>
                <a:gd name="connsiteX588" fmla="*/ 939899 w 1687560"/>
                <a:gd name="connsiteY588" fmla="*/ 990235 h 1859060"/>
                <a:gd name="connsiteX589" fmla="*/ 926978 w 1687560"/>
                <a:gd name="connsiteY589" fmla="*/ 995411 h 1859060"/>
                <a:gd name="connsiteX590" fmla="*/ 963157 w 1687560"/>
                <a:gd name="connsiteY590" fmla="*/ 959179 h 1859060"/>
                <a:gd name="connsiteX591" fmla="*/ 968326 w 1687560"/>
                <a:gd name="connsiteY591" fmla="*/ 951415 h 1859060"/>
                <a:gd name="connsiteX592" fmla="*/ 976078 w 1687560"/>
                <a:gd name="connsiteY592" fmla="*/ 946240 h 1859060"/>
                <a:gd name="connsiteX593" fmla="*/ 983831 w 1687560"/>
                <a:gd name="connsiteY593" fmla="*/ 938476 h 1859060"/>
                <a:gd name="connsiteX594" fmla="*/ 965741 w 1687560"/>
                <a:gd name="connsiteY594" fmla="*/ 941064 h 1859060"/>
                <a:gd name="connsiteX595" fmla="*/ 932147 w 1687560"/>
                <a:gd name="connsiteY595" fmla="*/ 941064 h 1859060"/>
                <a:gd name="connsiteX596" fmla="*/ 926978 w 1687560"/>
                <a:gd name="connsiteY596" fmla="*/ 935888 h 1859060"/>
                <a:gd name="connsiteX597" fmla="*/ 914057 w 1687560"/>
                <a:gd name="connsiteY597" fmla="*/ 941064 h 1859060"/>
                <a:gd name="connsiteX598" fmla="*/ 908889 w 1687560"/>
                <a:gd name="connsiteY598" fmla="*/ 985059 h 1859060"/>
                <a:gd name="connsiteX599" fmla="*/ 890800 w 1687560"/>
                <a:gd name="connsiteY599" fmla="*/ 987647 h 1859060"/>
                <a:gd name="connsiteX600" fmla="*/ 883047 w 1687560"/>
                <a:gd name="connsiteY600" fmla="*/ 1003175 h 1859060"/>
                <a:gd name="connsiteX601" fmla="*/ 875295 w 1687560"/>
                <a:gd name="connsiteY601" fmla="*/ 1008350 h 1859060"/>
                <a:gd name="connsiteX602" fmla="*/ 875295 w 1687560"/>
                <a:gd name="connsiteY602" fmla="*/ 1034230 h 1859060"/>
                <a:gd name="connsiteX603" fmla="*/ 880463 w 1687560"/>
                <a:gd name="connsiteY603" fmla="*/ 1031642 h 1859060"/>
                <a:gd name="connsiteX604" fmla="*/ 880463 w 1687560"/>
                <a:gd name="connsiteY604" fmla="*/ 1034230 h 1859060"/>
                <a:gd name="connsiteX605" fmla="*/ 883047 w 1687560"/>
                <a:gd name="connsiteY605" fmla="*/ 1034230 h 1859060"/>
                <a:gd name="connsiteX606" fmla="*/ 890800 w 1687560"/>
                <a:gd name="connsiteY606" fmla="*/ 1041994 h 1859060"/>
                <a:gd name="connsiteX607" fmla="*/ 895968 w 1687560"/>
                <a:gd name="connsiteY607" fmla="*/ 1034230 h 1859060"/>
                <a:gd name="connsiteX608" fmla="*/ 895968 w 1687560"/>
                <a:gd name="connsiteY608" fmla="*/ 1031642 h 1859060"/>
                <a:gd name="connsiteX609" fmla="*/ 901137 w 1687560"/>
                <a:gd name="connsiteY609" fmla="*/ 1036818 h 1859060"/>
                <a:gd name="connsiteX610" fmla="*/ 898552 w 1687560"/>
                <a:gd name="connsiteY610" fmla="*/ 1036818 h 1859060"/>
                <a:gd name="connsiteX611" fmla="*/ 893384 w 1687560"/>
                <a:gd name="connsiteY611" fmla="*/ 1041994 h 1859060"/>
                <a:gd name="connsiteX612" fmla="*/ 903721 w 1687560"/>
                <a:gd name="connsiteY612" fmla="*/ 1044582 h 1859060"/>
                <a:gd name="connsiteX613" fmla="*/ 934731 w 1687560"/>
                <a:gd name="connsiteY613" fmla="*/ 1083401 h 1859060"/>
                <a:gd name="connsiteX614" fmla="*/ 937315 w 1687560"/>
                <a:gd name="connsiteY614" fmla="*/ 1132572 h 1859060"/>
                <a:gd name="connsiteX615" fmla="*/ 950236 w 1687560"/>
                <a:gd name="connsiteY615" fmla="*/ 1132572 h 1859060"/>
                <a:gd name="connsiteX616" fmla="*/ 963157 w 1687560"/>
                <a:gd name="connsiteY616" fmla="*/ 1129985 h 1859060"/>
                <a:gd name="connsiteX617" fmla="*/ 968326 w 1687560"/>
                <a:gd name="connsiteY617" fmla="*/ 1148100 h 1859060"/>
                <a:gd name="connsiteX618" fmla="*/ 950236 w 1687560"/>
                <a:gd name="connsiteY618" fmla="*/ 1161040 h 1859060"/>
                <a:gd name="connsiteX619" fmla="*/ 957989 w 1687560"/>
                <a:gd name="connsiteY619" fmla="*/ 1202447 h 1859060"/>
                <a:gd name="connsiteX620" fmla="*/ 988999 w 1687560"/>
                <a:gd name="connsiteY620" fmla="*/ 1207623 h 1859060"/>
                <a:gd name="connsiteX621" fmla="*/ 991583 w 1687560"/>
                <a:gd name="connsiteY621" fmla="*/ 1223151 h 1859060"/>
                <a:gd name="connsiteX622" fmla="*/ 970910 w 1687560"/>
                <a:gd name="connsiteY622" fmla="*/ 1225739 h 1859060"/>
                <a:gd name="connsiteX623" fmla="*/ 960573 w 1687560"/>
                <a:gd name="connsiteY623" fmla="*/ 1238679 h 1859060"/>
                <a:gd name="connsiteX624" fmla="*/ 947652 w 1687560"/>
                <a:gd name="connsiteY624" fmla="*/ 1285262 h 1859060"/>
                <a:gd name="connsiteX625" fmla="*/ 950236 w 1687560"/>
                <a:gd name="connsiteY625" fmla="*/ 1308553 h 1859060"/>
                <a:gd name="connsiteX626" fmla="*/ 965741 w 1687560"/>
                <a:gd name="connsiteY626" fmla="*/ 1318905 h 1859060"/>
                <a:gd name="connsiteX627" fmla="*/ 970910 w 1687560"/>
                <a:gd name="connsiteY627" fmla="*/ 1331845 h 1859060"/>
                <a:gd name="connsiteX628" fmla="*/ 965741 w 1687560"/>
                <a:gd name="connsiteY628" fmla="*/ 1337021 h 1859060"/>
                <a:gd name="connsiteX629" fmla="*/ 950236 w 1687560"/>
                <a:gd name="connsiteY629" fmla="*/ 1342197 h 1859060"/>
                <a:gd name="connsiteX630" fmla="*/ 947652 w 1687560"/>
                <a:gd name="connsiteY630" fmla="*/ 1352549 h 1859060"/>
                <a:gd name="connsiteX631" fmla="*/ 921810 w 1687560"/>
                <a:gd name="connsiteY631" fmla="*/ 1355137 h 1859060"/>
                <a:gd name="connsiteX632" fmla="*/ 916642 w 1687560"/>
                <a:gd name="connsiteY632" fmla="*/ 1375840 h 1859060"/>
                <a:gd name="connsiteX633" fmla="*/ 906305 w 1687560"/>
                <a:gd name="connsiteY633" fmla="*/ 1383604 h 1859060"/>
                <a:gd name="connsiteX634" fmla="*/ 911473 w 1687560"/>
                <a:gd name="connsiteY634" fmla="*/ 1414660 h 1859060"/>
                <a:gd name="connsiteX635" fmla="*/ 929563 w 1687560"/>
                <a:gd name="connsiteY635" fmla="*/ 1425012 h 1859060"/>
                <a:gd name="connsiteX636" fmla="*/ 934731 w 1687560"/>
                <a:gd name="connsiteY636" fmla="*/ 1435363 h 1859060"/>
                <a:gd name="connsiteX637" fmla="*/ 950236 w 1687560"/>
                <a:gd name="connsiteY637" fmla="*/ 1445715 h 1859060"/>
                <a:gd name="connsiteX638" fmla="*/ 952820 w 1687560"/>
                <a:gd name="connsiteY638" fmla="*/ 1450891 h 1859060"/>
                <a:gd name="connsiteX639" fmla="*/ 950236 w 1687560"/>
                <a:gd name="connsiteY639" fmla="*/ 1448303 h 1859060"/>
                <a:gd name="connsiteX640" fmla="*/ 945068 w 1687560"/>
                <a:gd name="connsiteY640" fmla="*/ 1443127 h 1859060"/>
                <a:gd name="connsiteX641" fmla="*/ 939899 w 1687560"/>
                <a:gd name="connsiteY641" fmla="*/ 1445715 h 1859060"/>
                <a:gd name="connsiteX642" fmla="*/ 934731 w 1687560"/>
                <a:gd name="connsiteY642" fmla="*/ 1437951 h 1859060"/>
                <a:gd name="connsiteX643" fmla="*/ 919226 w 1687560"/>
                <a:gd name="connsiteY643" fmla="*/ 1437951 h 1859060"/>
                <a:gd name="connsiteX644" fmla="*/ 908889 w 1687560"/>
                <a:gd name="connsiteY644" fmla="*/ 1422424 h 1859060"/>
                <a:gd name="connsiteX645" fmla="*/ 880463 w 1687560"/>
                <a:gd name="connsiteY645" fmla="*/ 1422424 h 1859060"/>
                <a:gd name="connsiteX646" fmla="*/ 875295 w 1687560"/>
                <a:gd name="connsiteY646" fmla="*/ 1469007 h 1859060"/>
                <a:gd name="connsiteX647" fmla="*/ 821027 w 1687560"/>
                <a:gd name="connsiteY647" fmla="*/ 1481947 h 1859060"/>
                <a:gd name="connsiteX648" fmla="*/ 815858 w 1687560"/>
                <a:gd name="connsiteY648" fmla="*/ 1507826 h 1859060"/>
                <a:gd name="connsiteX649" fmla="*/ 795185 w 1687560"/>
                <a:gd name="connsiteY649" fmla="*/ 1510414 h 1859060"/>
                <a:gd name="connsiteX650" fmla="*/ 797769 w 1687560"/>
                <a:gd name="connsiteY650" fmla="*/ 1523354 h 1859060"/>
                <a:gd name="connsiteX651" fmla="*/ 787432 w 1687560"/>
                <a:gd name="connsiteY651" fmla="*/ 1525942 h 1859060"/>
                <a:gd name="connsiteX652" fmla="*/ 779680 w 1687560"/>
                <a:gd name="connsiteY652" fmla="*/ 1510414 h 1859060"/>
                <a:gd name="connsiteX653" fmla="*/ 751253 w 1687560"/>
                <a:gd name="connsiteY653" fmla="*/ 1520766 h 1859060"/>
                <a:gd name="connsiteX654" fmla="*/ 753838 w 1687560"/>
                <a:gd name="connsiteY654" fmla="*/ 1549233 h 1859060"/>
                <a:gd name="connsiteX655" fmla="*/ 782264 w 1687560"/>
                <a:gd name="connsiteY655" fmla="*/ 1549233 h 1859060"/>
                <a:gd name="connsiteX656" fmla="*/ 759006 w 1687560"/>
                <a:gd name="connsiteY656" fmla="*/ 1559585 h 1859060"/>
                <a:gd name="connsiteX657" fmla="*/ 764174 w 1687560"/>
                <a:gd name="connsiteY657" fmla="*/ 1606168 h 1859060"/>
                <a:gd name="connsiteX658" fmla="*/ 720243 w 1687560"/>
                <a:gd name="connsiteY658" fmla="*/ 1533706 h 1859060"/>
                <a:gd name="connsiteX659" fmla="*/ 704738 w 1687560"/>
                <a:gd name="connsiteY659" fmla="*/ 1536294 h 1859060"/>
                <a:gd name="connsiteX660" fmla="*/ 686648 w 1687560"/>
                <a:gd name="connsiteY660" fmla="*/ 1538882 h 1859060"/>
                <a:gd name="connsiteX661" fmla="*/ 660806 w 1687560"/>
                <a:gd name="connsiteY661" fmla="*/ 1538882 h 1859060"/>
                <a:gd name="connsiteX662" fmla="*/ 647885 w 1687560"/>
                <a:gd name="connsiteY662" fmla="*/ 1556997 h 1859060"/>
                <a:gd name="connsiteX663" fmla="*/ 640133 w 1687560"/>
                <a:gd name="connsiteY663" fmla="*/ 1600993 h 1859060"/>
                <a:gd name="connsiteX664" fmla="*/ 640133 w 1687560"/>
                <a:gd name="connsiteY664" fmla="*/ 1621696 h 1859060"/>
                <a:gd name="connsiteX665" fmla="*/ 627212 w 1687560"/>
                <a:gd name="connsiteY665" fmla="*/ 1632048 h 1859060"/>
                <a:gd name="connsiteX666" fmla="*/ 627212 w 1687560"/>
                <a:gd name="connsiteY666" fmla="*/ 1538882 h 1859060"/>
                <a:gd name="connsiteX667" fmla="*/ 591033 w 1687560"/>
                <a:gd name="connsiteY667" fmla="*/ 1541470 h 1859060"/>
                <a:gd name="connsiteX668" fmla="*/ 583280 w 1687560"/>
                <a:gd name="connsiteY668" fmla="*/ 1562173 h 1859060"/>
                <a:gd name="connsiteX669" fmla="*/ 567775 w 1687560"/>
                <a:gd name="connsiteY669" fmla="*/ 1567349 h 1859060"/>
                <a:gd name="connsiteX670" fmla="*/ 560023 w 1687560"/>
                <a:gd name="connsiteY670" fmla="*/ 1531118 h 1859060"/>
                <a:gd name="connsiteX671" fmla="*/ 513507 w 1687560"/>
                <a:gd name="connsiteY671" fmla="*/ 1533706 h 1859060"/>
                <a:gd name="connsiteX672" fmla="*/ 503171 w 1687560"/>
                <a:gd name="connsiteY672" fmla="*/ 1494886 h 1859060"/>
                <a:gd name="connsiteX673" fmla="*/ 464408 w 1687560"/>
                <a:gd name="connsiteY673" fmla="*/ 1502650 h 1859060"/>
                <a:gd name="connsiteX674" fmla="*/ 464408 w 1687560"/>
                <a:gd name="connsiteY674" fmla="*/ 1492298 h 1859060"/>
                <a:gd name="connsiteX675" fmla="*/ 472160 w 1687560"/>
                <a:gd name="connsiteY675" fmla="*/ 1487122 h 1859060"/>
                <a:gd name="connsiteX676" fmla="*/ 456655 w 1687560"/>
                <a:gd name="connsiteY676" fmla="*/ 1456067 h 1859060"/>
                <a:gd name="connsiteX677" fmla="*/ 430813 w 1687560"/>
                <a:gd name="connsiteY677" fmla="*/ 1456067 h 1859060"/>
                <a:gd name="connsiteX678" fmla="*/ 428229 w 1687560"/>
                <a:gd name="connsiteY678" fmla="*/ 1463831 h 1859060"/>
                <a:gd name="connsiteX679" fmla="*/ 417892 w 1687560"/>
                <a:gd name="connsiteY679" fmla="*/ 1469007 h 1859060"/>
                <a:gd name="connsiteX680" fmla="*/ 410140 w 1687560"/>
                <a:gd name="connsiteY680" fmla="*/ 1463831 h 1859060"/>
                <a:gd name="connsiteX681" fmla="*/ 412724 w 1687560"/>
                <a:gd name="connsiteY681" fmla="*/ 1450891 h 1859060"/>
                <a:gd name="connsiteX682" fmla="*/ 420476 w 1687560"/>
                <a:gd name="connsiteY682" fmla="*/ 1443127 h 1859060"/>
                <a:gd name="connsiteX683" fmla="*/ 425645 w 1687560"/>
                <a:gd name="connsiteY683" fmla="*/ 1440539 h 1859060"/>
                <a:gd name="connsiteX684" fmla="*/ 423061 w 1687560"/>
                <a:gd name="connsiteY684" fmla="*/ 1419836 h 1859060"/>
                <a:gd name="connsiteX685" fmla="*/ 397219 w 1687560"/>
                <a:gd name="connsiteY685" fmla="*/ 1412072 h 1859060"/>
                <a:gd name="connsiteX686" fmla="*/ 397219 w 1687560"/>
                <a:gd name="connsiteY686" fmla="*/ 1373252 h 1859060"/>
                <a:gd name="connsiteX687" fmla="*/ 361040 w 1687560"/>
                <a:gd name="connsiteY687" fmla="*/ 1383604 h 1859060"/>
                <a:gd name="connsiteX688" fmla="*/ 361040 w 1687560"/>
                <a:gd name="connsiteY688" fmla="*/ 1370664 h 1859060"/>
                <a:gd name="connsiteX689" fmla="*/ 379129 w 1687560"/>
                <a:gd name="connsiteY689" fmla="*/ 1362901 h 1859060"/>
                <a:gd name="connsiteX690" fmla="*/ 371377 w 1687560"/>
                <a:gd name="connsiteY690" fmla="*/ 1313729 h 1859060"/>
                <a:gd name="connsiteX691" fmla="*/ 332614 w 1687560"/>
                <a:gd name="connsiteY691" fmla="*/ 1303378 h 1859060"/>
                <a:gd name="connsiteX692" fmla="*/ 337782 w 1687560"/>
                <a:gd name="connsiteY692" fmla="*/ 1295614 h 1859060"/>
                <a:gd name="connsiteX693" fmla="*/ 340366 w 1687560"/>
                <a:gd name="connsiteY693" fmla="*/ 1290438 h 1859060"/>
                <a:gd name="connsiteX694" fmla="*/ 317108 w 1687560"/>
                <a:gd name="connsiteY694" fmla="*/ 1285262 h 1859060"/>
                <a:gd name="connsiteX695" fmla="*/ 376545 w 1687560"/>
                <a:gd name="connsiteY695" fmla="*/ 1282674 h 1859060"/>
                <a:gd name="connsiteX696" fmla="*/ 381713 w 1687560"/>
                <a:gd name="connsiteY696" fmla="*/ 1274910 h 1859060"/>
                <a:gd name="connsiteX697" fmla="*/ 350703 w 1687560"/>
                <a:gd name="connsiteY697" fmla="*/ 1264558 h 1859060"/>
                <a:gd name="connsiteX698" fmla="*/ 348119 w 1687560"/>
                <a:gd name="connsiteY698" fmla="*/ 1249030 h 1859060"/>
                <a:gd name="connsiteX699" fmla="*/ 371377 w 1687560"/>
                <a:gd name="connsiteY699" fmla="*/ 1241267 h 1859060"/>
                <a:gd name="connsiteX700" fmla="*/ 381713 w 1687560"/>
                <a:gd name="connsiteY700" fmla="*/ 1199859 h 1859060"/>
                <a:gd name="connsiteX701" fmla="*/ 335198 w 1687560"/>
                <a:gd name="connsiteY701" fmla="*/ 1189508 h 1859060"/>
                <a:gd name="connsiteX702" fmla="*/ 332614 w 1687560"/>
                <a:gd name="connsiteY702" fmla="*/ 1179156 h 1859060"/>
                <a:gd name="connsiteX703" fmla="*/ 384298 w 1687560"/>
                <a:gd name="connsiteY703" fmla="*/ 1166216 h 1859060"/>
                <a:gd name="connsiteX704" fmla="*/ 384298 w 1687560"/>
                <a:gd name="connsiteY704" fmla="*/ 1155864 h 1859060"/>
                <a:gd name="connsiteX705" fmla="*/ 389466 w 1687560"/>
                <a:gd name="connsiteY705" fmla="*/ 1153276 h 1859060"/>
                <a:gd name="connsiteX706" fmla="*/ 392050 w 1687560"/>
                <a:gd name="connsiteY706" fmla="*/ 1148100 h 1859060"/>
                <a:gd name="connsiteX707" fmla="*/ 410140 w 1687560"/>
                <a:gd name="connsiteY707" fmla="*/ 1137748 h 1859060"/>
                <a:gd name="connsiteX708" fmla="*/ 410140 w 1687560"/>
                <a:gd name="connsiteY708" fmla="*/ 1114457 h 1859060"/>
                <a:gd name="connsiteX709" fmla="*/ 399803 w 1687560"/>
                <a:gd name="connsiteY709" fmla="*/ 1109281 h 1859060"/>
                <a:gd name="connsiteX710" fmla="*/ 397219 w 1687560"/>
                <a:gd name="connsiteY710" fmla="*/ 1093753 h 1859060"/>
                <a:gd name="connsiteX711" fmla="*/ 435981 w 1687560"/>
                <a:gd name="connsiteY711" fmla="*/ 1091165 h 1859060"/>
                <a:gd name="connsiteX712" fmla="*/ 438566 w 1687560"/>
                <a:gd name="connsiteY712" fmla="*/ 1083401 h 1859060"/>
                <a:gd name="connsiteX713" fmla="*/ 446318 w 1687560"/>
                <a:gd name="connsiteY713" fmla="*/ 1078225 h 1859060"/>
                <a:gd name="connsiteX714" fmla="*/ 448902 w 1687560"/>
                <a:gd name="connsiteY714" fmla="*/ 1018702 h 1859060"/>
                <a:gd name="connsiteX715" fmla="*/ 516092 w 1687560"/>
                <a:gd name="connsiteY715" fmla="*/ 1003175 h 1859060"/>
                <a:gd name="connsiteX716" fmla="*/ 526428 w 1687560"/>
                <a:gd name="connsiteY716" fmla="*/ 969531 h 1859060"/>
                <a:gd name="connsiteX717" fmla="*/ 547102 w 1687560"/>
                <a:gd name="connsiteY717" fmla="*/ 961767 h 1859060"/>
                <a:gd name="connsiteX718" fmla="*/ 549686 w 1687560"/>
                <a:gd name="connsiteY718" fmla="*/ 956591 h 1859060"/>
                <a:gd name="connsiteX719" fmla="*/ 552270 w 1687560"/>
                <a:gd name="connsiteY719" fmla="*/ 956591 h 1859060"/>
                <a:gd name="connsiteX720" fmla="*/ 560023 w 1687560"/>
                <a:gd name="connsiteY720" fmla="*/ 930712 h 1859060"/>
                <a:gd name="connsiteX721" fmla="*/ 580696 w 1687560"/>
                <a:gd name="connsiteY721" fmla="*/ 961767 h 1859060"/>
                <a:gd name="connsiteX722" fmla="*/ 611707 w 1687560"/>
                <a:gd name="connsiteY722" fmla="*/ 964355 h 1859060"/>
                <a:gd name="connsiteX723" fmla="*/ 609122 w 1687560"/>
                <a:gd name="connsiteY723" fmla="*/ 964355 h 1859060"/>
                <a:gd name="connsiteX724" fmla="*/ 609122 w 1687560"/>
                <a:gd name="connsiteY724" fmla="*/ 948827 h 1859060"/>
                <a:gd name="connsiteX725" fmla="*/ 591033 w 1687560"/>
                <a:gd name="connsiteY725" fmla="*/ 943652 h 1859060"/>
                <a:gd name="connsiteX726" fmla="*/ 585865 w 1687560"/>
                <a:gd name="connsiteY726" fmla="*/ 933300 h 1859060"/>
                <a:gd name="connsiteX727" fmla="*/ 611707 w 1687560"/>
                <a:gd name="connsiteY727" fmla="*/ 925536 h 1859060"/>
                <a:gd name="connsiteX728" fmla="*/ 619459 w 1687560"/>
                <a:gd name="connsiteY728" fmla="*/ 912596 h 1859060"/>
                <a:gd name="connsiteX729" fmla="*/ 622044 w 1687560"/>
                <a:gd name="connsiteY729" fmla="*/ 915184 h 1859060"/>
                <a:gd name="connsiteX730" fmla="*/ 622044 w 1687560"/>
                <a:gd name="connsiteY730" fmla="*/ 881541 h 1859060"/>
                <a:gd name="connsiteX731" fmla="*/ 609122 w 1687560"/>
                <a:gd name="connsiteY731" fmla="*/ 881541 h 1859060"/>
                <a:gd name="connsiteX732" fmla="*/ 601370 w 1687560"/>
                <a:gd name="connsiteY732" fmla="*/ 871189 h 1859060"/>
                <a:gd name="connsiteX733" fmla="*/ 580696 w 1687560"/>
                <a:gd name="connsiteY733" fmla="*/ 871189 h 1859060"/>
                <a:gd name="connsiteX734" fmla="*/ 575528 w 1687560"/>
                <a:gd name="connsiteY734" fmla="*/ 894481 h 1859060"/>
                <a:gd name="connsiteX735" fmla="*/ 562607 w 1687560"/>
                <a:gd name="connsiteY735" fmla="*/ 897069 h 1859060"/>
                <a:gd name="connsiteX736" fmla="*/ 560023 w 1687560"/>
                <a:gd name="connsiteY736" fmla="*/ 863425 h 1859060"/>
                <a:gd name="connsiteX737" fmla="*/ 539349 w 1687560"/>
                <a:gd name="connsiteY737" fmla="*/ 860837 h 1859060"/>
                <a:gd name="connsiteX738" fmla="*/ 541933 w 1687560"/>
                <a:gd name="connsiteY738" fmla="*/ 904833 h 1859060"/>
                <a:gd name="connsiteX739" fmla="*/ 523844 w 1687560"/>
                <a:gd name="connsiteY739" fmla="*/ 907420 h 1859060"/>
                <a:gd name="connsiteX740" fmla="*/ 516092 w 1687560"/>
                <a:gd name="connsiteY740" fmla="*/ 878953 h 1859060"/>
                <a:gd name="connsiteX741" fmla="*/ 513507 w 1687560"/>
                <a:gd name="connsiteY741" fmla="*/ 878953 h 1859060"/>
                <a:gd name="connsiteX742" fmla="*/ 505755 w 1687560"/>
                <a:gd name="connsiteY742" fmla="*/ 842722 h 1859060"/>
                <a:gd name="connsiteX743" fmla="*/ 490250 w 1687560"/>
                <a:gd name="connsiteY743" fmla="*/ 840134 h 1859060"/>
                <a:gd name="connsiteX744" fmla="*/ 485081 w 1687560"/>
                <a:gd name="connsiteY744" fmla="*/ 850485 h 1859060"/>
                <a:gd name="connsiteX745" fmla="*/ 469576 w 1687560"/>
                <a:gd name="connsiteY745" fmla="*/ 853073 h 1859060"/>
                <a:gd name="connsiteX746" fmla="*/ 464408 w 1687560"/>
                <a:gd name="connsiteY746" fmla="*/ 863425 h 1859060"/>
                <a:gd name="connsiteX747" fmla="*/ 459239 w 1687560"/>
                <a:gd name="connsiteY747" fmla="*/ 868601 h 1859060"/>
                <a:gd name="connsiteX748" fmla="*/ 456655 w 1687560"/>
                <a:gd name="connsiteY748" fmla="*/ 871189 h 1859060"/>
                <a:gd name="connsiteX749" fmla="*/ 456655 w 1687560"/>
                <a:gd name="connsiteY749" fmla="*/ 873777 h 1859060"/>
                <a:gd name="connsiteX750" fmla="*/ 435981 w 1687560"/>
                <a:gd name="connsiteY750" fmla="*/ 878953 h 1859060"/>
                <a:gd name="connsiteX751" fmla="*/ 441150 w 1687560"/>
                <a:gd name="connsiteY751" fmla="*/ 860837 h 1859060"/>
                <a:gd name="connsiteX752" fmla="*/ 448902 w 1687560"/>
                <a:gd name="connsiteY752" fmla="*/ 855661 h 1859060"/>
                <a:gd name="connsiteX753" fmla="*/ 466992 w 1687560"/>
                <a:gd name="connsiteY753" fmla="*/ 840134 h 1859060"/>
                <a:gd name="connsiteX754" fmla="*/ 472160 w 1687560"/>
                <a:gd name="connsiteY754" fmla="*/ 824606 h 1859060"/>
                <a:gd name="connsiteX755" fmla="*/ 448902 w 1687560"/>
                <a:gd name="connsiteY755" fmla="*/ 822018 h 1859060"/>
                <a:gd name="connsiteX756" fmla="*/ 448902 w 1687560"/>
                <a:gd name="connsiteY756" fmla="*/ 798726 h 1859060"/>
                <a:gd name="connsiteX757" fmla="*/ 443734 w 1687560"/>
                <a:gd name="connsiteY757" fmla="*/ 798726 h 1859060"/>
                <a:gd name="connsiteX758" fmla="*/ 433397 w 1687560"/>
                <a:gd name="connsiteY758" fmla="*/ 790962 h 1859060"/>
                <a:gd name="connsiteX759" fmla="*/ 430813 w 1687560"/>
                <a:gd name="connsiteY759" fmla="*/ 803902 h 1859060"/>
                <a:gd name="connsiteX760" fmla="*/ 417892 w 1687560"/>
                <a:gd name="connsiteY760" fmla="*/ 811666 h 1859060"/>
                <a:gd name="connsiteX761" fmla="*/ 412724 w 1687560"/>
                <a:gd name="connsiteY761" fmla="*/ 796138 h 1859060"/>
                <a:gd name="connsiteX762" fmla="*/ 397219 w 1687560"/>
                <a:gd name="connsiteY762" fmla="*/ 796138 h 1859060"/>
                <a:gd name="connsiteX763" fmla="*/ 399803 w 1687560"/>
                <a:gd name="connsiteY763" fmla="*/ 780611 h 1859060"/>
                <a:gd name="connsiteX764" fmla="*/ 412724 w 1687560"/>
                <a:gd name="connsiteY764" fmla="*/ 767671 h 1859060"/>
                <a:gd name="connsiteX765" fmla="*/ 402387 w 1687560"/>
                <a:gd name="connsiteY765" fmla="*/ 744379 h 1859060"/>
                <a:gd name="connsiteX766" fmla="*/ 373961 w 1687560"/>
                <a:gd name="connsiteY766" fmla="*/ 744379 h 1859060"/>
                <a:gd name="connsiteX767" fmla="*/ 371377 w 1687560"/>
                <a:gd name="connsiteY767" fmla="*/ 736615 h 1859060"/>
                <a:gd name="connsiteX768" fmla="*/ 389466 w 1687560"/>
                <a:gd name="connsiteY768" fmla="*/ 723675 h 1859060"/>
                <a:gd name="connsiteX769" fmla="*/ 392050 w 1687560"/>
                <a:gd name="connsiteY769" fmla="*/ 715912 h 1859060"/>
                <a:gd name="connsiteX770" fmla="*/ 358456 w 1687560"/>
                <a:gd name="connsiteY770" fmla="*/ 726263 h 1859060"/>
                <a:gd name="connsiteX771" fmla="*/ 353287 w 1687560"/>
                <a:gd name="connsiteY771" fmla="*/ 721088 h 1859060"/>
                <a:gd name="connsiteX772" fmla="*/ 350703 w 1687560"/>
                <a:gd name="connsiteY772" fmla="*/ 723675 h 1859060"/>
                <a:gd name="connsiteX773" fmla="*/ 335198 w 1687560"/>
                <a:gd name="connsiteY773" fmla="*/ 715912 h 1859060"/>
                <a:gd name="connsiteX774" fmla="*/ 332614 w 1687560"/>
                <a:gd name="connsiteY774" fmla="*/ 713324 h 1859060"/>
                <a:gd name="connsiteX775" fmla="*/ 327445 w 1687560"/>
                <a:gd name="connsiteY775" fmla="*/ 710736 h 1859060"/>
                <a:gd name="connsiteX776" fmla="*/ 368792 w 1687560"/>
                <a:gd name="connsiteY776" fmla="*/ 684856 h 1859060"/>
                <a:gd name="connsiteX777" fmla="*/ 381713 w 1687560"/>
                <a:gd name="connsiteY777" fmla="*/ 679680 h 1859060"/>
                <a:gd name="connsiteX778" fmla="*/ 371377 w 1687560"/>
                <a:gd name="connsiteY778" fmla="*/ 656389 h 1859060"/>
                <a:gd name="connsiteX779" fmla="*/ 337782 w 1687560"/>
                <a:gd name="connsiteY779" fmla="*/ 653801 h 1859060"/>
                <a:gd name="connsiteX780" fmla="*/ 301603 w 1687560"/>
                <a:gd name="connsiteY780" fmla="*/ 658977 h 1859060"/>
                <a:gd name="connsiteX781" fmla="*/ 337782 w 1687560"/>
                <a:gd name="connsiteY781" fmla="*/ 646037 h 1859060"/>
                <a:gd name="connsiteX782" fmla="*/ 363624 w 1687560"/>
                <a:gd name="connsiteY782" fmla="*/ 643449 h 1859060"/>
                <a:gd name="connsiteX783" fmla="*/ 366208 w 1687560"/>
                <a:gd name="connsiteY783" fmla="*/ 638273 h 1859060"/>
                <a:gd name="connsiteX784" fmla="*/ 371377 w 1687560"/>
                <a:gd name="connsiteY784" fmla="*/ 638273 h 1859060"/>
                <a:gd name="connsiteX785" fmla="*/ 368792 w 1687560"/>
                <a:gd name="connsiteY785" fmla="*/ 617569 h 1859060"/>
                <a:gd name="connsiteX786" fmla="*/ 361040 w 1687560"/>
                <a:gd name="connsiteY786" fmla="*/ 620157 h 1859060"/>
                <a:gd name="connsiteX787" fmla="*/ 363624 w 1687560"/>
                <a:gd name="connsiteY787" fmla="*/ 614981 h 1859060"/>
                <a:gd name="connsiteX788" fmla="*/ 342950 w 1687560"/>
                <a:gd name="connsiteY788" fmla="*/ 578750 h 1859060"/>
                <a:gd name="connsiteX789" fmla="*/ 371377 w 1687560"/>
                <a:gd name="connsiteY789" fmla="*/ 568398 h 1859060"/>
                <a:gd name="connsiteX790" fmla="*/ 366208 w 1687560"/>
                <a:gd name="connsiteY790" fmla="*/ 537343 h 1859060"/>
                <a:gd name="connsiteX791" fmla="*/ 389466 w 1687560"/>
                <a:gd name="connsiteY791" fmla="*/ 532167 h 1859060"/>
                <a:gd name="connsiteX792" fmla="*/ 386882 w 1687560"/>
                <a:gd name="connsiteY792" fmla="*/ 501111 h 1859060"/>
                <a:gd name="connsiteX793" fmla="*/ 379129 w 1687560"/>
                <a:gd name="connsiteY793" fmla="*/ 498523 h 1859060"/>
                <a:gd name="connsiteX794" fmla="*/ 376545 w 1687560"/>
                <a:gd name="connsiteY794" fmla="*/ 477820 h 1859060"/>
                <a:gd name="connsiteX795" fmla="*/ 399803 w 1687560"/>
                <a:gd name="connsiteY795" fmla="*/ 482996 h 1859060"/>
                <a:gd name="connsiteX796" fmla="*/ 435981 w 1687560"/>
                <a:gd name="connsiteY796" fmla="*/ 457116 h 1859060"/>
                <a:gd name="connsiteX797" fmla="*/ 438566 w 1687560"/>
                <a:gd name="connsiteY797" fmla="*/ 413121 h 1859060"/>
                <a:gd name="connsiteX798" fmla="*/ 461823 w 1687560"/>
                <a:gd name="connsiteY798" fmla="*/ 418297 h 1859060"/>
                <a:gd name="connsiteX799" fmla="*/ 456655 w 1687560"/>
                <a:gd name="connsiteY799" fmla="*/ 402769 h 1859060"/>
                <a:gd name="connsiteX800" fmla="*/ 435981 w 1687560"/>
                <a:gd name="connsiteY800" fmla="*/ 392417 h 1859060"/>
                <a:gd name="connsiteX801" fmla="*/ 435981 w 1687560"/>
                <a:gd name="connsiteY801" fmla="*/ 376889 h 1859060"/>
                <a:gd name="connsiteX802" fmla="*/ 472160 w 1687560"/>
                <a:gd name="connsiteY802" fmla="*/ 369125 h 1859060"/>
                <a:gd name="connsiteX803" fmla="*/ 469576 w 1687560"/>
                <a:gd name="connsiteY803" fmla="*/ 395005 h 1859060"/>
                <a:gd name="connsiteX804" fmla="*/ 474744 w 1687560"/>
                <a:gd name="connsiteY804" fmla="*/ 397593 h 1859060"/>
                <a:gd name="connsiteX805" fmla="*/ 477329 w 1687560"/>
                <a:gd name="connsiteY805" fmla="*/ 402769 h 1859060"/>
                <a:gd name="connsiteX806" fmla="*/ 485081 w 1687560"/>
                <a:gd name="connsiteY806" fmla="*/ 402769 h 1859060"/>
                <a:gd name="connsiteX807" fmla="*/ 498002 w 1687560"/>
                <a:gd name="connsiteY807" fmla="*/ 382065 h 1859060"/>
                <a:gd name="connsiteX808" fmla="*/ 485081 w 1687560"/>
                <a:gd name="connsiteY808" fmla="*/ 374301 h 1859060"/>
                <a:gd name="connsiteX809" fmla="*/ 487665 w 1687560"/>
                <a:gd name="connsiteY809" fmla="*/ 366537 h 1859060"/>
                <a:gd name="connsiteX810" fmla="*/ 518676 w 1687560"/>
                <a:gd name="connsiteY810" fmla="*/ 353598 h 1859060"/>
                <a:gd name="connsiteX811" fmla="*/ 516092 w 1687560"/>
                <a:gd name="connsiteY811" fmla="*/ 374301 h 1859060"/>
                <a:gd name="connsiteX812" fmla="*/ 526428 w 1687560"/>
                <a:gd name="connsiteY812" fmla="*/ 366537 h 1859060"/>
                <a:gd name="connsiteX813" fmla="*/ 529013 w 1687560"/>
                <a:gd name="connsiteY813" fmla="*/ 358774 h 1859060"/>
                <a:gd name="connsiteX814" fmla="*/ 526428 w 1687560"/>
                <a:gd name="connsiteY814" fmla="*/ 299251 h 1859060"/>
                <a:gd name="connsiteX815" fmla="*/ 547102 w 1687560"/>
                <a:gd name="connsiteY815" fmla="*/ 281135 h 1859060"/>
                <a:gd name="connsiteX816" fmla="*/ 552270 w 1687560"/>
                <a:gd name="connsiteY816" fmla="*/ 270783 h 1859060"/>
                <a:gd name="connsiteX817" fmla="*/ 560023 w 1687560"/>
                <a:gd name="connsiteY817" fmla="*/ 265607 h 1859060"/>
                <a:gd name="connsiteX818" fmla="*/ 560023 w 1687560"/>
                <a:gd name="connsiteY818" fmla="*/ 260431 h 1859060"/>
                <a:gd name="connsiteX819" fmla="*/ 583280 w 1687560"/>
                <a:gd name="connsiteY819" fmla="*/ 244903 h 1859060"/>
                <a:gd name="connsiteX820" fmla="*/ 585865 w 1687560"/>
                <a:gd name="connsiteY820" fmla="*/ 239728 h 1859060"/>
                <a:gd name="connsiteX821" fmla="*/ 593617 w 1687560"/>
                <a:gd name="connsiteY821" fmla="*/ 234552 h 1859060"/>
                <a:gd name="connsiteX822" fmla="*/ 588449 w 1687560"/>
                <a:gd name="connsiteY822" fmla="*/ 208672 h 1859060"/>
                <a:gd name="connsiteX823" fmla="*/ 591033 w 1687560"/>
                <a:gd name="connsiteY823" fmla="*/ 198320 h 1859060"/>
                <a:gd name="connsiteX824" fmla="*/ 609122 w 1687560"/>
                <a:gd name="connsiteY824" fmla="*/ 182793 h 1859060"/>
                <a:gd name="connsiteX825" fmla="*/ 619459 w 1687560"/>
                <a:gd name="connsiteY825" fmla="*/ 167265 h 1859060"/>
                <a:gd name="connsiteX826" fmla="*/ 637549 w 1687560"/>
                <a:gd name="connsiteY826" fmla="*/ 167265 h 1859060"/>
                <a:gd name="connsiteX827" fmla="*/ 650470 w 1687560"/>
                <a:gd name="connsiteY827" fmla="*/ 185380 h 1859060"/>
                <a:gd name="connsiteX828" fmla="*/ 663391 w 1687560"/>
                <a:gd name="connsiteY828" fmla="*/ 185380 h 1859060"/>
                <a:gd name="connsiteX829" fmla="*/ 660806 w 1687560"/>
                <a:gd name="connsiteY829" fmla="*/ 164677 h 1859060"/>
                <a:gd name="connsiteX830" fmla="*/ 653054 w 1687560"/>
                <a:gd name="connsiteY830" fmla="*/ 159501 h 1859060"/>
                <a:gd name="connsiteX831" fmla="*/ 655638 w 1687560"/>
                <a:gd name="connsiteY831" fmla="*/ 151737 h 1859060"/>
                <a:gd name="connsiteX832" fmla="*/ 663391 w 1687560"/>
                <a:gd name="connsiteY832" fmla="*/ 143973 h 1859060"/>
                <a:gd name="connsiteX833" fmla="*/ 671143 w 1687560"/>
                <a:gd name="connsiteY833" fmla="*/ 164677 h 1859060"/>
                <a:gd name="connsiteX834" fmla="*/ 665975 w 1687560"/>
                <a:gd name="connsiteY834" fmla="*/ 167265 h 1859060"/>
                <a:gd name="connsiteX835" fmla="*/ 678896 w 1687560"/>
                <a:gd name="connsiteY835" fmla="*/ 185380 h 1859060"/>
                <a:gd name="connsiteX836" fmla="*/ 694401 w 1687560"/>
                <a:gd name="connsiteY836" fmla="*/ 193144 h 1859060"/>
                <a:gd name="connsiteX837" fmla="*/ 702154 w 1687560"/>
                <a:gd name="connsiteY837" fmla="*/ 211260 h 1859060"/>
                <a:gd name="connsiteX838" fmla="*/ 704738 w 1687560"/>
                <a:gd name="connsiteY838" fmla="*/ 211260 h 1859060"/>
                <a:gd name="connsiteX839" fmla="*/ 715075 w 1687560"/>
                <a:gd name="connsiteY839" fmla="*/ 162089 h 1859060"/>
                <a:gd name="connsiteX840" fmla="*/ 717659 w 1687560"/>
                <a:gd name="connsiteY840" fmla="*/ 159501 h 1859060"/>
                <a:gd name="connsiteX841" fmla="*/ 720243 w 1687560"/>
                <a:gd name="connsiteY841" fmla="*/ 141385 h 1859060"/>
                <a:gd name="connsiteX842" fmla="*/ 739119 w 1687560"/>
                <a:gd name="connsiteY842" fmla="*/ 71284 h 1859060"/>
                <a:gd name="connsiteX843" fmla="*/ 745787 w 1687560"/>
                <a:gd name="connsiteY843" fmla="*/ 76154 h 1859060"/>
                <a:gd name="connsiteX844" fmla="*/ 748327 w 1687560"/>
                <a:gd name="connsiteY844" fmla="*/ 89143 h 1859060"/>
                <a:gd name="connsiteX845" fmla="*/ 730547 w 1687560"/>
                <a:gd name="connsiteY845" fmla="*/ 91741 h 1859060"/>
                <a:gd name="connsiteX846" fmla="*/ 730547 w 1687560"/>
                <a:gd name="connsiteY846" fmla="*/ 76154 h 1859060"/>
                <a:gd name="connsiteX847" fmla="*/ 739119 w 1687560"/>
                <a:gd name="connsiteY847" fmla="*/ 71284 h 1859060"/>
                <a:gd name="connsiteX848" fmla="*/ 491112 w 1687560"/>
                <a:gd name="connsiteY848" fmla="*/ 417 h 1859060"/>
                <a:gd name="connsiteX849" fmla="*/ 495279 w 1687560"/>
                <a:gd name="connsiteY849" fmla="*/ 3592 h 1859060"/>
                <a:gd name="connsiteX850" fmla="*/ 497660 w 1687560"/>
                <a:gd name="connsiteY850" fmla="*/ 8672 h 1859060"/>
                <a:gd name="connsiteX851" fmla="*/ 488136 w 1687560"/>
                <a:gd name="connsiteY851" fmla="*/ 11212 h 1859060"/>
                <a:gd name="connsiteX852" fmla="*/ 488136 w 1687560"/>
                <a:gd name="connsiteY852" fmla="*/ 6132 h 1859060"/>
                <a:gd name="connsiteX853" fmla="*/ 485755 w 1687560"/>
                <a:gd name="connsiteY853" fmla="*/ 6132 h 1859060"/>
                <a:gd name="connsiteX854" fmla="*/ 488136 w 1687560"/>
                <a:gd name="connsiteY854" fmla="*/ 1052 h 1859060"/>
                <a:gd name="connsiteX855" fmla="*/ 490517 w 1687560"/>
                <a:gd name="connsiteY855" fmla="*/ 1052 h 1859060"/>
                <a:gd name="connsiteX856" fmla="*/ 491112 w 1687560"/>
                <a:gd name="connsiteY856" fmla="*/ 417 h 1859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</a:cxnLst>
              <a:rect l="l" t="t" r="r" b="b"/>
              <a:pathLst>
                <a:path w="1687560" h="1859060">
                  <a:moveTo>
                    <a:pt x="598995" y="1846360"/>
                  </a:moveTo>
                  <a:cubicBezTo>
                    <a:pt x="601640" y="1848900"/>
                    <a:pt x="601640" y="1853980"/>
                    <a:pt x="598995" y="1856520"/>
                  </a:cubicBezTo>
                  <a:cubicBezTo>
                    <a:pt x="598995" y="1859060"/>
                    <a:pt x="596349" y="1859060"/>
                    <a:pt x="593703" y="1859060"/>
                  </a:cubicBezTo>
                  <a:cubicBezTo>
                    <a:pt x="593703" y="1853980"/>
                    <a:pt x="593703" y="1851440"/>
                    <a:pt x="598995" y="1846360"/>
                  </a:cubicBezTo>
                  <a:close/>
                  <a:moveTo>
                    <a:pt x="599259" y="1838423"/>
                  </a:moveTo>
                  <a:cubicBezTo>
                    <a:pt x="601640" y="1838423"/>
                    <a:pt x="601640" y="1844773"/>
                    <a:pt x="601640" y="1844773"/>
                  </a:cubicBezTo>
                  <a:cubicBezTo>
                    <a:pt x="599259" y="1844773"/>
                    <a:pt x="599259" y="1844773"/>
                    <a:pt x="596878" y="1844773"/>
                  </a:cubicBezTo>
                  <a:cubicBezTo>
                    <a:pt x="596878" y="1841598"/>
                    <a:pt x="596878" y="1838423"/>
                    <a:pt x="599259" y="1838423"/>
                  </a:cubicBezTo>
                  <a:close/>
                  <a:moveTo>
                    <a:pt x="598466" y="1828105"/>
                  </a:moveTo>
                  <a:cubicBezTo>
                    <a:pt x="598466" y="1825723"/>
                    <a:pt x="601642" y="1828105"/>
                    <a:pt x="601642" y="1828105"/>
                  </a:cubicBezTo>
                  <a:cubicBezTo>
                    <a:pt x="598466" y="1830486"/>
                    <a:pt x="601642" y="1830486"/>
                    <a:pt x="598466" y="1830486"/>
                  </a:cubicBezTo>
                  <a:cubicBezTo>
                    <a:pt x="598466" y="1830486"/>
                    <a:pt x="598466" y="1828105"/>
                    <a:pt x="598466" y="1828105"/>
                  </a:cubicBezTo>
                  <a:close/>
                  <a:moveTo>
                    <a:pt x="606800" y="1784448"/>
                  </a:moveTo>
                  <a:cubicBezTo>
                    <a:pt x="609578" y="1789607"/>
                    <a:pt x="604022" y="1820564"/>
                    <a:pt x="601244" y="1825723"/>
                  </a:cubicBezTo>
                  <a:cubicBezTo>
                    <a:pt x="601244" y="1825723"/>
                    <a:pt x="598466" y="1825723"/>
                    <a:pt x="598466" y="1825723"/>
                  </a:cubicBezTo>
                  <a:cubicBezTo>
                    <a:pt x="601244" y="1812825"/>
                    <a:pt x="598466" y="1794767"/>
                    <a:pt x="606800" y="1784448"/>
                  </a:cubicBezTo>
                  <a:close/>
                  <a:moveTo>
                    <a:pt x="524080" y="1747935"/>
                  </a:moveTo>
                  <a:cubicBezTo>
                    <a:pt x="526575" y="1747935"/>
                    <a:pt x="529070" y="1750656"/>
                    <a:pt x="531564" y="1753378"/>
                  </a:cubicBezTo>
                  <a:cubicBezTo>
                    <a:pt x="536553" y="1756099"/>
                    <a:pt x="536553" y="1758821"/>
                    <a:pt x="531564" y="1766985"/>
                  </a:cubicBezTo>
                  <a:cubicBezTo>
                    <a:pt x="526575" y="1761542"/>
                    <a:pt x="519091" y="1750656"/>
                    <a:pt x="524080" y="1747935"/>
                  </a:cubicBezTo>
                  <a:close/>
                  <a:moveTo>
                    <a:pt x="614870" y="1743173"/>
                  </a:moveTo>
                  <a:cubicBezTo>
                    <a:pt x="614870" y="1748465"/>
                    <a:pt x="617515" y="1759048"/>
                    <a:pt x="612224" y="1764340"/>
                  </a:cubicBezTo>
                  <a:cubicBezTo>
                    <a:pt x="612224" y="1764340"/>
                    <a:pt x="612224" y="1766986"/>
                    <a:pt x="609578" y="1766986"/>
                  </a:cubicBezTo>
                  <a:cubicBezTo>
                    <a:pt x="609578" y="1759048"/>
                    <a:pt x="609578" y="1751111"/>
                    <a:pt x="614870" y="1743173"/>
                  </a:cubicBezTo>
                  <a:close/>
                  <a:moveTo>
                    <a:pt x="515519" y="1738410"/>
                  </a:moveTo>
                  <a:lnTo>
                    <a:pt x="518297" y="1738410"/>
                  </a:lnTo>
                  <a:cubicBezTo>
                    <a:pt x="521075" y="1741056"/>
                    <a:pt x="523853" y="1746348"/>
                    <a:pt x="523853" y="1746348"/>
                  </a:cubicBezTo>
                  <a:cubicBezTo>
                    <a:pt x="523853" y="1746348"/>
                    <a:pt x="518297" y="1746348"/>
                    <a:pt x="515519" y="1741056"/>
                  </a:cubicBezTo>
                  <a:cubicBezTo>
                    <a:pt x="515519" y="1741056"/>
                    <a:pt x="515519" y="1738410"/>
                    <a:pt x="515519" y="1738410"/>
                  </a:cubicBezTo>
                  <a:close/>
                  <a:moveTo>
                    <a:pt x="323431" y="1679739"/>
                  </a:moveTo>
                  <a:cubicBezTo>
                    <a:pt x="325217" y="1679408"/>
                    <a:pt x="327003" y="1679408"/>
                    <a:pt x="327003" y="1680731"/>
                  </a:cubicBezTo>
                  <a:cubicBezTo>
                    <a:pt x="329384" y="1680731"/>
                    <a:pt x="329384" y="1680731"/>
                    <a:pt x="327003" y="1683377"/>
                  </a:cubicBezTo>
                  <a:cubicBezTo>
                    <a:pt x="329384" y="1686023"/>
                    <a:pt x="331765" y="1691314"/>
                    <a:pt x="329384" y="1691314"/>
                  </a:cubicBezTo>
                  <a:cubicBezTo>
                    <a:pt x="327003" y="1693960"/>
                    <a:pt x="322241" y="1693960"/>
                    <a:pt x="319860" y="1691314"/>
                  </a:cubicBezTo>
                  <a:cubicBezTo>
                    <a:pt x="319860" y="1688668"/>
                    <a:pt x="317478" y="1683377"/>
                    <a:pt x="319860" y="1680731"/>
                  </a:cubicBezTo>
                  <a:cubicBezTo>
                    <a:pt x="319860" y="1680731"/>
                    <a:pt x="321645" y="1680069"/>
                    <a:pt x="323431" y="1679739"/>
                  </a:cubicBezTo>
                  <a:close/>
                  <a:moveTo>
                    <a:pt x="714353" y="1611410"/>
                  </a:moveTo>
                  <a:cubicBezTo>
                    <a:pt x="717131" y="1611410"/>
                    <a:pt x="722687" y="1611410"/>
                    <a:pt x="722687" y="1611410"/>
                  </a:cubicBezTo>
                  <a:cubicBezTo>
                    <a:pt x="725465" y="1613792"/>
                    <a:pt x="725465" y="1613792"/>
                    <a:pt x="722687" y="1616173"/>
                  </a:cubicBezTo>
                  <a:cubicBezTo>
                    <a:pt x="719909" y="1616173"/>
                    <a:pt x="717131" y="1616173"/>
                    <a:pt x="717131" y="1613792"/>
                  </a:cubicBezTo>
                  <a:cubicBezTo>
                    <a:pt x="714353" y="1613792"/>
                    <a:pt x="714353" y="1613792"/>
                    <a:pt x="714353" y="1611410"/>
                  </a:cubicBezTo>
                  <a:close/>
                  <a:moveTo>
                    <a:pt x="764518" y="1606648"/>
                  </a:moveTo>
                  <a:cubicBezTo>
                    <a:pt x="769598" y="1611728"/>
                    <a:pt x="774678" y="1629508"/>
                    <a:pt x="772138" y="1632048"/>
                  </a:cubicBezTo>
                  <a:cubicBezTo>
                    <a:pt x="769598" y="1626968"/>
                    <a:pt x="761978" y="1609188"/>
                    <a:pt x="764518" y="1606648"/>
                  </a:cubicBezTo>
                  <a:close/>
                  <a:moveTo>
                    <a:pt x="734198" y="1586010"/>
                  </a:moveTo>
                  <a:cubicBezTo>
                    <a:pt x="737316" y="1586645"/>
                    <a:pt x="740434" y="1587915"/>
                    <a:pt x="742929" y="1587915"/>
                  </a:cubicBezTo>
                  <a:cubicBezTo>
                    <a:pt x="740434" y="1590455"/>
                    <a:pt x="740434" y="1590455"/>
                    <a:pt x="740434" y="1592995"/>
                  </a:cubicBezTo>
                  <a:cubicBezTo>
                    <a:pt x="737939" y="1595535"/>
                    <a:pt x="727961" y="1590455"/>
                    <a:pt x="725467" y="1590455"/>
                  </a:cubicBezTo>
                  <a:cubicBezTo>
                    <a:pt x="725467" y="1587915"/>
                    <a:pt x="727961" y="1587915"/>
                    <a:pt x="727961" y="1587915"/>
                  </a:cubicBezTo>
                  <a:cubicBezTo>
                    <a:pt x="727961" y="1587915"/>
                    <a:pt x="727961" y="1587915"/>
                    <a:pt x="725467" y="1587915"/>
                  </a:cubicBezTo>
                  <a:cubicBezTo>
                    <a:pt x="727961" y="1585375"/>
                    <a:pt x="731079" y="1585375"/>
                    <a:pt x="734198" y="1586010"/>
                  </a:cubicBezTo>
                  <a:close/>
                  <a:moveTo>
                    <a:pt x="135647" y="1547089"/>
                  </a:moveTo>
                  <a:cubicBezTo>
                    <a:pt x="138475" y="1546764"/>
                    <a:pt x="141221" y="1547414"/>
                    <a:pt x="143807" y="1549365"/>
                  </a:cubicBezTo>
                  <a:cubicBezTo>
                    <a:pt x="161904" y="1562374"/>
                    <a:pt x="159319" y="1585790"/>
                    <a:pt x="143807" y="1604002"/>
                  </a:cubicBezTo>
                  <a:cubicBezTo>
                    <a:pt x="123124" y="1632621"/>
                    <a:pt x="97271" y="1635223"/>
                    <a:pt x="97271" y="1635223"/>
                  </a:cubicBezTo>
                  <a:cubicBezTo>
                    <a:pt x="71417" y="1614409"/>
                    <a:pt x="97271" y="1585790"/>
                    <a:pt x="110197" y="1567578"/>
                  </a:cubicBezTo>
                  <a:cubicBezTo>
                    <a:pt x="117953" y="1557821"/>
                    <a:pt x="127164" y="1548064"/>
                    <a:pt x="135647" y="1547089"/>
                  </a:cubicBezTo>
                  <a:close/>
                  <a:moveTo>
                    <a:pt x="438582" y="1533623"/>
                  </a:moveTo>
                  <a:cubicBezTo>
                    <a:pt x="446065" y="1541561"/>
                    <a:pt x="441076" y="1546853"/>
                    <a:pt x="438582" y="1557436"/>
                  </a:cubicBezTo>
                  <a:cubicBezTo>
                    <a:pt x="428603" y="1546853"/>
                    <a:pt x="431098" y="1544207"/>
                    <a:pt x="438582" y="1533623"/>
                  </a:cubicBezTo>
                  <a:close/>
                  <a:moveTo>
                    <a:pt x="9306" y="1515525"/>
                  </a:moveTo>
                  <a:cubicBezTo>
                    <a:pt x="12283" y="1514890"/>
                    <a:pt x="15590" y="1515525"/>
                    <a:pt x="19558" y="1518065"/>
                  </a:cubicBezTo>
                  <a:cubicBezTo>
                    <a:pt x="19558" y="1518065"/>
                    <a:pt x="22204" y="1518065"/>
                    <a:pt x="19558" y="1520605"/>
                  </a:cubicBezTo>
                  <a:cubicBezTo>
                    <a:pt x="22204" y="1525685"/>
                    <a:pt x="19558" y="1528225"/>
                    <a:pt x="19558" y="1530765"/>
                  </a:cubicBezTo>
                  <a:cubicBezTo>
                    <a:pt x="16913" y="1533305"/>
                    <a:pt x="8975" y="1538385"/>
                    <a:pt x="6330" y="1535845"/>
                  </a:cubicBezTo>
                  <a:cubicBezTo>
                    <a:pt x="1038" y="1530765"/>
                    <a:pt x="-1608" y="1523145"/>
                    <a:pt x="1038" y="1520605"/>
                  </a:cubicBezTo>
                  <a:cubicBezTo>
                    <a:pt x="3684" y="1518065"/>
                    <a:pt x="6330" y="1516160"/>
                    <a:pt x="9306" y="1515525"/>
                  </a:cubicBezTo>
                  <a:close/>
                  <a:moveTo>
                    <a:pt x="960416" y="1458375"/>
                  </a:moveTo>
                  <a:cubicBezTo>
                    <a:pt x="963062" y="1455835"/>
                    <a:pt x="965708" y="1458375"/>
                    <a:pt x="968354" y="1460915"/>
                  </a:cubicBezTo>
                  <a:cubicBezTo>
                    <a:pt x="970999" y="1463455"/>
                    <a:pt x="976291" y="1465995"/>
                    <a:pt x="976291" y="1468535"/>
                  </a:cubicBezTo>
                  <a:cubicBezTo>
                    <a:pt x="976291" y="1468535"/>
                    <a:pt x="976291" y="1468535"/>
                    <a:pt x="960416" y="1458375"/>
                  </a:cubicBezTo>
                  <a:close/>
                  <a:moveTo>
                    <a:pt x="165583" y="1394897"/>
                  </a:moveTo>
                  <a:cubicBezTo>
                    <a:pt x="167185" y="1394573"/>
                    <a:pt x="169109" y="1395222"/>
                    <a:pt x="171673" y="1396521"/>
                  </a:cubicBezTo>
                  <a:cubicBezTo>
                    <a:pt x="179366" y="1406912"/>
                    <a:pt x="171673" y="1419900"/>
                    <a:pt x="169109" y="1430291"/>
                  </a:cubicBezTo>
                  <a:cubicBezTo>
                    <a:pt x="169109" y="1430291"/>
                    <a:pt x="166544" y="1432889"/>
                    <a:pt x="163980" y="1435487"/>
                  </a:cubicBezTo>
                  <a:cubicBezTo>
                    <a:pt x="161416" y="1438084"/>
                    <a:pt x="161416" y="1440682"/>
                    <a:pt x="161416" y="1443280"/>
                  </a:cubicBezTo>
                  <a:cubicBezTo>
                    <a:pt x="156287" y="1448475"/>
                    <a:pt x="153722" y="1451073"/>
                    <a:pt x="146029" y="1448475"/>
                  </a:cubicBezTo>
                  <a:cubicBezTo>
                    <a:pt x="148594" y="1427694"/>
                    <a:pt x="158851" y="1404314"/>
                    <a:pt x="161416" y="1399119"/>
                  </a:cubicBezTo>
                  <a:cubicBezTo>
                    <a:pt x="162698" y="1396521"/>
                    <a:pt x="163980" y="1395222"/>
                    <a:pt x="165583" y="1394897"/>
                  </a:cubicBezTo>
                  <a:close/>
                  <a:moveTo>
                    <a:pt x="1037674" y="1324073"/>
                  </a:moveTo>
                  <a:cubicBezTo>
                    <a:pt x="1040320" y="1324073"/>
                    <a:pt x="1045611" y="1324073"/>
                    <a:pt x="1048257" y="1326613"/>
                  </a:cubicBezTo>
                  <a:cubicBezTo>
                    <a:pt x="1050903" y="1326613"/>
                    <a:pt x="1048257" y="1334233"/>
                    <a:pt x="1048257" y="1334233"/>
                  </a:cubicBezTo>
                  <a:cubicBezTo>
                    <a:pt x="1045611" y="1336773"/>
                    <a:pt x="1040320" y="1334233"/>
                    <a:pt x="1035028" y="1331693"/>
                  </a:cubicBezTo>
                  <a:cubicBezTo>
                    <a:pt x="1035028" y="1329153"/>
                    <a:pt x="1037674" y="1326613"/>
                    <a:pt x="1037674" y="1324073"/>
                  </a:cubicBezTo>
                  <a:close/>
                  <a:moveTo>
                    <a:pt x="1011453" y="1322584"/>
                  </a:moveTo>
                  <a:cubicBezTo>
                    <a:pt x="1013597" y="1321691"/>
                    <a:pt x="1016454" y="1321691"/>
                    <a:pt x="1020740" y="1324073"/>
                  </a:cubicBezTo>
                  <a:cubicBezTo>
                    <a:pt x="1020740" y="1324073"/>
                    <a:pt x="1020740" y="1326454"/>
                    <a:pt x="1020740" y="1326454"/>
                  </a:cubicBezTo>
                  <a:cubicBezTo>
                    <a:pt x="1015025" y="1333598"/>
                    <a:pt x="1012168" y="1331217"/>
                    <a:pt x="1006453" y="1326454"/>
                  </a:cubicBezTo>
                  <a:cubicBezTo>
                    <a:pt x="1007882" y="1325263"/>
                    <a:pt x="1009310" y="1323477"/>
                    <a:pt x="1011453" y="1322584"/>
                  </a:cubicBezTo>
                  <a:close/>
                  <a:moveTo>
                    <a:pt x="215879" y="1220356"/>
                  </a:moveTo>
                  <a:cubicBezTo>
                    <a:pt x="215879" y="1220356"/>
                    <a:pt x="213339" y="1223002"/>
                    <a:pt x="210799" y="1225648"/>
                  </a:cubicBezTo>
                  <a:cubicBezTo>
                    <a:pt x="210799" y="1228293"/>
                    <a:pt x="208259" y="1230939"/>
                    <a:pt x="210799" y="1230939"/>
                  </a:cubicBezTo>
                  <a:cubicBezTo>
                    <a:pt x="208259" y="1233585"/>
                    <a:pt x="208259" y="1233585"/>
                    <a:pt x="203179" y="1233585"/>
                  </a:cubicBezTo>
                  <a:cubicBezTo>
                    <a:pt x="205719" y="1230939"/>
                    <a:pt x="213339" y="1217710"/>
                    <a:pt x="215879" y="1220356"/>
                  </a:cubicBezTo>
                  <a:close/>
                  <a:moveTo>
                    <a:pt x="231357" y="1189135"/>
                  </a:moveTo>
                  <a:cubicBezTo>
                    <a:pt x="233937" y="1191733"/>
                    <a:pt x="236516" y="1194331"/>
                    <a:pt x="233937" y="1196928"/>
                  </a:cubicBezTo>
                  <a:cubicBezTo>
                    <a:pt x="231357" y="1199526"/>
                    <a:pt x="228777" y="1199526"/>
                    <a:pt x="226198" y="1204721"/>
                  </a:cubicBezTo>
                  <a:cubicBezTo>
                    <a:pt x="228777" y="1204721"/>
                    <a:pt x="226198" y="1209917"/>
                    <a:pt x="223618" y="1212515"/>
                  </a:cubicBezTo>
                  <a:cubicBezTo>
                    <a:pt x="221038" y="1215112"/>
                    <a:pt x="218459" y="1217710"/>
                    <a:pt x="215879" y="1217710"/>
                  </a:cubicBezTo>
                  <a:cubicBezTo>
                    <a:pt x="215879" y="1217710"/>
                    <a:pt x="215879" y="1215112"/>
                    <a:pt x="215879" y="1215112"/>
                  </a:cubicBezTo>
                  <a:cubicBezTo>
                    <a:pt x="218459" y="1209917"/>
                    <a:pt x="218459" y="1212515"/>
                    <a:pt x="221038" y="1209917"/>
                  </a:cubicBezTo>
                  <a:cubicBezTo>
                    <a:pt x="223618" y="1207319"/>
                    <a:pt x="228777" y="1194331"/>
                    <a:pt x="228777" y="1194331"/>
                  </a:cubicBezTo>
                  <a:cubicBezTo>
                    <a:pt x="228777" y="1191733"/>
                    <a:pt x="231357" y="1189135"/>
                    <a:pt x="231357" y="1189135"/>
                  </a:cubicBezTo>
                  <a:close/>
                  <a:moveTo>
                    <a:pt x="144441" y="1155798"/>
                  </a:moveTo>
                  <a:cubicBezTo>
                    <a:pt x="144441" y="1155798"/>
                    <a:pt x="144441" y="1160994"/>
                    <a:pt x="141743" y="1160994"/>
                  </a:cubicBezTo>
                  <a:cubicBezTo>
                    <a:pt x="141743" y="1163591"/>
                    <a:pt x="139044" y="1163591"/>
                    <a:pt x="136345" y="1166189"/>
                  </a:cubicBezTo>
                  <a:cubicBezTo>
                    <a:pt x="136345" y="1168787"/>
                    <a:pt x="136345" y="1171384"/>
                    <a:pt x="136345" y="1171384"/>
                  </a:cubicBezTo>
                  <a:cubicBezTo>
                    <a:pt x="130948" y="1179178"/>
                    <a:pt x="128249" y="1184373"/>
                    <a:pt x="117454" y="1181775"/>
                  </a:cubicBezTo>
                  <a:cubicBezTo>
                    <a:pt x="117454" y="1179178"/>
                    <a:pt x="122852" y="1173982"/>
                    <a:pt x="125550" y="1171384"/>
                  </a:cubicBezTo>
                  <a:cubicBezTo>
                    <a:pt x="128249" y="1168787"/>
                    <a:pt x="128249" y="1166189"/>
                    <a:pt x="130948" y="1168787"/>
                  </a:cubicBezTo>
                  <a:cubicBezTo>
                    <a:pt x="130948" y="1166189"/>
                    <a:pt x="133646" y="1163591"/>
                    <a:pt x="133646" y="1163591"/>
                  </a:cubicBezTo>
                  <a:cubicBezTo>
                    <a:pt x="139044" y="1155798"/>
                    <a:pt x="144441" y="1155798"/>
                    <a:pt x="144441" y="1155798"/>
                  </a:cubicBezTo>
                  <a:close/>
                  <a:moveTo>
                    <a:pt x="1104878" y="1145638"/>
                  </a:moveTo>
                  <a:cubicBezTo>
                    <a:pt x="1104878" y="1143098"/>
                    <a:pt x="1107524" y="1143098"/>
                    <a:pt x="1110169" y="1145638"/>
                  </a:cubicBezTo>
                  <a:cubicBezTo>
                    <a:pt x="1112815" y="1148178"/>
                    <a:pt x="1107524" y="1153258"/>
                    <a:pt x="1104878" y="1155798"/>
                  </a:cubicBezTo>
                  <a:cubicBezTo>
                    <a:pt x="1104878" y="1150718"/>
                    <a:pt x="1104878" y="1145638"/>
                    <a:pt x="1104878" y="1145638"/>
                  </a:cubicBezTo>
                  <a:close/>
                  <a:moveTo>
                    <a:pt x="309542" y="1144685"/>
                  </a:moveTo>
                  <a:cubicBezTo>
                    <a:pt x="311923" y="1144685"/>
                    <a:pt x="311923" y="1144685"/>
                    <a:pt x="314304" y="1144685"/>
                  </a:cubicBezTo>
                  <a:cubicBezTo>
                    <a:pt x="314304" y="1144685"/>
                    <a:pt x="314304" y="1147860"/>
                    <a:pt x="314304" y="1147860"/>
                  </a:cubicBezTo>
                  <a:cubicBezTo>
                    <a:pt x="314304" y="1147860"/>
                    <a:pt x="314304" y="1147860"/>
                    <a:pt x="309542" y="1144685"/>
                  </a:cubicBezTo>
                  <a:close/>
                  <a:moveTo>
                    <a:pt x="362479" y="1131135"/>
                  </a:moveTo>
                  <a:cubicBezTo>
                    <a:pt x="365043" y="1129831"/>
                    <a:pt x="367607" y="1129831"/>
                    <a:pt x="371454" y="1132439"/>
                  </a:cubicBezTo>
                  <a:cubicBezTo>
                    <a:pt x="366325" y="1140263"/>
                    <a:pt x="363761" y="1145480"/>
                    <a:pt x="358632" y="1153304"/>
                  </a:cubicBezTo>
                  <a:cubicBezTo>
                    <a:pt x="358632" y="1153304"/>
                    <a:pt x="348375" y="1163736"/>
                    <a:pt x="340681" y="1158520"/>
                  </a:cubicBezTo>
                  <a:cubicBezTo>
                    <a:pt x="338117" y="1158520"/>
                    <a:pt x="340681" y="1148088"/>
                    <a:pt x="343246" y="1145480"/>
                  </a:cubicBezTo>
                  <a:cubicBezTo>
                    <a:pt x="345810" y="1142871"/>
                    <a:pt x="348375" y="1137655"/>
                    <a:pt x="353503" y="1137655"/>
                  </a:cubicBezTo>
                  <a:cubicBezTo>
                    <a:pt x="357350" y="1135047"/>
                    <a:pt x="359914" y="1132439"/>
                    <a:pt x="362479" y="1131135"/>
                  </a:cubicBezTo>
                  <a:close/>
                  <a:moveTo>
                    <a:pt x="353538" y="1062135"/>
                  </a:moveTo>
                  <a:cubicBezTo>
                    <a:pt x="356032" y="1067364"/>
                    <a:pt x="363516" y="1072594"/>
                    <a:pt x="358527" y="1080438"/>
                  </a:cubicBezTo>
                  <a:cubicBezTo>
                    <a:pt x="351043" y="1088282"/>
                    <a:pt x="353538" y="1096126"/>
                    <a:pt x="348548" y="1106585"/>
                  </a:cubicBezTo>
                  <a:cubicBezTo>
                    <a:pt x="348548" y="1106585"/>
                    <a:pt x="348548" y="1106585"/>
                    <a:pt x="346054" y="1103970"/>
                  </a:cubicBezTo>
                  <a:cubicBezTo>
                    <a:pt x="351043" y="1088282"/>
                    <a:pt x="346054" y="1075209"/>
                    <a:pt x="353538" y="1062135"/>
                  </a:cubicBezTo>
                  <a:close/>
                  <a:moveTo>
                    <a:pt x="365581" y="1059595"/>
                  </a:moveTo>
                  <a:cubicBezTo>
                    <a:pt x="368200" y="1062135"/>
                    <a:pt x="370819" y="1064675"/>
                    <a:pt x="373439" y="1067215"/>
                  </a:cubicBezTo>
                  <a:cubicBezTo>
                    <a:pt x="376058" y="1062135"/>
                    <a:pt x="373439" y="1062135"/>
                    <a:pt x="376058" y="1064675"/>
                  </a:cubicBezTo>
                  <a:cubicBezTo>
                    <a:pt x="376058" y="1064675"/>
                    <a:pt x="376058" y="1067215"/>
                    <a:pt x="378677" y="1067215"/>
                  </a:cubicBezTo>
                  <a:cubicBezTo>
                    <a:pt x="378677" y="1067215"/>
                    <a:pt x="381297" y="1067215"/>
                    <a:pt x="376058" y="1074835"/>
                  </a:cubicBezTo>
                  <a:cubicBezTo>
                    <a:pt x="373439" y="1072295"/>
                    <a:pt x="365581" y="1064675"/>
                    <a:pt x="365581" y="1064675"/>
                  </a:cubicBezTo>
                  <a:cubicBezTo>
                    <a:pt x="362961" y="1067215"/>
                    <a:pt x="362961" y="1064675"/>
                    <a:pt x="360342" y="1062135"/>
                  </a:cubicBezTo>
                  <a:cubicBezTo>
                    <a:pt x="362961" y="1059595"/>
                    <a:pt x="365581" y="1059595"/>
                    <a:pt x="365581" y="1059595"/>
                  </a:cubicBezTo>
                  <a:close/>
                  <a:moveTo>
                    <a:pt x="81577" y="1045308"/>
                  </a:moveTo>
                  <a:cubicBezTo>
                    <a:pt x="87927" y="1044038"/>
                    <a:pt x="94912" y="1044038"/>
                    <a:pt x="99992" y="1046578"/>
                  </a:cubicBezTo>
                  <a:cubicBezTo>
                    <a:pt x="97452" y="1051658"/>
                    <a:pt x="92372" y="1056738"/>
                    <a:pt x="89832" y="1061818"/>
                  </a:cubicBezTo>
                  <a:cubicBezTo>
                    <a:pt x="89832" y="1059278"/>
                    <a:pt x="66972" y="1064358"/>
                    <a:pt x="66972" y="1066898"/>
                  </a:cubicBezTo>
                  <a:cubicBezTo>
                    <a:pt x="61892" y="1059278"/>
                    <a:pt x="61892" y="1059278"/>
                    <a:pt x="66972" y="1051658"/>
                  </a:cubicBezTo>
                  <a:cubicBezTo>
                    <a:pt x="69512" y="1049118"/>
                    <a:pt x="75227" y="1046578"/>
                    <a:pt x="81577" y="1045308"/>
                  </a:cubicBezTo>
                  <a:close/>
                  <a:moveTo>
                    <a:pt x="328909" y="1031362"/>
                  </a:moveTo>
                  <a:cubicBezTo>
                    <a:pt x="331767" y="1032004"/>
                    <a:pt x="334942" y="1033927"/>
                    <a:pt x="337482" y="1036491"/>
                  </a:cubicBezTo>
                  <a:cubicBezTo>
                    <a:pt x="345102" y="1041620"/>
                    <a:pt x="352722" y="1051878"/>
                    <a:pt x="355262" y="1054443"/>
                  </a:cubicBezTo>
                  <a:cubicBezTo>
                    <a:pt x="357802" y="1057007"/>
                    <a:pt x="360342" y="1057007"/>
                    <a:pt x="360342" y="1059572"/>
                  </a:cubicBezTo>
                  <a:cubicBezTo>
                    <a:pt x="357802" y="1062136"/>
                    <a:pt x="329862" y="1041620"/>
                    <a:pt x="322242" y="1036491"/>
                  </a:cubicBezTo>
                  <a:cubicBezTo>
                    <a:pt x="322242" y="1033927"/>
                    <a:pt x="322242" y="1033927"/>
                    <a:pt x="322242" y="1033927"/>
                  </a:cubicBezTo>
                  <a:cubicBezTo>
                    <a:pt x="323512" y="1031363"/>
                    <a:pt x="326052" y="1030721"/>
                    <a:pt x="328909" y="1031362"/>
                  </a:cubicBezTo>
                  <a:close/>
                  <a:moveTo>
                    <a:pt x="389155" y="1016415"/>
                  </a:moveTo>
                  <a:cubicBezTo>
                    <a:pt x="391774" y="1014510"/>
                    <a:pt x="394394" y="1013875"/>
                    <a:pt x="397013" y="1016415"/>
                  </a:cubicBezTo>
                  <a:cubicBezTo>
                    <a:pt x="412729" y="1026575"/>
                    <a:pt x="391774" y="1054515"/>
                    <a:pt x="389155" y="1062135"/>
                  </a:cubicBezTo>
                  <a:cubicBezTo>
                    <a:pt x="389155" y="1062135"/>
                    <a:pt x="389155" y="1067215"/>
                    <a:pt x="386535" y="1067215"/>
                  </a:cubicBezTo>
                  <a:cubicBezTo>
                    <a:pt x="383916" y="1072295"/>
                    <a:pt x="381297" y="1064675"/>
                    <a:pt x="378677" y="1067215"/>
                  </a:cubicBezTo>
                  <a:cubicBezTo>
                    <a:pt x="383916" y="1046895"/>
                    <a:pt x="378677" y="1031655"/>
                    <a:pt x="378677" y="1031655"/>
                  </a:cubicBezTo>
                  <a:cubicBezTo>
                    <a:pt x="383916" y="1026575"/>
                    <a:pt x="383916" y="1026575"/>
                    <a:pt x="381297" y="1024035"/>
                  </a:cubicBezTo>
                  <a:cubicBezTo>
                    <a:pt x="383916" y="1021495"/>
                    <a:pt x="386535" y="1018320"/>
                    <a:pt x="389155" y="1016415"/>
                  </a:cubicBezTo>
                  <a:close/>
                  <a:moveTo>
                    <a:pt x="900884" y="1013240"/>
                  </a:moveTo>
                  <a:cubicBezTo>
                    <a:pt x="902968" y="1011335"/>
                    <a:pt x="905051" y="1010700"/>
                    <a:pt x="906440" y="1013240"/>
                  </a:cubicBezTo>
                  <a:cubicBezTo>
                    <a:pt x="903662" y="1015780"/>
                    <a:pt x="900884" y="1018320"/>
                    <a:pt x="895328" y="1020860"/>
                  </a:cubicBezTo>
                  <a:cubicBezTo>
                    <a:pt x="896717" y="1018320"/>
                    <a:pt x="898801" y="1015145"/>
                    <a:pt x="900884" y="1013240"/>
                  </a:cubicBezTo>
                  <a:close/>
                  <a:moveTo>
                    <a:pt x="368279" y="958948"/>
                  </a:moveTo>
                  <a:cubicBezTo>
                    <a:pt x="368279" y="962123"/>
                    <a:pt x="368279" y="962123"/>
                    <a:pt x="368279" y="962123"/>
                  </a:cubicBezTo>
                  <a:cubicBezTo>
                    <a:pt x="368279" y="962123"/>
                    <a:pt x="366692" y="962123"/>
                    <a:pt x="366692" y="962123"/>
                  </a:cubicBezTo>
                  <a:cubicBezTo>
                    <a:pt x="368279" y="958948"/>
                    <a:pt x="368279" y="958948"/>
                    <a:pt x="368279" y="958948"/>
                  </a:cubicBezTo>
                  <a:close/>
                  <a:moveTo>
                    <a:pt x="375387" y="947311"/>
                  </a:moveTo>
                  <a:cubicBezTo>
                    <a:pt x="377660" y="945681"/>
                    <a:pt x="380257" y="945681"/>
                    <a:pt x="384154" y="948289"/>
                  </a:cubicBezTo>
                  <a:cubicBezTo>
                    <a:pt x="386752" y="950897"/>
                    <a:pt x="386752" y="958721"/>
                    <a:pt x="389349" y="961329"/>
                  </a:cubicBezTo>
                  <a:cubicBezTo>
                    <a:pt x="399740" y="969153"/>
                    <a:pt x="415327" y="948289"/>
                    <a:pt x="436109" y="963937"/>
                  </a:cubicBezTo>
                  <a:cubicBezTo>
                    <a:pt x="430913" y="971761"/>
                    <a:pt x="441304" y="982194"/>
                    <a:pt x="433511" y="990018"/>
                  </a:cubicBezTo>
                  <a:cubicBezTo>
                    <a:pt x="412729" y="1016098"/>
                    <a:pt x="404936" y="1010882"/>
                    <a:pt x="386752" y="1003058"/>
                  </a:cubicBezTo>
                  <a:cubicBezTo>
                    <a:pt x="389349" y="1003058"/>
                    <a:pt x="389349" y="1000450"/>
                    <a:pt x="389349" y="1000450"/>
                  </a:cubicBezTo>
                  <a:cubicBezTo>
                    <a:pt x="381556" y="995234"/>
                    <a:pt x="378958" y="1010882"/>
                    <a:pt x="371165" y="1005666"/>
                  </a:cubicBezTo>
                  <a:cubicBezTo>
                    <a:pt x="355579" y="995234"/>
                    <a:pt x="368568" y="963937"/>
                    <a:pt x="368568" y="961329"/>
                  </a:cubicBezTo>
                  <a:cubicBezTo>
                    <a:pt x="368568" y="961329"/>
                    <a:pt x="368568" y="961329"/>
                    <a:pt x="368568" y="958721"/>
                  </a:cubicBezTo>
                  <a:cubicBezTo>
                    <a:pt x="371165" y="958721"/>
                    <a:pt x="371165" y="956113"/>
                    <a:pt x="368568" y="956113"/>
                  </a:cubicBezTo>
                  <a:cubicBezTo>
                    <a:pt x="371165" y="952201"/>
                    <a:pt x="373114" y="948941"/>
                    <a:pt x="375387" y="947311"/>
                  </a:cubicBezTo>
                  <a:close/>
                  <a:moveTo>
                    <a:pt x="1253482" y="912910"/>
                  </a:moveTo>
                  <a:cubicBezTo>
                    <a:pt x="1256036" y="915478"/>
                    <a:pt x="1261143" y="912910"/>
                    <a:pt x="1263697" y="915478"/>
                  </a:cubicBezTo>
                  <a:cubicBezTo>
                    <a:pt x="1263697" y="918047"/>
                    <a:pt x="1261143" y="918047"/>
                    <a:pt x="1263697" y="918047"/>
                  </a:cubicBezTo>
                  <a:cubicBezTo>
                    <a:pt x="1266251" y="920614"/>
                    <a:pt x="1266251" y="918047"/>
                    <a:pt x="1266251" y="918047"/>
                  </a:cubicBezTo>
                  <a:cubicBezTo>
                    <a:pt x="1266251" y="918047"/>
                    <a:pt x="1268805" y="920614"/>
                    <a:pt x="1266251" y="920614"/>
                  </a:cubicBezTo>
                  <a:cubicBezTo>
                    <a:pt x="1266251" y="920614"/>
                    <a:pt x="1266251" y="920614"/>
                    <a:pt x="1273912" y="925750"/>
                  </a:cubicBezTo>
                  <a:cubicBezTo>
                    <a:pt x="1279020" y="930886"/>
                    <a:pt x="1281573" y="930886"/>
                    <a:pt x="1286681" y="933454"/>
                  </a:cubicBezTo>
                  <a:cubicBezTo>
                    <a:pt x="1294342" y="938590"/>
                    <a:pt x="1291789" y="941158"/>
                    <a:pt x="1296896" y="951430"/>
                  </a:cubicBezTo>
                  <a:cubicBezTo>
                    <a:pt x="1294342" y="953999"/>
                    <a:pt x="1294342" y="953999"/>
                    <a:pt x="1291789" y="953999"/>
                  </a:cubicBezTo>
                  <a:cubicBezTo>
                    <a:pt x="1294342" y="956567"/>
                    <a:pt x="1296896" y="956567"/>
                    <a:pt x="1296896" y="959135"/>
                  </a:cubicBezTo>
                  <a:cubicBezTo>
                    <a:pt x="1309665" y="966839"/>
                    <a:pt x="1304557" y="979679"/>
                    <a:pt x="1294342" y="992519"/>
                  </a:cubicBezTo>
                  <a:cubicBezTo>
                    <a:pt x="1291789" y="992519"/>
                    <a:pt x="1286681" y="1000223"/>
                    <a:pt x="1281573" y="1000223"/>
                  </a:cubicBezTo>
                  <a:cubicBezTo>
                    <a:pt x="1276466" y="1000223"/>
                    <a:pt x="1268805" y="1000223"/>
                    <a:pt x="1263697" y="995087"/>
                  </a:cubicBezTo>
                  <a:cubicBezTo>
                    <a:pt x="1256036" y="987383"/>
                    <a:pt x="1250928" y="969407"/>
                    <a:pt x="1258589" y="961703"/>
                  </a:cubicBezTo>
                  <a:cubicBezTo>
                    <a:pt x="1266251" y="951430"/>
                    <a:pt x="1273912" y="948862"/>
                    <a:pt x="1281573" y="951430"/>
                  </a:cubicBezTo>
                  <a:cubicBezTo>
                    <a:pt x="1281573" y="951430"/>
                    <a:pt x="1281573" y="948862"/>
                    <a:pt x="1281573" y="948862"/>
                  </a:cubicBezTo>
                  <a:cubicBezTo>
                    <a:pt x="1268805" y="941158"/>
                    <a:pt x="1250928" y="920614"/>
                    <a:pt x="1253482" y="912910"/>
                  </a:cubicBezTo>
                  <a:close/>
                  <a:moveTo>
                    <a:pt x="1408090" y="904973"/>
                  </a:moveTo>
                  <a:cubicBezTo>
                    <a:pt x="1423965" y="917742"/>
                    <a:pt x="1423965" y="956050"/>
                    <a:pt x="1416028" y="963711"/>
                  </a:cubicBezTo>
                  <a:cubicBezTo>
                    <a:pt x="1408090" y="956050"/>
                    <a:pt x="1410736" y="945834"/>
                    <a:pt x="1402799" y="935619"/>
                  </a:cubicBezTo>
                  <a:cubicBezTo>
                    <a:pt x="1408090" y="927958"/>
                    <a:pt x="1400153" y="915189"/>
                    <a:pt x="1408090" y="904973"/>
                  </a:cubicBezTo>
                  <a:close/>
                  <a:moveTo>
                    <a:pt x="552032" y="904973"/>
                  </a:moveTo>
                  <a:cubicBezTo>
                    <a:pt x="560365" y="909963"/>
                    <a:pt x="560365" y="914953"/>
                    <a:pt x="557587" y="922436"/>
                  </a:cubicBezTo>
                  <a:cubicBezTo>
                    <a:pt x="552032" y="917447"/>
                    <a:pt x="549253" y="912458"/>
                    <a:pt x="552032" y="904973"/>
                  </a:cubicBezTo>
                  <a:close/>
                  <a:moveTo>
                    <a:pt x="408602" y="899196"/>
                  </a:moveTo>
                  <a:cubicBezTo>
                    <a:pt x="412412" y="898270"/>
                    <a:pt x="416857" y="898270"/>
                    <a:pt x="420667" y="899505"/>
                  </a:cubicBezTo>
                  <a:cubicBezTo>
                    <a:pt x="418127" y="899505"/>
                    <a:pt x="418127" y="901974"/>
                    <a:pt x="418127" y="901974"/>
                  </a:cubicBezTo>
                  <a:cubicBezTo>
                    <a:pt x="418127" y="901974"/>
                    <a:pt x="418127" y="901974"/>
                    <a:pt x="418127" y="904444"/>
                  </a:cubicBezTo>
                  <a:cubicBezTo>
                    <a:pt x="418127" y="904444"/>
                    <a:pt x="420667" y="904444"/>
                    <a:pt x="420667" y="904444"/>
                  </a:cubicBezTo>
                  <a:cubicBezTo>
                    <a:pt x="420667" y="904444"/>
                    <a:pt x="418127" y="906913"/>
                    <a:pt x="418127" y="909382"/>
                  </a:cubicBezTo>
                  <a:cubicBezTo>
                    <a:pt x="413047" y="914322"/>
                    <a:pt x="405427" y="919260"/>
                    <a:pt x="400347" y="916791"/>
                  </a:cubicBezTo>
                  <a:cubicBezTo>
                    <a:pt x="395267" y="911852"/>
                    <a:pt x="397807" y="906913"/>
                    <a:pt x="400347" y="904444"/>
                  </a:cubicBezTo>
                  <a:cubicBezTo>
                    <a:pt x="401617" y="901974"/>
                    <a:pt x="404792" y="900122"/>
                    <a:pt x="408602" y="899196"/>
                  </a:cubicBezTo>
                  <a:close/>
                  <a:moveTo>
                    <a:pt x="56336" y="892273"/>
                  </a:moveTo>
                  <a:cubicBezTo>
                    <a:pt x="64075" y="897433"/>
                    <a:pt x="66654" y="900012"/>
                    <a:pt x="61495" y="912911"/>
                  </a:cubicBezTo>
                  <a:cubicBezTo>
                    <a:pt x="61495" y="915490"/>
                    <a:pt x="61495" y="915490"/>
                    <a:pt x="58915" y="918070"/>
                  </a:cubicBezTo>
                  <a:cubicBezTo>
                    <a:pt x="51176" y="925809"/>
                    <a:pt x="35698" y="933548"/>
                    <a:pt x="30539" y="928389"/>
                  </a:cubicBezTo>
                  <a:cubicBezTo>
                    <a:pt x="25379" y="923229"/>
                    <a:pt x="25379" y="912911"/>
                    <a:pt x="30539" y="905172"/>
                  </a:cubicBezTo>
                  <a:cubicBezTo>
                    <a:pt x="38278" y="897433"/>
                    <a:pt x="46017" y="897433"/>
                    <a:pt x="56336" y="892273"/>
                  </a:cubicBezTo>
                  <a:close/>
                  <a:moveTo>
                    <a:pt x="288904" y="880707"/>
                  </a:moveTo>
                  <a:cubicBezTo>
                    <a:pt x="283461" y="888871"/>
                    <a:pt x="278019" y="897035"/>
                    <a:pt x="269854" y="894314"/>
                  </a:cubicBezTo>
                  <a:cubicBezTo>
                    <a:pt x="272576" y="888871"/>
                    <a:pt x="283461" y="877985"/>
                    <a:pt x="288904" y="880707"/>
                  </a:cubicBezTo>
                  <a:close/>
                  <a:moveTo>
                    <a:pt x="441304" y="823650"/>
                  </a:moveTo>
                  <a:cubicBezTo>
                    <a:pt x="443950" y="823037"/>
                    <a:pt x="446596" y="823650"/>
                    <a:pt x="449241" y="824877"/>
                  </a:cubicBezTo>
                  <a:cubicBezTo>
                    <a:pt x="451887" y="827330"/>
                    <a:pt x="451887" y="829784"/>
                    <a:pt x="454533" y="832237"/>
                  </a:cubicBezTo>
                  <a:cubicBezTo>
                    <a:pt x="454533" y="837144"/>
                    <a:pt x="457179" y="842051"/>
                    <a:pt x="454533" y="844505"/>
                  </a:cubicBezTo>
                  <a:cubicBezTo>
                    <a:pt x="449241" y="849411"/>
                    <a:pt x="436012" y="849411"/>
                    <a:pt x="430721" y="844505"/>
                  </a:cubicBezTo>
                  <a:cubicBezTo>
                    <a:pt x="425429" y="839598"/>
                    <a:pt x="430721" y="832237"/>
                    <a:pt x="433366" y="829784"/>
                  </a:cubicBezTo>
                  <a:cubicBezTo>
                    <a:pt x="436012" y="826104"/>
                    <a:pt x="438658" y="824264"/>
                    <a:pt x="441304" y="823650"/>
                  </a:cubicBezTo>
                  <a:close/>
                  <a:moveTo>
                    <a:pt x="1606925" y="801190"/>
                  </a:moveTo>
                  <a:cubicBezTo>
                    <a:pt x="1609505" y="798611"/>
                    <a:pt x="1614664" y="798611"/>
                    <a:pt x="1617244" y="801190"/>
                  </a:cubicBezTo>
                  <a:cubicBezTo>
                    <a:pt x="1619823" y="801190"/>
                    <a:pt x="1619823" y="803770"/>
                    <a:pt x="1619823" y="803770"/>
                  </a:cubicBezTo>
                  <a:cubicBezTo>
                    <a:pt x="1622403" y="808929"/>
                    <a:pt x="1622403" y="811509"/>
                    <a:pt x="1622403" y="814089"/>
                  </a:cubicBezTo>
                  <a:cubicBezTo>
                    <a:pt x="1619823" y="816669"/>
                    <a:pt x="1617244" y="816669"/>
                    <a:pt x="1614664" y="819248"/>
                  </a:cubicBezTo>
                  <a:cubicBezTo>
                    <a:pt x="1612085" y="819248"/>
                    <a:pt x="1612085" y="816669"/>
                    <a:pt x="1609505" y="816669"/>
                  </a:cubicBezTo>
                  <a:cubicBezTo>
                    <a:pt x="1609505" y="814089"/>
                    <a:pt x="1606925" y="814089"/>
                    <a:pt x="1606925" y="816669"/>
                  </a:cubicBezTo>
                  <a:cubicBezTo>
                    <a:pt x="1604346" y="816669"/>
                    <a:pt x="1604346" y="816669"/>
                    <a:pt x="1604346" y="814089"/>
                  </a:cubicBezTo>
                  <a:cubicBezTo>
                    <a:pt x="1604346" y="814089"/>
                    <a:pt x="1604346" y="814089"/>
                    <a:pt x="1606925" y="814089"/>
                  </a:cubicBezTo>
                  <a:cubicBezTo>
                    <a:pt x="1606925" y="814089"/>
                    <a:pt x="1604346" y="814089"/>
                    <a:pt x="1601766" y="811509"/>
                  </a:cubicBezTo>
                  <a:cubicBezTo>
                    <a:pt x="1604346" y="806350"/>
                    <a:pt x="1604346" y="803770"/>
                    <a:pt x="1606925" y="801190"/>
                  </a:cubicBezTo>
                  <a:close/>
                  <a:moveTo>
                    <a:pt x="1168800" y="755815"/>
                  </a:moveTo>
                  <a:cubicBezTo>
                    <a:pt x="1169767" y="755484"/>
                    <a:pt x="1171057" y="755484"/>
                    <a:pt x="1172347" y="756807"/>
                  </a:cubicBezTo>
                  <a:cubicBezTo>
                    <a:pt x="1180086" y="756807"/>
                    <a:pt x="1182666" y="759453"/>
                    <a:pt x="1187825" y="762099"/>
                  </a:cubicBezTo>
                  <a:cubicBezTo>
                    <a:pt x="1195564" y="770036"/>
                    <a:pt x="1203303" y="777974"/>
                    <a:pt x="1198144" y="785911"/>
                  </a:cubicBezTo>
                  <a:cubicBezTo>
                    <a:pt x="1187825" y="780619"/>
                    <a:pt x="1180086" y="777974"/>
                    <a:pt x="1169767" y="772682"/>
                  </a:cubicBezTo>
                  <a:cubicBezTo>
                    <a:pt x="1167187" y="770036"/>
                    <a:pt x="1162028" y="759453"/>
                    <a:pt x="1167187" y="756807"/>
                  </a:cubicBezTo>
                  <a:cubicBezTo>
                    <a:pt x="1167187" y="756807"/>
                    <a:pt x="1167832" y="756146"/>
                    <a:pt x="1168800" y="755815"/>
                  </a:cubicBezTo>
                  <a:close/>
                  <a:moveTo>
                    <a:pt x="1358481" y="754161"/>
                  </a:moveTo>
                  <a:cubicBezTo>
                    <a:pt x="1358481" y="756740"/>
                    <a:pt x="1361060" y="761900"/>
                    <a:pt x="1363640" y="764479"/>
                  </a:cubicBezTo>
                  <a:cubicBezTo>
                    <a:pt x="1358481" y="772219"/>
                    <a:pt x="1355901" y="774799"/>
                    <a:pt x="1348162" y="769639"/>
                  </a:cubicBezTo>
                  <a:cubicBezTo>
                    <a:pt x="1345583" y="767059"/>
                    <a:pt x="1345583" y="764479"/>
                    <a:pt x="1343003" y="759320"/>
                  </a:cubicBezTo>
                  <a:cubicBezTo>
                    <a:pt x="1348162" y="754161"/>
                    <a:pt x="1355901" y="756740"/>
                    <a:pt x="1358481" y="754161"/>
                  </a:cubicBezTo>
                  <a:close/>
                  <a:moveTo>
                    <a:pt x="1649539" y="741501"/>
                  </a:moveTo>
                  <a:cubicBezTo>
                    <a:pt x="1659130" y="741144"/>
                    <a:pt x="1674185" y="746859"/>
                    <a:pt x="1676128" y="746859"/>
                  </a:cubicBezTo>
                  <a:cubicBezTo>
                    <a:pt x="1676128" y="746859"/>
                    <a:pt x="1676128" y="749399"/>
                    <a:pt x="1678718" y="749399"/>
                  </a:cubicBezTo>
                  <a:cubicBezTo>
                    <a:pt x="1678718" y="751938"/>
                    <a:pt x="1681308" y="749399"/>
                    <a:pt x="1683898" y="751938"/>
                  </a:cubicBezTo>
                  <a:cubicBezTo>
                    <a:pt x="1686488" y="754479"/>
                    <a:pt x="1689078" y="757019"/>
                    <a:pt x="1686488" y="762099"/>
                  </a:cubicBezTo>
                  <a:cubicBezTo>
                    <a:pt x="1665767" y="757019"/>
                    <a:pt x="1655407" y="754479"/>
                    <a:pt x="1642456" y="746859"/>
                  </a:cubicBezTo>
                  <a:cubicBezTo>
                    <a:pt x="1639866" y="744319"/>
                    <a:pt x="1642456" y="744319"/>
                    <a:pt x="1642456" y="744319"/>
                  </a:cubicBezTo>
                  <a:cubicBezTo>
                    <a:pt x="1643751" y="742414"/>
                    <a:pt x="1646341" y="741620"/>
                    <a:pt x="1649539" y="741501"/>
                  </a:cubicBezTo>
                  <a:close/>
                  <a:moveTo>
                    <a:pt x="1263597" y="735242"/>
                  </a:moveTo>
                  <a:cubicBezTo>
                    <a:pt x="1273132" y="737771"/>
                    <a:pt x="1286335" y="747892"/>
                    <a:pt x="1292203" y="751940"/>
                  </a:cubicBezTo>
                  <a:cubicBezTo>
                    <a:pt x="1284379" y="757337"/>
                    <a:pt x="1263515" y="743844"/>
                    <a:pt x="1255691" y="735747"/>
                  </a:cubicBezTo>
                  <a:cubicBezTo>
                    <a:pt x="1257647" y="734399"/>
                    <a:pt x="1260418" y="734399"/>
                    <a:pt x="1263597" y="735242"/>
                  </a:cubicBezTo>
                  <a:close/>
                  <a:moveTo>
                    <a:pt x="1061486" y="720825"/>
                  </a:moveTo>
                  <a:cubicBezTo>
                    <a:pt x="1066778" y="723365"/>
                    <a:pt x="1066778" y="728445"/>
                    <a:pt x="1061486" y="733525"/>
                  </a:cubicBezTo>
                  <a:cubicBezTo>
                    <a:pt x="1056195" y="741145"/>
                    <a:pt x="1048257" y="741145"/>
                    <a:pt x="1040320" y="738605"/>
                  </a:cubicBezTo>
                  <a:cubicBezTo>
                    <a:pt x="1037674" y="741145"/>
                    <a:pt x="1032383" y="746224"/>
                    <a:pt x="1027091" y="743685"/>
                  </a:cubicBezTo>
                  <a:cubicBezTo>
                    <a:pt x="1035028" y="738605"/>
                    <a:pt x="1037674" y="738605"/>
                    <a:pt x="1042966" y="733525"/>
                  </a:cubicBezTo>
                  <a:cubicBezTo>
                    <a:pt x="1042966" y="730985"/>
                    <a:pt x="1045612" y="728445"/>
                    <a:pt x="1045612" y="725905"/>
                  </a:cubicBezTo>
                  <a:cubicBezTo>
                    <a:pt x="1050903" y="723365"/>
                    <a:pt x="1056195" y="723365"/>
                    <a:pt x="1061486" y="720825"/>
                  </a:cubicBezTo>
                  <a:close/>
                  <a:moveTo>
                    <a:pt x="244256" y="717319"/>
                  </a:moveTo>
                  <a:cubicBezTo>
                    <a:pt x="247140" y="717319"/>
                    <a:pt x="249705" y="718576"/>
                    <a:pt x="252269" y="721090"/>
                  </a:cubicBezTo>
                  <a:cubicBezTo>
                    <a:pt x="262527" y="728630"/>
                    <a:pt x="259962" y="733657"/>
                    <a:pt x="265091" y="738684"/>
                  </a:cubicBezTo>
                  <a:cubicBezTo>
                    <a:pt x="257398" y="743711"/>
                    <a:pt x="249705" y="746225"/>
                    <a:pt x="239447" y="738684"/>
                  </a:cubicBezTo>
                  <a:cubicBezTo>
                    <a:pt x="236883" y="736171"/>
                    <a:pt x="236883" y="736171"/>
                    <a:pt x="236883" y="733657"/>
                  </a:cubicBezTo>
                  <a:cubicBezTo>
                    <a:pt x="234319" y="728630"/>
                    <a:pt x="231754" y="726117"/>
                    <a:pt x="234319" y="721090"/>
                  </a:cubicBezTo>
                  <a:cubicBezTo>
                    <a:pt x="238165" y="718576"/>
                    <a:pt x="241371" y="717319"/>
                    <a:pt x="244256" y="717319"/>
                  </a:cubicBezTo>
                  <a:close/>
                  <a:moveTo>
                    <a:pt x="1016375" y="677281"/>
                  </a:moveTo>
                  <a:cubicBezTo>
                    <a:pt x="1018359" y="676658"/>
                    <a:pt x="1021005" y="677281"/>
                    <a:pt x="1024973" y="679776"/>
                  </a:cubicBezTo>
                  <a:cubicBezTo>
                    <a:pt x="1027619" y="682271"/>
                    <a:pt x="1030265" y="684766"/>
                    <a:pt x="1022328" y="692249"/>
                  </a:cubicBezTo>
                  <a:cubicBezTo>
                    <a:pt x="1019682" y="697239"/>
                    <a:pt x="1014390" y="702228"/>
                    <a:pt x="1014390" y="702228"/>
                  </a:cubicBezTo>
                  <a:cubicBezTo>
                    <a:pt x="1011745" y="704723"/>
                    <a:pt x="1009099" y="707218"/>
                    <a:pt x="1009099" y="709712"/>
                  </a:cubicBezTo>
                  <a:cubicBezTo>
                    <a:pt x="1009099" y="709712"/>
                    <a:pt x="1009099" y="709712"/>
                    <a:pt x="1006453" y="709712"/>
                  </a:cubicBezTo>
                  <a:cubicBezTo>
                    <a:pt x="1009099" y="699734"/>
                    <a:pt x="1006453" y="689755"/>
                    <a:pt x="1011745" y="682271"/>
                  </a:cubicBezTo>
                  <a:cubicBezTo>
                    <a:pt x="1013067" y="679776"/>
                    <a:pt x="1014390" y="677905"/>
                    <a:pt x="1016375" y="677281"/>
                  </a:cubicBezTo>
                  <a:close/>
                  <a:moveTo>
                    <a:pt x="926624" y="658382"/>
                  </a:moveTo>
                  <a:cubicBezTo>
                    <a:pt x="929346" y="655736"/>
                    <a:pt x="934789" y="655736"/>
                    <a:pt x="937510" y="658382"/>
                  </a:cubicBezTo>
                  <a:cubicBezTo>
                    <a:pt x="937510" y="658382"/>
                    <a:pt x="940232" y="658382"/>
                    <a:pt x="940232" y="661027"/>
                  </a:cubicBezTo>
                  <a:cubicBezTo>
                    <a:pt x="942953" y="666319"/>
                    <a:pt x="942953" y="666319"/>
                    <a:pt x="942953" y="668965"/>
                  </a:cubicBezTo>
                  <a:cubicBezTo>
                    <a:pt x="940232" y="671611"/>
                    <a:pt x="929346" y="668965"/>
                    <a:pt x="926624" y="671611"/>
                  </a:cubicBezTo>
                  <a:cubicBezTo>
                    <a:pt x="926624" y="671611"/>
                    <a:pt x="926624" y="671611"/>
                    <a:pt x="923903" y="666319"/>
                  </a:cubicBezTo>
                  <a:cubicBezTo>
                    <a:pt x="923903" y="663673"/>
                    <a:pt x="923903" y="661027"/>
                    <a:pt x="926624" y="658382"/>
                  </a:cubicBezTo>
                  <a:close/>
                  <a:moveTo>
                    <a:pt x="53955" y="648117"/>
                  </a:moveTo>
                  <a:cubicBezTo>
                    <a:pt x="61892" y="655737"/>
                    <a:pt x="56601" y="663357"/>
                    <a:pt x="51309" y="670977"/>
                  </a:cubicBezTo>
                  <a:cubicBezTo>
                    <a:pt x="48663" y="668437"/>
                    <a:pt x="40726" y="676056"/>
                    <a:pt x="38080" y="678597"/>
                  </a:cubicBezTo>
                  <a:cubicBezTo>
                    <a:pt x="32788" y="676056"/>
                    <a:pt x="22205" y="681137"/>
                    <a:pt x="14267" y="676056"/>
                  </a:cubicBezTo>
                  <a:cubicBezTo>
                    <a:pt x="16913" y="668437"/>
                    <a:pt x="14267" y="665898"/>
                    <a:pt x="16913" y="660817"/>
                  </a:cubicBezTo>
                  <a:cubicBezTo>
                    <a:pt x="38080" y="643037"/>
                    <a:pt x="51309" y="653197"/>
                    <a:pt x="53955" y="648117"/>
                  </a:cubicBezTo>
                  <a:close/>
                  <a:moveTo>
                    <a:pt x="89938" y="635100"/>
                  </a:moveTo>
                  <a:cubicBezTo>
                    <a:pt x="92583" y="637746"/>
                    <a:pt x="95229" y="640392"/>
                    <a:pt x="92583" y="643037"/>
                  </a:cubicBezTo>
                  <a:cubicBezTo>
                    <a:pt x="87292" y="650975"/>
                    <a:pt x="79354" y="643037"/>
                    <a:pt x="79354" y="640392"/>
                  </a:cubicBezTo>
                  <a:cubicBezTo>
                    <a:pt x="82000" y="637746"/>
                    <a:pt x="87292" y="637746"/>
                    <a:pt x="89938" y="635100"/>
                  </a:cubicBezTo>
                  <a:close/>
                  <a:moveTo>
                    <a:pt x="966236" y="566241"/>
                  </a:moveTo>
                  <a:cubicBezTo>
                    <a:pt x="968882" y="565910"/>
                    <a:pt x="971528" y="566572"/>
                    <a:pt x="974173" y="567895"/>
                  </a:cubicBezTo>
                  <a:cubicBezTo>
                    <a:pt x="976819" y="570541"/>
                    <a:pt x="979465" y="575832"/>
                    <a:pt x="974173" y="583770"/>
                  </a:cubicBezTo>
                  <a:cubicBezTo>
                    <a:pt x="968882" y="589062"/>
                    <a:pt x="960945" y="581124"/>
                    <a:pt x="955653" y="575832"/>
                  </a:cubicBezTo>
                  <a:cubicBezTo>
                    <a:pt x="958299" y="573186"/>
                    <a:pt x="960945" y="573186"/>
                    <a:pt x="958299" y="570541"/>
                  </a:cubicBezTo>
                  <a:cubicBezTo>
                    <a:pt x="960945" y="567895"/>
                    <a:pt x="963590" y="566572"/>
                    <a:pt x="966236" y="566241"/>
                  </a:cubicBezTo>
                  <a:close/>
                  <a:moveTo>
                    <a:pt x="1414059" y="551977"/>
                  </a:moveTo>
                  <a:cubicBezTo>
                    <a:pt x="1423437" y="552945"/>
                    <a:pt x="1431845" y="554235"/>
                    <a:pt x="1439606" y="552945"/>
                  </a:cubicBezTo>
                  <a:cubicBezTo>
                    <a:pt x="1439606" y="552945"/>
                    <a:pt x="1439606" y="552945"/>
                    <a:pt x="1444780" y="558105"/>
                  </a:cubicBezTo>
                  <a:cubicBezTo>
                    <a:pt x="1447367" y="555525"/>
                    <a:pt x="1447367" y="555525"/>
                    <a:pt x="1447367" y="555525"/>
                  </a:cubicBezTo>
                  <a:cubicBezTo>
                    <a:pt x="1449954" y="555525"/>
                    <a:pt x="1449954" y="560684"/>
                    <a:pt x="1452541" y="560684"/>
                  </a:cubicBezTo>
                  <a:cubicBezTo>
                    <a:pt x="1447367" y="565844"/>
                    <a:pt x="1442193" y="563264"/>
                    <a:pt x="1434432" y="563264"/>
                  </a:cubicBezTo>
                  <a:cubicBezTo>
                    <a:pt x="1431845" y="568423"/>
                    <a:pt x="1426671" y="558105"/>
                    <a:pt x="1424084" y="563264"/>
                  </a:cubicBezTo>
                  <a:cubicBezTo>
                    <a:pt x="1411148" y="552945"/>
                    <a:pt x="1398213" y="565844"/>
                    <a:pt x="1382691" y="552945"/>
                  </a:cubicBezTo>
                  <a:cubicBezTo>
                    <a:pt x="1394333" y="550365"/>
                    <a:pt x="1404681" y="551010"/>
                    <a:pt x="1414059" y="551977"/>
                  </a:cubicBezTo>
                  <a:close/>
                  <a:moveTo>
                    <a:pt x="1110441" y="550670"/>
                  </a:moveTo>
                  <a:cubicBezTo>
                    <a:pt x="1118905" y="549969"/>
                    <a:pt x="1133900" y="552775"/>
                    <a:pt x="1135834" y="552775"/>
                  </a:cubicBezTo>
                  <a:cubicBezTo>
                    <a:pt x="1138414" y="552775"/>
                    <a:pt x="1138414" y="552775"/>
                    <a:pt x="1140994" y="552775"/>
                  </a:cubicBezTo>
                  <a:cubicBezTo>
                    <a:pt x="1143573" y="555270"/>
                    <a:pt x="1143573" y="557765"/>
                    <a:pt x="1146153" y="557765"/>
                  </a:cubicBezTo>
                  <a:cubicBezTo>
                    <a:pt x="1138414" y="565249"/>
                    <a:pt x="1133255" y="562754"/>
                    <a:pt x="1122936" y="560259"/>
                  </a:cubicBezTo>
                  <a:cubicBezTo>
                    <a:pt x="1117777" y="557765"/>
                    <a:pt x="1115197" y="557765"/>
                    <a:pt x="1112617" y="560259"/>
                  </a:cubicBezTo>
                  <a:cubicBezTo>
                    <a:pt x="1112617" y="560259"/>
                    <a:pt x="1112617" y="560259"/>
                    <a:pt x="1104878" y="555270"/>
                  </a:cubicBezTo>
                  <a:cubicBezTo>
                    <a:pt x="1104878" y="555270"/>
                    <a:pt x="1107458" y="552775"/>
                    <a:pt x="1104878" y="552775"/>
                  </a:cubicBezTo>
                  <a:cubicBezTo>
                    <a:pt x="1105523" y="551528"/>
                    <a:pt x="1107619" y="550904"/>
                    <a:pt x="1110441" y="550670"/>
                  </a:cubicBezTo>
                  <a:close/>
                  <a:moveTo>
                    <a:pt x="976766" y="418141"/>
                  </a:moveTo>
                  <a:cubicBezTo>
                    <a:pt x="979465" y="418141"/>
                    <a:pt x="979465" y="423433"/>
                    <a:pt x="976766" y="426078"/>
                  </a:cubicBezTo>
                  <a:cubicBezTo>
                    <a:pt x="974068" y="428724"/>
                    <a:pt x="955177" y="436662"/>
                    <a:pt x="952478" y="434016"/>
                  </a:cubicBezTo>
                  <a:cubicBezTo>
                    <a:pt x="957875" y="426078"/>
                    <a:pt x="968670" y="412849"/>
                    <a:pt x="976766" y="418141"/>
                  </a:cubicBezTo>
                  <a:close/>
                  <a:moveTo>
                    <a:pt x="1090590" y="392212"/>
                  </a:moveTo>
                  <a:cubicBezTo>
                    <a:pt x="1087982" y="392212"/>
                    <a:pt x="1090590" y="394594"/>
                    <a:pt x="1090590" y="394594"/>
                  </a:cubicBezTo>
                  <a:cubicBezTo>
                    <a:pt x="1080158" y="401738"/>
                    <a:pt x="1056686" y="399356"/>
                    <a:pt x="1054078" y="399356"/>
                  </a:cubicBezTo>
                  <a:cubicBezTo>
                    <a:pt x="1054078" y="396975"/>
                    <a:pt x="1054078" y="396975"/>
                    <a:pt x="1054078" y="396975"/>
                  </a:cubicBezTo>
                  <a:cubicBezTo>
                    <a:pt x="1064510" y="399356"/>
                    <a:pt x="1077550" y="387450"/>
                    <a:pt x="1090590" y="392212"/>
                  </a:cubicBezTo>
                  <a:close/>
                  <a:moveTo>
                    <a:pt x="1038521" y="392212"/>
                  </a:moveTo>
                  <a:cubicBezTo>
                    <a:pt x="1038521" y="392212"/>
                    <a:pt x="1038521" y="392212"/>
                    <a:pt x="1041378" y="394752"/>
                  </a:cubicBezTo>
                  <a:cubicBezTo>
                    <a:pt x="1035663" y="394752"/>
                    <a:pt x="1032806" y="404912"/>
                    <a:pt x="1027091" y="399832"/>
                  </a:cubicBezTo>
                  <a:cubicBezTo>
                    <a:pt x="1032806" y="397292"/>
                    <a:pt x="1035663" y="394752"/>
                    <a:pt x="1038521" y="392212"/>
                  </a:cubicBezTo>
                  <a:close/>
                  <a:moveTo>
                    <a:pt x="937510" y="366811"/>
                  </a:moveTo>
                  <a:cubicBezTo>
                    <a:pt x="942953" y="369306"/>
                    <a:pt x="942953" y="369306"/>
                    <a:pt x="940232" y="371801"/>
                  </a:cubicBezTo>
                  <a:cubicBezTo>
                    <a:pt x="940232" y="374295"/>
                    <a:pt x="937510" y="374295"/>
                    <a:pt x="934789" y="376790"/>
                  </a:cubicBezTo>
                  <a:cubicBezTo>
                    <a:pt x="932067" y="379285"/>
                    <a:pt x="932067" y="381779"/>
                    <a:pt x="932067" y="381779"/>
                  </a:cubicBezTo>
                  <a:cubicBezTo>
                    <a:pt x="929346" y="384274"/>
                    <a:pt x="926624" y="384274"/>
                    <a:pt x="923903" y="381779"/>
                  </a:cubicBezTo>
                  <a:cubicBezTo>
                    <a:pt x="926624" y="381779"/>
                    <a:pt x="926624" y="379285"/>
                    <a:pt x="929346" y="376790"/>
                  </a:cubicBezTo>
                  <a:cubicBezTo>
                    <a:pt x="932067" y="371801"/>
                    <a:pt x="934789" y="369306"/>
                    <a:pt x="937510" y="366811"/>
                  </a:cubicBezTo>
                  <a:close/>
                  <a:moveTo>
                    <a:pt x="1091928" y="363637"/>
                  </a:moveTo>
                  <a:cubicBezTo>
                    <a:pt x="1094434" y="368832"/>
                    <a:pt x="1096941" y="368832"/>
                    <a:pt x="1091928" y="374028"/>
                  </a:cubicBezTo>
                  <a:cubicBezTo>
                    <a:pt x="1091928" y="374028"/>
                    <a:pt x="1089421" y="376625"/>
                    <a:pt x="1086915" y="374028"/>
                  </a:cubicBezTo>
                  <a:cubicBezTo>
                    <a:pt x="1081902" y="381821"/>
                    <a:pt x="1059342" y="392212"/>
                    <a:pt x="1049316" y="389614"/>
                  </a:cubicBezTo>
                  <a:cubicBezTo>
                    <a:pt x="1066862" y="366234"/>
                    <a:pt x="1081902" y="376625"/>
                    <a:pt x="1091928" y="363637"/>
                  </a:cubicBezTo>
                  <a:close/>
                  <a:moveTo>
                    <a:pt x="341473" y="361098"/>
                  </a:moveTo>
                  <a:cubicBezTo>
                    <a:pt x="345045" y="360145"/>
                    <a:pt x="348941" y="360145"/>
                    <a:pt x="352838" y="361415"/>
                  </a:cubicBezTo>
                  <a:cubicBezTo>
                    <a:pt x="360631" y="358875"/>
                    <a:pt x="365826" y="358875"/>
                    <a:pt x="371022" y="361415"/>
                  </a:cubicBezTo>
                  <a:cubicBezTo>
                    <a:pt x="376218" y="366495"/>
                    <a:pt x="376218" y="371575"/>
                    <a:pt x="373620" y="376655"/>
                  </a:cubicBezTo>
                  <a:cubicBezTo>
                    <a:pt x="355436" y="396975"/>
                    <a:pt x="332056" y="386815"/>
                    <a:pt x="326860" y="389355"/>
                  </a:cubicBezTo>
                  <a:cubicBezTo>
                    <a:pt x="319067" y="381735"/>
                    <a:pt x="319067" y="381735"/>
                    <a:pt x="332056" y="366495"/>
                  </a:cubicBezTo>
                  <a:cubicBezTo>
                    <a:pt x="334654" y="363955"/>
                    <a:pt x="337901" y="362050"/>
                    <a:pt x="341473" y="361098"/>
                  </a:cubicBezTo>
                  <a:close/>
                  <a:moveTo>
                    <a:pt x="921786" y="342999"/>
                  </a:moveTo>
                  <a:cubicBezTo>
                    <a:pt x="924432" y="345494"/>
                    <a:pt x="924432" y="342999"/>
                    <a:pt x="927078" y="342999"/>
                  </a:cubicBezTo>
                  <a:cubicBezTo>
                    <a:pt x="924432" y="345494"/>
                    <a:pt x="924432" y="352978"/>
                    <a:pt x="921786" y="357967"/>
                  </a:cubicBezTo>
                  <a:cubicBezTo>
                    <a:pt x="919141" y="357967"/>
                    <a:pt x="916495" y="360462"/>
                    <a:pt x="913849" y="360462"/>
                  </a:cubicBezTo>
                  <a:cubicBezTo>
                    <a:pt x="913849" y="357967"/>
                    <a:pt x="911203" y="352978"/>
                    <a:pt x="913849" y="352978"/>
                  </a:cubicBezTo>
                  <a:cubicBezTo>
                    <a:pt x="913849" y="350483"/>
                    <a:pt x="919141" y="350483"/>
                    <a:pt x="919141" y="350483"/>
                  </a:cubicBezTo>
                  <a:cubicBezTo>
                    <a:pt x="919141" y="347989"/>
                    <a:pt x="919141" y="345494"/>
                    <a:pt x="921786" y="342999"/>
                  </a:cubicBezTo>
                  <a:close/>
                  <a:moveTo>
                    <a:pt x="138309" y="329470"/>
                  </a:moveTo>
                  <a:cubicBezTo>
                    <a:pt x="142205" y="327847"/>
                    <a:pt x="146751" y="327847"/>
                    <a:pt x="151947" y="331743"/>
                  </a:cubicBezTo>
                  <a:cubicBezTo>
                    <a:pt x="154545" y="331743"/>
                    <a:pt x="157142" y="342134"/>
                    <a:pt x="154545" y="344732"/>
                  </a:cubicBezTo>
                  <a:cubicBezTo>
                    <a:pt x="149349" y="352525"/>
                    <a:pt x="141556" y="347330"/>
                    <a:pt x="133763" y="344732"/>
                  </a:cubicBezTo>
                  <a:cubicBezTo>
                    <a:pt x="136360" y="342134"/>
                    <a:pt x="131165" y="339536"/>
                    <a:pt x="128567" y="336939"/>
                  </a:cubicBezTo>
                  <a:cubicBezTo>
                    <a:pt x="131165" y="334341"/>
                    <a:pt x="134412" y="331094"/>
                    <a:pt x="138309" y="329470"/>
                  </a:cubicBezTo>
                  <a:close/>
                  <a:moveTo>
                    <a:pt x="968088" y="329322"/>
                  </a:moveTo>
                  <a:cubicBezTo>
                    <a:pt x="973115" y="334695"/>
                    <a:pt x="970602" y="337382"/>
                    <a:pt x="968088" y="342755"/>
                  </a:cubicBezTo>
                  <a:cubicBezTo>
                    <a:pt x="958034" y="356188"/>
                    <a:pt x="953007" y="358874"/>
                    <a:pt x="942953" y="350815"/>
                  </a:cubicBezTo>
                  <a:cubicBezTo>
                    <a:pt x="942953" y="350815"/>
                    <a:pt x="945467" y="340068"/>
                    <a:pt x="945467" y="340068"/>
                  </a:cubicBezTo>
                  <a:cubicBezTo>
                    <a:pt x="950494" y="332009"/>
                    <a:pt x="963061" y="323949"/>
                    <a:pt x="968088" y="329322"/>
                  </a:cubicBezTo>
                  <a:close/>
                  <a:moveTo>
                    <a:pt x="857205" y="301839"/>
                  </a:moveTo>
                  <a:cubicBezTo>
                    <a:pt x="857205" y="301839"/>
                    <a:pt x="859789" y="304426"/>
                    <a:pt x="859789" y="304426"/>
                  </a:cubicBezTo>
                  <a:cubicBezTo>
                    <a:pt x="857205" y="307014"/>
                    <a:pt x="854621" y="307014"/>
                    <a:pt x="854621" y="307014"/>
                  </a:cubicBezTo>
                  <a:cubicBezTo>
                    <a:pt x="854621" y="304426"/>
                    <a:pt x="857205" y="301839"/>
                    <a:pt x="857205" y="301839"/>
                  </a:cubicBezTo>
                  <a:close/>
                  <a:moveTo>
                    <a:pt x="1198610" y="282674"/>
                  </a:moveTo>
                  <a:cubicBezTo>
                    <a:pt x="1198610" y="285254"/>
                    <a:pt x="1201232" y="287834"/>
                    <a:pt x="1201232" y="287834"/>
                  </a:cubicBezTo>
                  <a:cubicBezTo>
                    <a:pt x="1198610" y="292993"/>
                    <a:pt x="1195987" y="295573"/>
                    <a:pt x="1190741" y="295573"/>
                  </a:cubicBezTo>
                  <a:cubicBezTo>
                    <a:pt x="1193364" y="298153"/>
                    <a:pt x="1193364" y="298153"/>
                    <a:pt x="1190741" y="300732"/>
                  </a:cubicBezTo>
                  <a:cubicBezTo>
                    <a:pt x="1190741" y="300732"/>
                    <a:pt x="1190741" y="300732"/>
                    <a:pt x="1195987" y="303312"/>
                  </a:cubicBezTo>
                  <a:cubicBezTo>
                    <a:pt x="1195987" y="305892"/>
                    <a:pt x="1206478" y="316211"/>
                    <a:pt x="1195987" y="329109"/>
                  </a:cubicBezTo>
                  <a:cubicBezTo>
                    <a:pt x="1195987" y="326530"/>
                    <a:pt x="1177627" y="344588"/>
                    <a:pt x="1167136" y="336848"/>
                  </a:cubicBezTo>
                  <a:cubicBezTo>
                    <a:pt x="1161890" y="334269"/>
                    <a:pt x="1159267" y="331689"/>
                    <a:pt x="1154022" y="329109"/>
                  </a:cubicBezTo>
                  <a:cubicBezTo>
                    <a:pt x="1156644" y="321370"/>
                    <a:pt x="1146153" y="313631"/>
                    <a:pt x="1156644" y="298153"/>
                  </a:cubicBezTo>
                  <a:cubicBezTo>
                    <a:pt x="1169758" y="285254"/>
                    <a:pt x="1185495" y="295573"/>
                    <a:pt x="1188118" y="292993"/>
                  </a:cubicBezTo>
                  <a:cubicBezTo>
                    <a:pt x="1188118" y="290413"/>
                    <a:pt x="1188118" y="290413"/>
                    <a:pt x="1188118" y="287834"/>
                  </a:cubicBezTo>
                  <a:cubicBezTo>
                    <a:pt x="1190741" y="287834"/>
                    <a:pt x="1195987" y="285254"/>
                    <a:pt x="1198610" y="282674"/>
                  </a:cubicBezTo>
                  <a:close/>
                  <a:moveTo>
                    <a:pt x="16028" y="271587"/>
                  </a:moveTo>
                  <a:cubicBezTo>
                    <a:pt x="18285" y="271265"/>
                    <a:pt x="20220" y="271265"/>
                    <a:pt x="20220" y="272555"/>
                  </a:cubicBezTo>
                  <a:cubicBezTo>
                    <a:pt x="25379" y="277714"/>
                    <a:pt x="20220" y="285453"/>
                    <a:pt x="17641" y="288033"/>
                  </a:cubicBezTo>
                  <a:cubicBezTo>
                    <a:pt x="15061" y="290613"/>
                    <a:pt x="12481" y="290613"/>
                    <a:pt x="9902" y="288033"/>
                  </a:cubicBezTo>
                  <a:cubicBezTo>
                    <a:pt x="7322" y="285453"/>
                    <a:pt x="4742" y="285453"/>
                    <a:pt x="7322" y="280294"/>
                  </a:cubicBezTo>
                  <a:cubicBezTo>
                    <a:pt x="7322" y="280294"/>
                    <a:pt x="9902" y="275134"/>
                    <a:pt x="9902" y="272555"/>
                  </a:cubicBezTo>
                  <a:cubicBezTo>
                    <a:pt x="11191" y="272555"/>
                    <a:pt x="13771" y="271910"/>
                    <a:pt x="16028" y="271587"/>
                  </a:cubicBezTo>
                  <a:close/>
                  <a:moveTo>
                    <a:pt x="869611" y="229162"/>
                  </a:moveTo>
                  <a:cubicBezTo>
                    <a:pt x="871516" y="230154"/>
                    <a:pt x="873421" y="232139"/>
                    <a:pt x="874691" y="233462"/>
                  </a:cubicBezTo>
                  <a:lnTo>
                    <a:pt x="867071" y="241399"/>
                  </a:lnTo>
                  <a:cubicBezTo>
                    <a:pt x="864531" y="238753"/>
                    <a:pt x="861991" y="233462"/>
                    <a:pt x="864531" y="230816"/>
                  </a:cubicBezTo>
                  <a:cubicBezTo>
                    <a:pt x="865801" y="228170"/>
                    <a:pt x="867706" y="228170"/>
                    <a:pt x="869611" y="229162"/>
                  </a:cubicBezTo>
                  <a:close/>
                  <a:moveTo>
                    <a:pt x="842147" y="228699"/>
                  </a:moveTo>
                  <a:cubicBezTo>
                    <a:pt x="849885" y="236319"/>
                    <a:pt x="852465" y="241399"/>
                    <a:pt x="844726" y="249019"/>
                  </a:cubicBezTo>
                  <a:cubicBezTo>
                    <a:pt x="842147" y="251559"/>
                    <a:pt x="842147" y="254099"/>
                    <a:pt x="839567" y="251559"/>
                  </a:cubicBezTo>
                  <a:cubicBezTo>
                    <a:pt x="836988" y="251559"/>
                    <a:pt x="836988" y="249019"/>
                    <a:pt x="834408" y="246479"/>
                  </a:cubicBezTo>
                  <a:cubicBezTo>
                    <a:pt x="831828" y="243939"/>
                    <a:pt x="831828" y="236319"/>
                    <a:pt x="834408" y="233779"/>
                  </a:cubicBezTo>
                  <a:cubicBezTo>
                    <a:pt x="836988" y="231239"/>
                    <a:pt x="839567" y="228699"/>
                    <a:pt x="842147" y="228699"/>
                  </a:cubicBezTo>
                  <a:close/>
                  <a:moveTo>
                    <a:pt x="882629" y="206885"/>
                  </a:moveTo>
                  <a:cubicBezTo>
                    <a:pt x="886756" y="206559"/>
                    <a:pt x="891836" y="207211"/>
                    <a:pt x="895646" y="211123"/>
                  </a:cubicBezTo>
                  <a:cubicBezTo>
                    <a:pt x="898186" y="213731"/>
                    <a:pt x="903266" y="221555"/>
                    <a:pt x="900726" y="224164"/>
                  </a:cubicBezTo>
                  <a:cubicBezTo>
                    <a:pt x="900726" y="224164"/>
                    <a:pt x="900726" y="226772"/>
                    <a:pt x="900726" y="226772"/>
                  </a:cubicBezTo>
                  <a:cubicBezTo>
                    <a:pt x="893106" y="234596"/>
                    <a:pt x="885486" y="239812"/>
                    <a:pt x="877866" y="231988"/>
                  </a:cubicBezTo>
                  <a:cubicBezTo>
                    <a:pt x="872786" y="226772"/>
                    <a:pt x="865166" y="218947"/>
                    <a:pt x="870246" y="211123"/>
                  </a:cubicBezTo>
                  <a:cubicBezTo>
                    <a:pt x="872786" y="211123"/>
                    <a:pt x="872786" y="208515"/>
                    <a:pt x="875326" y="208515"/>
                  </a:cubicBezTo>
                  <a:cubicBezTo>
                    <a:pt x="875326" y="208515"/>
                    <a:pt x="878501" y="207211"/>
                    <a:pt x="882629" y="206885"/>
                  </a:cubicBezTo>
                  <a:close/>
                  <a:moveTo>
                    <a:pt x="476710" y="176956"/>
                  </a:moveTo>
                  <a:cubicBezTo>
                    <a:pt x="481671" y="176996"/>
                    <a:pt x="487112" y="178455"/>
                    <a:pt x="492873" y="182344"/>
                  </a:cubicBezTo>
                  <a:cubicBezTo>
                    <a:pt x="505676" y="192716"/>
                    <a:pt x="515918" y="208273"/>
                    <a:pt x="497994" y="231610"/>
                  </a:cubicBezTo>
                  <a:cubicBezTo>
                    <a:pt x="495434" y="234203"/>
                    <a:pt x="495434" y="231610"/>
                    <a:pt x="492873" y="234203"/>
                  </a:cubicBezTo>
                  <a:cubicBezTo>
                    <a:pt x="492873" y="236796"/>
                    <a:pt x="490313" y="241982"/>
                    <a:pt x="487752" y="244574"/>
                  </a:cubicBezTo>
                  <a:cubicBezTo>
                    <a:pt x="477510" y="236796"/>
                    <a:pt x="472389" y="244574"/>
                    <a:pt x="457026" y="234203"/>
                  </a:cubicBezTo>
                  <a:cubicBezTo>
                    <a:pt x="436543" y="218645"/>
                    <a:pt x="444224" y="197902"/>
                    <a:pt x="449345" y="187530"/>
                  </a:cubicBezTo>
                  <a:cubicBezTo>
                    <a:pt x="450625" y="188826"/>
                    <a:pt x="455746" y="183641"/>
                    <a:pt x="463428" y="180075"/>
                  </a:cubicBezTo>
                  <a:cubicBezTo>
                    <a:pt x="467268" y="178293"/>
                    <a:pt x="471749" y="176915"/>
                    <a:pt x="476710" y="176956"/>
                  </a:cubicBezTo>
                  <a:close/>
                  <a:moveTo>
                    <a:pt x="523855" y="158850"/>
                  </a:moveTo>
                  <a:cubicBezTo>
                    <a:pt x="544492" y="174725"/>
                    <a:pt x="539332" y="180016"/>
                    <a:pt x="529014" y="190600"/>
                  </a:cubicBezTo>
                  <a:cubicBezTo>
                    <a:pt x="523855" y="187954"/>
                    <a:pt x="516116" y="190600"/>
                    <a:pt x="510957" y="185308"/>
                  </a:cubicBezTo>
                  <a:cubicBezTo>
                    <a:pt x="510957" y="185308"/>
                    <a:pt x="508377" y="182662"/>
                    <a:pt x="508377" y="177370"/>
                  </a:cubicBezTo>
                  <a:cubicBezTo>
                    <a:pt x="503218" y="172079"/>
                    <a:pt x="510957" y="164141"/>
                    <a:pt x="510957" y="161495"/>
                  </a:cubicBezTo>
                  <a:cubicBezTo>
                    <a:pt x="516116" y="161495"/>
                    <a:pt x="518696" y="158850"/>
                    <a:pt x="523855" y="158850"/>
                  </a:cubicBezTo>
                  <a:close/>
                  <a:moveTo>
                    <a:pt x="720243" y="141385"/>
                  </a:moveTo>
                  <a:cubicBezTo>
                    <a:pt x="735748" y="151737"/>
                    <a:pt x="709906" y="198320"/>
                    <a:pt x="709906" y="200908"/>
                  </a:cubicBezTo>
                  <a:lnTo>
                    <a:pt x="709906" y="206731"/>
                  </a:lnTo>
                  <a:cubicBezTo>
                    <a:pt x="709260" y="208672"/>
                    <a:pt x="708614" y="209966"/>
                    <a:pt x="709906" y="211260"/>
                  </a:cubicBezTo>
                  <a:cubicBezTo>
                    <a:pt x="717659" y="216436"/>
                    <a:pt x="743501" y="213848"/>
                    <a:pt x="746085" y="213848"/>
                  </a:cubicBezTo>
                  <a:cubicBezTo>
                    <a:pt x="748669" y="203496"/>
                    <a:pt x="759006" y="185380"/>
                    <a:pt x="766759" y="175029"/>
                  </a:cubicBezTo>
                  <a:cubicBezTo>
                    <a:pt x="769343" y="180205"/>
                    <a:pt x="756422" y="206084"/>
                    <a:pt x="753838" y="213848"/>
                  </a:cubicBezTo>
                  <a:cubicBezTo>
                    <a:pt x="756422" y="216436"/>
                    <a:pt x="759006" y="216436"/>
                    <a:pt x="761590" y="213848"/>
                  </a:cubicBezTo>
                  <a:cubicBezTo>
                    <a:pt x="764174" y="208672"/>
                    <a:pt x="761590" y="203496"/>
                    <a:pt x="764174" y="200908"/>
                  </a:cubicBezTo>
                  <a:cubicBezTo>
                    <a:pt x="766759" y="195732"/>
                    <a:pt x="769343" y="195732"/>
                    <a:pt x="771927" y="193144"/>
                  </a:cubicBezTo>
                  <a:cubicBezTo>
                    <a:pt x="777095" y="185380"/>
                    <a:pt x="769343" y="177617"/>
                    <a:pt x="774511" y="172441"/>
                  </a:cubicBezTo>
                  <a:cubicBezTo>
                    <a:pt x="771927" y="169853"/>
                    <a:pt x="769343" y="169853"/>
                    <a:pt x="769343" y="169853"/>
                  </a:cubicBezTo>
                  <a:cubicBezTo>
                    <a:pt x="764174" y="167265"/>
                    <a:pt x="771927" y="156913"/>
                    <a:pt x="777095" y="151737"/>
                  </a:cubicBezTo>
                  <a:cubicBezTo>
                    <a:pt x="779680" y="149149"/>
                    <a:pt x="782264" y="149149"/>
                    <a:pt x="782264" y="149149"/>
                  </a:cubicBezTo>
                  <a:cubicBezTo>
                    <a:pt x="784848" y="151737"/>
                    <a:pt x="777095" y="164677"/>
                    <a:pt x="777095" y="167265"/>
                  </a:cubicBezTo>
                  <a:cubicBezTo>
                    <a:pt x="779680" y="167265"/>
                    <a:pt x="779680" y="167265"/>
                    <a:pt x="779680" y="164677"/>
                  </a:cubicBezTo>
                  <a:cubicBezTo>
                    <a:pt x="784848" y="169853"/>
                    <a:pt x="777095" y="211260"/>
                    <a:pt x="779680" y="213848"/>
                  </a:cubicBezTo>
                  <a:cubicBezTo>
                    <a:pt x="790016" y="219024"/>
                    <a:pt x="787432" y="229376"/>
                    <a:pt x="795185" y="234552"/>
                  </a:cubicBezTo>
                  <a:cubicBezTo>
                    <a:pt x="795185" y="237140"/>
                    <a:pt x="823611" y="237140"/>
                    <a:pt x="821027" y="237140"/>
                  </a:cubicBezTo>
                  <a:cubicBezTo>
                    <a:pt x="823611" y="237140"/>
                    <a:pt x="821027" y="237140"/>
                    <a:pt x="821027" y="239728"/>
                  </a:cubicBezTo>
                  <a:cubicBezTo>
                    <a:pt x="821027" y="239728"/>
                    <a:pt x="821027" y="239728"/>
                    <a:pt x="828779" y="244903"/>
                  </a:cubicBezTo>
                  <a:cubicBezTo>
                    <a:pt x="828779" y="250079"/>
                    <a:pt x="833948" y="257843"/>
                    <a:pt x="828779" y="263019"/>
                  </a:cubicBezTo>
                  <a:cubicBezTo>
                    <a:pt x="841700" y="270783"/>
                    <a:pt x="857205" y="255255"/>
                    <a:pt x="864958" y="244903"/>
                  </a:cubicBezTo>
                  <a:cubicBezTo>
                    <a:pt x="877879" y="257843"/>
                    <a:pt x="864958" y="275959"/>
                    <a:pt x="864958" y="278547"/>
                  </a:cubicBezTo>
                  <a:cubicBezTo>
                    <a:pt x="864958" y="278547"/>
                    <a:pt x="864958" y="278547"/>
                    <a:pt x="867542" y="275959"/>
                  </a:cubicBezTo>
                  <a:cubicBezTo>
                    <a:pt x="864958" y="281135"/>
                    <a:pt x="864958" y="288899"/>
                    <a:pt x="859789" y="296663"/>
                  </a:cubicBezTo>
                  <a:cubicBezTo>
                    <a:pt x="857205" y="299251"/>
                    <a:pt x="854621" y="299251"/>
                    <a:pt x="852037" y="301839"/>
                  </a:cubicBezTo>
                  <a:cubicBezTo>
                    <a:pt x="854621" y="304426"/>
                    <a:pt x="852037" y="304426"/>
                    <a:pt x="854621" y="307014"/>
                  </a:cubicBezTo>
                  <a:cubicBezTo>
                    <a:pt x="849453" y="312190"/>
                    <a:pt x="862374" y="327718"/>
                    <a:pt x="867542" y="330306"/>
                  </a:cubicBezTo>
                  <a:cubicBezTo>
                    <a:pt x="870126" y="330306"/>
                    <a:pt x="872710" y="327718"/>
                    <a:pt x="875295" y="325130"/>
                  </a:cubicBezTo>
                  <a:cubicBezTo>
                    <a:pt x="867542" y="317366"/>
                    <a:pt x="883047" y="296663"/>
                    <a:pt x="883047" y="296663"/>
                  </a:cubicBezTo>
                  <a:cubicBezTo>
                    <a:pt x="888216" y="291487"/>
                    <a:pt x="890800" y="286311"/>
                    <a:pt x="901137" y="294075"/>
                  </a:cubicBezTo>
                  <a:cubicBezTo>
                    <a:pt x="908889" y="299251"/>
                    <a:pt x="911473" y="304426"/>
                    <a:pt x="914057" y="314778"/>
                  </a:cubicBezTo>
                  <a:cubicBezTo>
                    <a:pt x="893384" y="340658"/>
                    <a:pt x="880463" y="317366"/>
                    <a:pt x="864958" y="338070"/>
                  </a:cubicBezTo>
                  <a:cubicBezTo>
                    <a:pt x="862374" y="340658"/>
                    <a:pt x="870126" y="348422"/>
                    <a:pt x="870126" y="351010"/>
                  </a:cubicBezTo>
                  <a:cubicBezTo>
                    <a:pt x="875295" y="353598"/>
                    <a:pt x="880463" y="358774"/>
                    <a:pt x="885631" y="351010"/>
                  </a:cubicBezTo>
                  <a:cubicBezTo>
                    <a:pt x="888216" y="348422"/>
                    <a:pt x="885631" y="340658"/>
                    <a:pt x="885631" y="338070"/>
                  </a:cubicBezTo>
                  <a:cubicBezTo>
                    <a:pt x="888216" y="335482"/>
                    <a:pt x="898552" y="335482"/>
                    <a:pt x="901137" y="330306"/>
                  </a:cubicBezTo>
                  <a:cubicBezTo>
                    <a:pt x="916642" y="353598"/>
                    <a:pt x="898552" y="376889"/>
                    <a:pt x="901137" y="376889"/>
                  </a:cubicBezTo>
                  <a:cubicBezTo>
                    <a:pt x="901137" y="379477"/>
                    <a:pt x="898552" y="379477"/>
                    <a:pt x="895968" y="379477"/>
                  </a:cubicBezTo>
                  <a:cubicBezTo>
                    <a:pt x="895968" y="379477"/>
                    <a:pt x="895968" y="379477"/>
                    <a:pt x="898552" y="379477"/>
                  </a:cubicBezTo>
                  <a:cubicBezTo>
                    <a:pt x="903721" y="384653"/>
                    <a:pt x="932147" y="426060"/>
                    <a:pt x="929563" y="428648"/>
                  </a:cubicBezTo>
                  <a:cubicBezTo>
                    <a:pt x="932147" y="431236"/>
                    <a:pt x="939899" y="436412"/>
                    <a:pt x="939899" y="436412"/>
                  </a:cubicBezTo>
                  <a:cubicBezTo>
                    <a:pt x="950236" y="444176"/>
                    <a:pt x="926978" y="490759"/>
                    <a:pt x="945068" y="503699"/>
                  </a:cubicBezTo>
                  <a:cubicBezTo>
                    <a:pt x="950236" y="508875"/>
                    <a:pt x="947652" y="516639"/>
                    <a:pt x="942484" y="524403"/>
                  </a:cubicBezTo>
                  <a:cubicBezTo>
                    <a:pt x="939899" y="526991"/>
                    <a:pt x="934731" y="532167"/>
                    <a:pt x="932147" y="534755"/>
                  </a:cubicBezTo>
                  <a:cubicBezTo>
                    <a:pt x="926978" y="542518"/>
                    <a:pt x="924394" y="563222"/>
                    <a:pt x="929563" y="565810"/>
                  </a:cubicBezTo>
                  <a:cubicBezTo>
                    <a:pt x="926978" y="565810"/>
                    <a:pt x="926978" y="565810"/>
                    <a:pt x="926978" y="568398"/>
                  </a:cubicBezTo>
                  <a:cubicBezTo>
                    <a:pt x="926978" y="568398"/>
                    <a:pt x="926978" y="568398"/>
                    <a:pt x="926978" y="570986"/>
                  </a:cubicBezTo>
                  <a:cubicBezTo>
                    <a:pt x="916642" y="578750"/>
                    <a:pt x="911473" y="570986"/>
                    <a:pt x="898552" y="586514"/>
                  </a:cubicBezTo>
                  <a:cubicBezTo>
                    <a:pt x="888216" y="596866"/>
                    <a:pt x="877879" y="609805"/>
                    <a:pt x="864958" y="620157"/>
                  </a:cubicBezTo>
                  <a:cubicBezTo>
                    <a:pt x="872710" y="625333"/>
                    <a:pt x="906305" y="620157"/>
                    <a:pt x="908889" y="617569"/>
                  </a:cubicBezTo>
                  <a:cubicBezTo>
                    <a:pt x="908889" y="614981"/>
                    <a:pt x="908889" y="612393"/>
                    <a:pt x="908889" y="609805"/>
                  </a:cubicBezTo>
                  <a:cubicBezTo>
                    <a:pt x="916642" y="602041"/>
                    <a:pt x="921810" y="609805"/>
                    <a:pt x="924394" y="607217"/>
                  </a:cubicBezTo>
                  <a:cubicBezTo>
                    <a:pt x="932147" y="614981"/>
                    <a:pt x="937315" y="625333"/>
                    <a:pt x="932147" y="630509"/>
                  </a:cubicBezTo>
                  <a:cubicBezTo>
                    <a:pt x="880463" y="630509"/>
                    <a:pt x="872710" y="635685"/>
                    <a:pt x="870126" y="635685"/>
                  </a:cubicBezTo>
                  <a:cubicBezTo>
                    <a:pt x="872710" y="638273"/>
                    <a:pt x="872710" y="638273"/>
                    <a:pt x="872710" y="638273"/>
                  </a:cubicBezTo>
                  <a:cubicBezTo>
                    <a:pt x="870126" y="638273"/>
                    <a:pt x="870126" y="638273"/>
                    <a:pt x="870126" y="638273"/>
                  </a:cubicBezTo>
                  <a:cubicBezTo>
                    <a:pt x="870126" y="638273"/>
                    <a:pt x="870126" y="638273"/>
                    <a:pt x="870126" y="640861"/>
                  </a:cubicBezTo>
                  <a:cubicBezTo>
                    <a:pt x="872710" y="640861"/>
                    <a:pt x="875295" y="640861"/>
                    <a:pt x="877879" y="643449"/>
                  </a:cubicBezTo>
                  <a:cubicBezTo>
                    <a:pt x="880463" y="646037"/>
                    <a:pt x="877879" y="656389"/>
                    <a:pt x="880463" y="658977"/>
                  </a:cubicBezTo>
                  <a:cubicBezTo>
                    <a:pt x="880463" y="658977"/>
                    <a:pt x="880463" y="658977"/>
                    <a:pt x="895968" y="671916"/>
                  </a:cubicBezTo>
                  <a:cubicBezTo>
                    <a:pt x="893384" y="674504"/>
                    <a:pt x="893384" y="674504"/>
                    <a:pt x="890800" y="677092"/>
                  </a:cubicBezTo>
                  <a:cubicBezTo>
                    <a:pt x="895968" y="679680"/>
                    <a:pt x="898552" y="679680"/>
                    <a:pt x="901137" y="682268"/>
                  </a:cubicBezTo>
                  <a:cubicBezTo>
                    <a:pt x="903721" y="684856"/>
                    <a:pt x="895968" y="690032"/>
                    <a:pt x="901137" y="695208"/>
                  </a:cubicBezTo>
                  <a:cubicBezTo>
                    <a:pt x="901137" y="695208"/>
                    <a:pt x="901137" y="695208"/>
                    <a:pt x="893384" y="705560"/>
                  </a:cubicBezTo>
                  <a:cubicBezTo>
                    <a:pt x="895968" y="705560"/>
                    <a:pt x="893384" y="713324"/>
                    <a:pt x="895968" y="715912"/>
                  </a:cubicBezTo>
                  <a:cubicBezTo>
                    <a:pt x="911473" y="708148"/>
                    <a:pt x="939899" y="708148"/>
                    <a:pt x="950236" y="695208"/>
                  </a:cubicBezTo>
                  <a:cubicBezTo>
                    <a:pt x="957989" y="682268"/>
                    <a:pt x="934731" y="666740"/>
                    <a:pt x="955405" y="640861"/>
                  </a:cubicBezTo>
                  <a:cubicBezTo>
                    <a:pt x="957989" y="635685"/>
                    <a:pt x="968326" y="633097"/>
                    <a:pt x="968326" y="633097"/>
                  </a:cubicBezTo>
                  <a:cubicBezTo>
                    <a:pt x="976078" y="638273"/>
                    <a:pt x="968326" y="648625"/>
                    <a:pt x="963157" y="658977"/>
                  </a:cubicBezTo>
                  <a:cubicBezTo>
                    <a:pt x="947652" y="674504"/>
                    <a:pt x="976078" y="697796"/>
                    <a:pt x="965741" y="710736"/>
                  </a:cubicBezTo>
                  <a:cubicBezTo>
                    <a:pt x="973494" y="713324"/>
                    <a:pt x="978662" y="713324"/>
                    <a:pt x="983831" y="715912"/>
                  </a:cubicBezTo>
                  <a:cubicBezTo>
                    <a:pt x="991583" y="687444"/>
                    <a:pt x="976078" y="690032"/>
                    <a:pt x="986415" y="677092"/>
                  </a:cubicBezTo>
                  <a:cubicBezTo>
                    <a:pt x="988999" y="674504"/>
                    <a:pt x="994168" y="669328"/>
                    <a:pt x="999336" y="674504"/>
                  </a:cubicBezTo>
                  <a:cubicBezTo>
                    <a:pt x="1004504" y="679680"/>
                    <a:pt x="999336" y="690032"/>
                    <a:pt x="996752" y="692620"/>
                  </a:cubicBezTo>
                  <a:cubicBezTo>
                    <a:pt x="994168" y="695208"/>
                    <a:pt x="991583" y="697796"/>
                    <a:pt x="991583" y="697796"/>
                  </a:cubicBezTo>
                  <a:cubicBezTo>
                    <a:pt x="996752" y="702972"/>
                    <a:pt x="981247" y="710736"/>
                    <a:pt x="988999" y="718500"/>
                  </a:cubicBezTo>
                  <a:cubicBezTo>
                    <a:pt x="988999" y="718500"/>
                    <a:pt x="988999" y="718500"/>
                    <a:pt x="1001920" y="726263"/>
                  </a:cubicBezTo>
                  <a:cubicBezTo>
                    <a:pt x="1001920" y="726263"/>
                    <a:pt x="1001920" y="723675"/>
                    <a:pt x="1004504" y="723675"/>
                  </a:cubicBezTo>
                  <a:cubicBezTo>
                    <a:pt x="1001920" y="723675"/>
                    <a:pt x="1001920" y="723675"/>
                    <a:pt x="1001920" y="723675"/>
                  </a:cubicBezTo>
                  <a:cubicBezTo>
                    <a:pt x="1004504" y="723675"/>
                    <a:pt x="1004504" y="715912"/>
                    <a:pt x="1007089" y="715912"/>
                  </a:cubicBezTo>
                  <a:cubicBezTo>
                    <a:pt x="1007089" y="715912"/>
                    <a:pt x="1007089" y="723675"/>
                    <a:pt x="1007089" y="731439"/>
                  </a:cubicBezTo>
                  <a:cubicBezTo>
                    <a:pt x="1007089" y="731439"/>
                    <a:pt x="1007089" y="731439"/>
                    <a:pt x="1035515" y="705560"/>
                  </a:cubicBezTo>
                  <a:cubicBezTo>
                    <a:pt x="1038099" y="710736"/>
                    <a:pt x="1038099" y="710736"/>
                    <a:pt x="1038099" y="713324"/>
                  </a:cubicBezTo>
                  <a:cubicBezTo>
                    <a:pt x="1032931" y="721088"/>
                    <a:pt x="1020010" y="728851"/>
                    <a:pt x="1014841" y="736615"/>
                  </a:cubicBezTo>
                  <a:cubicBezTo>
                    <a:pt x="1012257" y="739203"/>
                    <a:pt x="1014841" y="739203"/>
                    <a:pt x="1014841" y="741791"/>
                  </a:cubicBezTo>
                  <a:cubicBezTo>
                    <a:pt x="1020010" y="744379"/>
                    <a:pt x="1025178" y="744379"/>
                    <a:pt x="1027762" y="746967"/>
                  </a:cubicBezTo>
                  <a:cubicBezTo>
                    <a:pt x="1025178" y="749555"/>
                    <a:pt x="1027762" y="752143"/>
                    <a:pt x="1027762" y="752143"/>
                  </a:cubicBezTo>
                  <a:cubicBezTo>
                    <a:pt x="1043267" y="765083"/>
                    <a:pt x="1048436" y="754731"/>
                    <a:pt x="1061357" y="757319"/>
                  </a:cubicBezTo>
                  <a:cubicBezTo>
                    <a:pt x="1056188" y="762495"/>
                    <a:pt x="1053604" y="762495"/>
                    <a:pt x="1051020" y="765083"/>
                  </a:cubicBezTo>
                  <a:cubicBezTo>
                    <a:pt x="1051020" y="765083"/>
                    <a:pt x="1051020" y="767671"/>
                    <a:pt x="1053604" y="770259"/>
                  </a:cubicBezTo>
                  <a:cubicBezTo>
                    <a:pt x="1066525" y="765083"/>
                    <a:pt x="1082030" y="762495"/>
                    <a:pt x="1087199" y="767671"/>
                  </a:cubicBezTo>
                  <a:cubicBezTo>
                    <a:pt x="1089783" y="767671"/>
                    <a:pt x="1092367" y="772847"/>
                    <a:pt x="1089783" y="775435"/>
                  </a:cubicBezTo>
                  <a:cubicBezTo>
                    <a:pt x="1074278" y="796138"/>
                    <a:pt x="1043267" y="759907"/>
                    <a:pt x="1035515" y="767671"/>
                  </a:cubicBezTo>
                  <a:cubicBezTo>
                    <a:pt x="1035515" y="767671"/>
                    <a:pt x="1035515" y="770259"/>
                    <a:pt x="1038099" y="772847"/>
                  </a:cubicBezTo>
                  <a:cubicBezTo>
                    <a:pt x="1040683" y="778023"/>
                    <a:pt x="1035515" y="778023"/>
                    <a:pt x="1040683" y="783199"/>
                  </a:cubicBezTo>
                  <a:cubicBezTo>
                    <a:pt x="1043267" y="785787"/>
                    <a:pt x="1045851" y="788374"/>
                    <a:pt x="1051020" y="788374"/>
                  </a:cubicBezTo>
                  <a:cubicBezTo>
                    <a:pt x="1048436" y="788374"/>
                    <a:pt x="1048436" y="790962"/>
                    <a:pt x="1045851" y="790962"/>
                  </a:cubicBezTo>
                  <a:cubicBezTo>
                    <a:pt x="1045851" y="790962"/>
                    <a:pt x="1045851" y="790962"/>
                    <a:pt x="1048436" y="793550"/>
                  </a:cubicBezTo>
                  <a:cubicBezTo>
                    <a:pt x="1045851" y="796138"/>
                    <a:pt x="1043267" y="798726"/>
                    <a:pt x="1040683" y="801314"/>
                  </a:cubicBezTo>
                  <a:cubicBezTo>
                    <a:pt x="1040683" y="801314"/>
                    <a:pt x="1040683" y="803902"/>
                    <a:pt x="1040683" y="803902"/>
                  </a:cubicBezTo>
                  <a:cubicBezTo>
                    <a:pt x="1040683" y="803902"/>
                    <a:pt x="1040683" y="803902"/>
                    <a:pt x="1043267" y="806490"/>
                  </a:cubicBezTo>
                  <a:cubicBezTo>
                    <a:pt x="1043267" y="806490"/>
                    <a:pt x="1045851" y="806490"/>
                    <a:pt x="1045851" y="806490"/>
                  </a:cubicBezTo>
                  <a:cubicBezTo>
                    <a:pt x="1045851" y="803902"/>
                    <a:pt x="1045851" y="806490"/>
                    <a:pt x="1048436" y="806490"/>
                  </a:cubicBezTo>
                  <a:cubicBezTo>
                    <a:pt x="1045851" y="809078"/>
                    <a:pt x="1043267" y="809078"/>
                    <a:pt x="1043267" y="809078"/>
                  </a:cubicBezTo>
                  <a:cubicBezTo>
                    <a:pt x="1043267" y="811666"/>
                    <a:pt x="1043267" y="811666"/>
                    <a:pt x="1043267" y="814254"/>
                  </a:cubicBezTo>
                  <a:cubicBezTo>
                    <a:pt x="1053604" y="811666"/>
                    <a:pt x="1066525" y="811666"/>
                    <a:pt x="1071694" y="806490"/>
                  </a:cubicBezTo>
                  <a:cubicBezTo>
                    <a:pt x="1074278" y="803902"/>
                    <a:pt x="1074278" y="798726"/>
                    <a:pt x="1076862" y="796138"/>
                  </a:cubicBezTo>
                  <a:cubicBezTo>
                    <a:pt x="1076862" y="796138"/>
                    <a:pt x="1079446" y="796138"/>
                    <a:pt x="1082030" y="798726"/>
                  </a:cubicBezTo>
                  <a:cubicBezTo>
                    <a:pt x="1082030" y="798726"/>
                    <a:pt x="1084614" y="801314"/>
                    <a:pt x="1082030" y="803902"/>
                  </a:cubicBezTo>
                  <a:cubicBezTo>
                    <a:pt x="1089783" y="806490"/>
                    <a:pt x="1094951" y="811666"/>
                    <a:pt x="1100120" y="803902"/>
                  </a:cubicBezTo>
                  <a:cubicBezTo>
                    <a:pt x="1102704" y="801314"/>
                    <a:pt x="1102704" y="798726"/>
                    <a:pt x="1102704" y="798726"/>
                  </a:cubicBezTo>
                  <a:cubicBezTo>
                    <a:pt x="1105288" y="796138"/>
                    <a:pt x="1107872" y="796138"/>
                    <a:pt x="1110456" y="798726"/>
                  </a:cubicBezTo>
                  <a:cubicBezTo>
                    <a:pt x="1113041" y="801314"/>
                    <a:pt x="1113041" y="801314"/>
                    <a:pt x="1110456" y="803902"/>
                  </a:cubicBezTo>
                  <a:cubicBezTo>
                    <a:pt x="1125962" y="811666"/>
                    <a:pt x="1120793" y="793550"/>
                    <a:pt x="1138883" y="801314"/>
                  </a:cubicBezTo>
                  <a:cubicBezTo>
                    <a:pt x="1136298" y="806490"/>
                    <a:pt x="1138883" y="809078"/>
                    <a:pt x="1141467" y="811666"/>
                  </a:cubicBezTo>
                  <a:cubicBezTo>
                    <a:pt x="1149219" y="816842"/>
                    <a:pt x="1151804" y="811666"/>
                    <a:pt x="1156972" y="816842"/>
                  </a:cubicBezTo>
                  <a:cubicBezTo>
                    <a:pt x="1164725" y="822018"/>
                    <a:pt x="1159556" y="829782"/>
                    <a:pt x="1164725" y="834958"/>
                  </a:cubicBezTo>
                  <a:cubicBezTo>
                    <a:pt x="1172477" y="840134"/>
                    <a:pt x="1172477" y="840134"/>
                    <a:pt x="1180230" y="837546"/>
                  </a:cubicBezTo>
                  <a:cubicBezTo>
                    <a:pt x="1187982" y="845309"/>
                    <a:pt x="1185398" y="860837"/>
                    <a:pt x="1187982" y="863425"/>
                  </a:cubicBezTo>
                  <a:cubicBezTo>
                    <a:pt x="1190567" y="866013"/>
                    <a:pt x="1195735" y="863425"/>
                    <a:pt x="1200903" y="868601"/>
                  </a:cubicBezTo>
                  <a:cubicBezTo>
                    <a:pt x="1203488" y="871189"/>
                    <a:pt x="1208656" y="899656"/>
                    <a:pt x="1211240" y="902245"/>
                  </a:cubicBezTo>
                  <a:cubicBezTo>
                    <a:pt x="1211240" y="902245"/>
                    <a:pt x="1203488" y="907420"/>
                    <a:pt x="1200903" y="910008"/>
                  </a:cubicBezTo>
                  <a:cubicBezTo>
                    <a:pt x="1195735" y="915184"/>
                    <a:pt x="1198319" y="920360"/>
                    <a:pt x="1200903" y="922948"/>
                  </a:cubicBezTo>
                  <a:cubicBezTo>
                    <a:pt x="1203488" y="925536"/>
                    <a:pt x="1206072" y="925536"/>
                    <a:pt x="1208656" y="925536"/>
                  </a:cubicBezTo>
                  <a:cubicBezTo>
                    <a:pt x="1208656" y="928124"/>
                    <a:pt x="1211240" y="930712"/>
                    <a:pt x="1208656" y="933300"/>
                  </a:cubicBezTo>
                  <a:cubicBezTo>
                    <a:pt x="1206072" y="938476"/>
                    <a:pt x="1198319" y="935888"/>
                    <a:pt x="1195735" y="938476"/>
                  </a:cubicBezTo>
                  <a:cubicBezTo>
                    <a:pt x="1193151" y="943652"/>
                    <a:pt x="1193151" y="951415"/>
                    <a:pt x="1190567" y="954003"/>
                  </a:cubicBezTo>
                  <a:cubicBezTo>
                    <a:pt x="1187982" y="964355"/>
                    <a:pt x="1198319" y="969531"/>
                    <a:pt x="1193151" y="977295"/>
                  </a:cubicBezTo>
                  <a:cubicBezTo>
                    <a:pt x="1180230" y="974707"/>
                    <a:pt x="1177646" y="977295"/>
                    <a:pt x="1169893" y="985059"/>
                  </a:cubicBezTo>
                  <a:cubicBezTo>
                    <a:pt x="1169893" y="985059"/>
                    <a:pt x="1172477" y="985059"/>
                    <a:pt x="1172477" y="987647"/>
                  </a:cubicBezTo>
                  <a:cubicBezTo>
                    <a:pt x="1180230" y="992823"/>
                    <a:pt x="1190567" y="1003175"/>
                    <a:pt x="1187982" y="1010938"/>
                  </a:cubicBezTo>
                  <a:cubicBezTo>
                    <a:pt x="1193151" y="1016114"/>
                    <a:pt x="1198319" y="1029054"/>
                    <a:pt x="1195735" y="1031642"/>
                  </a:cubicBezTo>
                  <a:cubicBezTo>
                    <a:pt x="1193151" y="1034230"/>
                    <a:pt x="1190567" y="1034230"/>
                    <a:pt x="1187982" y="1036818"/>
                  </a:cubicBezTo>
                  <a:cubicBezTo>
                    <a:pt x="1193151" y="1039406"/>
                    <a:pt x="1185398" y="1047170"/>
                    <a:pt x="1190567" y="1049758"/>
                  </a:cubicBezTo>
                  <a:cubicBezTo>
                    <a:pt x="1185398" y="1052346"/>
                    <a:pt x="1154388" y="1080813"/>
                    <a:pt x="1128546" y="1062698"/>
                  </a:cubicBezTo>
                  <a:cubicBezTo>
                    <a:pt x="1113041" y="1049758"/>
                    <a:pt x="1105288" y="1031642"/>
                    <a:pt x="1105288" y="1026466"/>
                  </a:cubicBezTo>
                  <a:cubicBezTo>
                    <a:pt x="1105288" y="1023878"/>
                    <a:pt x="1105288" y="1023878"/>
                    <a:pt x="1105288" y="1021290"/>
                  </a:cubicBezTo>
                  <a:cubicBezTo>
                    <a:pt x="1105288" y="1023878"/>
                    <a:pt x="1102704" y="1026466"/>
                    <a:pt x="1102704" y="1029054"/>
                  </a:cubicBezTo>
                  <a:cubicBezTo>
                    <a:pt x="1100120" y="1026466"/>
                    <a:pt x="1097535" y="1029054"/>
                    <a:pt x="1094951" y="1026466"/>
                  </a:cubicBezTo>
                  <a:cubicBezTo>
                    <a:pt x="1097535" y="1021290"/>
                    <a:pt x="1094951" y="1021290"/>
                    <a:pt x="1092367" y="1018702"/>
                  </a:cubicBezTo>
                  <a:cubicBezTo>
                    <a:pt x="1076862" y="1005763"/>
                    <a:pt x="1074278" y="1029054"/>
                    <a:pt x="1066525" y="1023878"/>
                  </a:cubicBezTo>
                  <a:cubicBezTo>
                    <a:pt x="1061357" y="1018702"/>
                    <a:pt x="1063941" y="1010938"/>
                    <a:pt x="1058773" y="1008350"/>
                  </a:cubicBezTo>
                  <a:cubicBezTo>
                    <a:pt x="1053604" y="1005763"/>
                    <a:pt x="1040683" y="1010938"/>
                    <a:pt x="1032931" y="1003175"/>
                  </a:cubicBezTo>
                  <a:cubicBezTo>
                    <a:pt x="1035515" y="997999"/>
                    <a:pt x="1035515" y="995411"/>
                    <a:pt x="1032931" y="992823"/>
                  </a:cubicBezTo>
                  <a:cubicBezTo>
                    <a:pt x="1030346" y="992823"/>
                    <a:pt x="1020010" y="987647"/>
                    <a:pt x="1017425" y="992823"/>
                  </a:cubicBezTo>
                  <a:cubicBezTo>
                    <a:pt x="1014841" y="987647"/>
                    <a:pt x="1020010" y="982471"/>
                    <a:pt x="1014841" y="977295"/>
                  </a:cubicBezTo>
                  <a:cubicBezTo>
                    <a:pt x="1009673" y="974707"/>
                    <a:pt x="1001920" y="974707"/>
                    <a:pt x="999336" y="969531"/>
                  </a:cubicBezTo>
                  <a:cubicBezTo>
                    <a:pt x="1001920" y="964355"/>
                    <a:pt x="1001920" y="956591"/>
                    <a:pt x="1001920" y="948827"/>
                  </a:cubicBezTo>
                  <a:cubicBezTo>
                    <a:pt x="999336" y="948827"/>
                    <a:pt x="996752" y="946240"/>
                    <a:pt x="994168" y="946240"/>
                  </a:cubicBezTo>
                  <a:cubicBezTo>
                    <a:pt x="994168" y="946240"/>
                    <a:pt x="996752" y="943652"/>
                    <a:pt x="994168" y="943652"/>
                  </a:cubicBezTo>
                  <a:cubicBezTo>
                    <a:pt x="991583" y="943652"/>
                    <a:pt x="988999" y="941064"/>
                    <a:pt x="986415" y="946240"/>
                  </a:cubicBezTo>
                  <a:cubicBezTo>
                    <a:pt x="978662" y="954003"/>
                    <a:pt x="939899" y="992823"/>
                    <a:pt x="939899" y="990235"/>
                  </a:cubicBezTo>
                  <a:cubicBezTo>
                    <a:pt x="934731" y="995411"/>
                    <a:pt x="932147" y="1000587"/>
                    <a:pt x="926978" y="995411"/>
                  </a:cubicBezTo>
                  <a:cubicBezTo>
                    <a:pt x="947652" y="977295"/>
                    <a:pt x="957989" y="964355"/>
                    <a:pt x="963157" y="959179"/>
                  </a:cubicBezTo>
                  <a:cubicBezTo>
                    <a:pt x="968326" y="954003"/>
                    <a:pt x="965741" y="951415"/>
                    <a:pt x="968326" y="951415"/>
                  </a:cubicBezTo>
                  <a:cubicBezTo>
                    <a:pt x="968326" y="948827"/>
                    <a:pt x="970910" y="948827"/>
                    <a:pt x="976078" y="946240"/>
                  </a:cubicBezTo>
                  <a:cubicBezTo>
                    <a:pt x="976078" y="946240"/>
                    <a:pt x="976078" y="946240"/>
                    <a:pt x="983831" y="938476"/>
                  </a:cubicBezTo>
                  <a:cubicBezTo>
                    <a:pt x="973494" y="935888"/>
                    <a:pt x="970910" y="943652"/>
                    <a:pt x="965741" y="941064"/>
                  </a:cubicBezTo>
                  <a:cubicBezTo>
                    <a:pt x="955405" y="935888"/>
                    <a:pt x="937315" y="935888"/>
                    <a:pt x="932147" y="941064"/>
                  </a:cubicBezTo>
                  <a:cubicBezTo>
                    <a:pt x="929563" y="938476"/>
                    <a:pt x="929563" y="935888"/>
                    <a:pt x="926978" y="935888"/>
                  </a:cubicBezTo>
                  <a:cubicBezTo>
                    <a:pt x="924394" y="933300"/>
                    <a:pt x="919226" y="935888"/>
                    <a:pt x="914057" y="941064"/>
                  </a:cubicBezTo>
                  <a:cubicBezTo>
                    <a:pt x="908889" y="948827"/>
                    <a:pt x="916642" y="974707"/>
                    <a:pt x="908889" y="985059"/>
                  </a:cubicBezTo>
                  <a:cubicBezTo>
                    <a:pt x="906305" y="985059"/>
                    <a:pt x="890800" y="990235"/>
                    <a:pt x="890800" y="987647"/>
                  </a:cubicBezTo>
                  <a:cubicBezTo>
                    <a:pt x="888216" y="992823"/>
                    <a:pt x="885631" y="997999"/>
                    <a:pt x="883047" y="1003175"/>
                  </a:cubicBezTo>
                  <a:cubicBezTo>
                    <a:pt x="880463" y="1005763"/>
                    <a:pt x="877879" y="1008350"/>
                    <a:pt x="875295" y="1008350"/>
                  </a:cubicBezTo>
                  <a:cubicBezTo>
                    <a:pt x="870126" y="1013526"/>
                    <a:pt x="872710" y="1023878"/>
                    <a:pt x="875295" y="1034230"/>
                  </a:cubicBezTo>
                  <a:cubicBezTo>
                    <a:pt x="877879" y="1031642"/>
                    <a:pt x="880463" y="1031642"/>
                    <a:pt x="880463" y="1031642"/>
                  </a:cubicBezTo>
                  <a:cubicBezTo>
                    <a:pt x="880463" y="1031642"/>
                    <a:pt x="880463" y="1034230"/>
                    <a:pt x="880463" y="1034230"/>
                  </a:cubicBezTo>
                  <a:cubicBezTo>
                    <a:pt x="880463" y="1034230"/>
                    <a:pt x="883047" y="1034230"/>
                    <a:pt x="883047" y="1034230"/>
                  </a:cubicBezTo>
                  <a:cubicBezTo>
                    <a:pt x="885631" y="1036818"/>
                    <a:pt x="888216" y="1039406"/>
                    <a:pt x="890800" y="1041994"/>
                  </a:cubicBezTo>
                  <a:cubicBezTo>
                    <a:pt x="890800" y="1041994"/>
                    <a:pt x="890800" y="1041994"/>
                    <a:pt x="895968" y="1034230"/>
                  </a:cubicBezTo>
                  <a:cubicBezTo>
                    <a:pt x="895968" y="1034230"/>
                    <a:pt x="895968" y="1034230"/>
                    <a:pt x="895968" y="1031642"/>
                  </a:cubicBezTo>
                  <a:cubicBezTo>
                    <a:pt x="895968" y="1034230"/>
                    <a:pt x="903721" y="1036818"/>
                    <a:pt x="901137" y="1036818"/>
                  </a:cubicBezTo>
                  <a:cubicBezTo>
                    <a:pt x="901137" y="1036818"/>
                    <a:pt x="898552" y="1036818"/>
                    <a:pt x="898552" y="1036818"/>
                  </a:cubicBezTo>
                  <a:cubicBezTo>
                    <a:pt x="898552" y="1036818"/>
                    <a:pt x="898552" y="1036818"/>
                    <a:pt x="893384" y="1041994"/>
                  </a:cubicBezTo>
                  <a:cubicBezTo>
                    <a:pt x="898552" y="1041994"/>
                    <a:pt x="901137" y="1047170"/>
                    <a:pt x="903721" y="1044582"/>
                  </a:cubicBezTo>
                  <a:cubicBezTo>
                    <a:pt x="911473" y="1049758"/>
                    <a:pt x="942484" y="1073049"/>
                    <a:pt x="934731" y="1083401"/>
                  </a:cubicBezTo>
                  <a:cubicBezTo>
                    <a:pt x="919226" y="1109281"/>
                    <a:pt x="937315" y="1129985"/>
                    <a:pt x="937315" y="1132572"/>
                  </a:cubicBezTo>
                  <a:cubicBezTo>
                    <a:pt x="942484" y="1135160"/>
                    <a:pt x="950236" y="1132572"/>
                    <a:pt x="950236" y="1132572"/>
                  </a:cubicBezTo>
                  <a:cubicBezTo>
                    <a:pt x="955405" y="1132572"/>
                    <a:pt x="963157" y="1132572"/>
                    <a:pt x="963157" y="1129985"/>
                  </a:cubicBezTo>
                  <a:cubicBezTo>
                    <a:pt x="968326" y="1135160"/>
                    <a:pt x="973494" y="1140336"/>
                    <a:pt x="968326" y="1148100"/>
                  </a:cubicBezTo>
                  <a:cubicBezTo>
                    <a:pt x="963157" y="1153276"/>
                    <a:pt x="955405" y="1155864"/>
                    <a:pt x="950236" y="1161040"/>
                  </a:cubicBezTo>
                  <a:cubicBezTo>
                    <a:pt x="945068" y="1168804"/>
                    <a:pt x="952820" y="1197271"/>
                    <a:pt x="957989" y="1202447"/>
                  </a:cubicBezTo>
                  <a:cubicBezTo>
                    <a:pt x="976078" y="1215387"/>
                    <a:pt x="981247" y="1202447"/>
                    <a:pt x="988999" y="1207623"/>
                  </a:cubicBezTo>
                  <a:cubicBezTo>
                    <a:pt x="996752" y="1212799"/>
                    <a:pt x="991583" y="1223151"/>
                    <a:pt x="991583" y="1223151"/>
                  </a:cubicBezTo>
                  <a:cubicBezTo>
                    <a:pt x="986415" y="1228327"/>
                    <a:pt x="976078" y="1225739"/>
                    <a:pt x="970910" y="1225739"/>
                  </a:cubicBezTo>
                  <a:cubicBezTo>
                    <a:pt x="965741" y="1228327"/>
                    <a:pt x="963157" y="1233503"/>
                    <a:pt x="960573" y="1238679"/>
                  </a:cubicBezTo>
                  <a:cubicBezTo>
                    <a:pt x="965741" y="1243855"/>
                    <a:pt x="947652" y="1285262"/>
                    <a:pt x="947652" y="1285262"/>
                  </a:cubicBezTo>
                  <a:cubicBezTo>
                    <a:pt x="945068" y="1290438"/>
                    <a:pt x="945068" y="1303378"/>
                    <a:pt x="950236" y="1308553"/>
                  </a:cubicBezTo>
                  <a:cubicBezTo>
                    <a:pt x="955405" y="1311141"/>
                    <a:pt x="960573" y="1313729"/>
                    <a:pt x="965741" y="1318905"/>
                  </a:cubicBezTo>
                  <a:cubicBezTo>
                    <a:pt x="970910" y="1324081"/>
                    <a:pt x="976078" y="1326669"/>
                    <a:pt x="970910" y="1331845"/>
                  </a:cubicBezTo>
                  <a:cubicBezTo>
                    <a:pt x="970910" y="1331845"/>
                    <a:pt x="968326" y="1334433"/>
                    <a:pt x="965741" y="1337021"/>
                  </a:cubicBezTo>
                  <a:cubicBezTo>
                    <a:pt x="957989" y="1339609"/>
                    <a:pt x="950236" y="1342197"/>
                    <a:pt x="950236" y="1342197"/>
                  </a:cubicBezTo>
                  <a:cubicBezTo>
                    <a:pt x="947652" y="1344785"/>
                    <a:pt x="952820" y="1349961"/>
                    <a:pt x="947652" y="1352549"/>
                  </a:cubicBezTo>
                  <a:cubicBezTo>
                    <a:pt x="942484" y="1362901"/>
                    <a:pt x="924394" y="1349961"/>
                    <a:pt x="921810" y="1355137"/>
                  </a:cubicBezTo>
                  <a:cubicBezTo>
                    <a:pt x="919226" y="1355137"/>
                    <a:pt x="919226" y="1370664"/>
                    <a:pt x="916642" y="1375840"/>
                  </a:cubicBezTo>
                  <a:cubicBezTo>
                    <a:pt x="914057" y="1378428"/>
                    <a:pt x="911473" y="1381016"/>
                    <a:pt x="906305" y="1383604"/>
                  </a:cubicBezTo>
                  <a:cubicBezTo>
                    <a:pt x="901137" y="1399132"/>
                    <a:pt x="903721" y="1406896"/>
                    <a:pt x="911473" y="1414660"/>
                  </a:cubicBezTo>
                  <a:cubicBezTo>
                    <a:pt x="919226" y="1419836"/>
                    <a:pt x="924394" y="1419836"/>
                    <a:pt x="929563" y="1425012"/>
                  </a:cubicBezTo>
                  <a:cubicBezTo>
                    <a:pt x="934731" y="1430187"/>
                    <a:pt x="937315" y="1432775"/>
                    <a:pt x="934731" y="1435363"/>
                  </a:cubicBezTo>
                  <a:cubicBezTo>
                    <a:pt x="934731" y="1435363"/>
                    <a:pt x="934731" y="1435363"/>
                    <a:pt x="950236" y="1445715"/>
                  </a:cubicBezTo>
                  <a:cubicBezTo>
                    <a:pt x="952820" y="1450891"/>
                    <a:pt x="955405" y="1450891"/>
                    <a:pt x="952820" y="1450891"/>
                  </a:cubicBezTo>
                  <a:cubicBezTo>
                    <a:pt x="952820" y="1450891"/>
                    <a:pt x="952820" y="1450891"/>
                    <a:pt x="950236" y="1448303"/>
                  </a:cubicBezTo>
                  <a:cubicBezTo>
                    <a:pt x="947652" y="1448303"/>
                    <a:pt x="945068" y="1445715"/>
                    <a:pt x="945068" y="1443127"/>
                  </a:cubicBezTo>
                  <a:cubicBezTo>
                    <a:pt x="942484" y="1443127"/>
                    <a:pt x="939899" y="1443127"/>
                    <a:pt x="939899" y="1445715"/>
                  </a:cubicBezTo>
                  <a:cubicBezTo>
                    <a:pt x="934731" y="1440539"/>
                    <a:pt x="939899" y="1443127"/>
                    <a:pt x="934731" y="1437951"/>
                  </a:cubicBezTo>
                  <a:cubicBezTo>
                    <a:pt x="934731" y="1437951"/>
                    <a:pt x="919226" y="1440539"/>
                    <a:pt x="919226" y="1437951"/>
                  </a:cubicBezTo>
                  <a:cubicBezTo>
                    <a:pt x="914057" y="1432775"/>
                    <a:pt x="911473" y="1425012"/>
                    <a:pt x="908889" y="1422424"/>
                  </a:cubicBezTo>
                  <a:cubicBezTo>
                    <a:pt x="898552" y="1414660"/>
                    <a:pt x="888216" y="1414660"/>
                    <a:pt x="880463" y="1422424"/>
                  </a:cubicBezTo>
                  <a:cubicBezTo>
                    <a:pt x="870126" y="1435363"/>
                    <a:pt x="867542" y="1461243"/>
                    <a:pt x="875295" y="1469007"/>
                  </a:cubicBezTo>
                  <a:cubicBezTo>
                    <a:pt x="862374" y="1479359"/>
                    <a:pt x="826195" y="1476771"/>
                    <a:pt x="821027" y="1481947"/>
                  </a:cubicBezTo>
                  <a:cubicBezTo>
                    <a:pt x="818443" y="1487122"/>
                    <a:pt x="821027" y="1505238"/>
                    <a:pt x="815858" y="1507826"/>
                  </a:cubicBezTo>
                  <a:cubicBezTo>
                    <a:pt x="813274" y="1515590"/>
                    <a:pt x="797769" y="1507826"/>
                    <a:pt x="795185" y="1510414"/>
                  </a:cubicBezTo>
                  <a:cubicBezTo>
                    <a:pt x="792600" y="1513002"/>
                    <a:pt x="805521" y="1515590"/>
                    <a:pt x="797769" y="1523354"/>
                  </a:cubicBezTo>
                  <a:cubicBezTo>
                    <a:pt x="792600" y="1528530"/>
                    <a:pt x="790016" y="1528530"/>
                    <a:pt x="787432" y="1525942"/>
                  </a:cubicBezTo>
                  <a:cubicBezTo>
                    <a:pt x="777095" y="1518178"/>
                    <a:pt x="784848" y="1513002"/>
                    <a:pt x="779680" y="1510414"/>
                  </a:cubicBezTo>
                  <a:cubicBezTo>
                    <a:pt x="769343" y="1515590"/>
                    <a:pt x="753838" y="1515590"/>
                    <a:pt x="751253" y="1520766"/>
                  </a:cubicBezTo>
                  <a:cubicBezTo>
                    <a:pt x="746085" y="1525942"/>
                    <a:pt x="751253" y="1549233"/>
                    <a:pt x="753838" y="1549233"/>
                  </a:cubicBezTo>
                  <a:cubicBezTo>
                    <a:pt x="759006" y="1554409"/>
                    <a:pt x="774511" y="1544058"/>
                    <a:pt x="782264" y="1549233"/>
                  </a:cubicBezTo>
                  <a:cubicBezTo>
                    <a:pt x="774511" y="1556997"/>
                    <a:pt x="766759" y="1554409"/>
                    <a:pt x="759006" y="1559585"/>
                  </a:cubicBezTo>
                  <a:cubicBezTo>
                    <a:pt x="769343" y="1569937"/>
                    <a:pt x="766759" y="1600993"/>
                    <a:pt x="764174" y="1606168"/>
                  </a:cubicBezTo>
                  <a:cubicBezTo>
                    <a:pt x="746085" y="1572525"/>
                    <a:pt x="733164" y="1546645"/>
                    <a:pt x="720243" y="1533706"/>
                  </a:cubicBezTo>
                  <a:cubicBezTo>
                    <a:pt x="712490" y="1528530"/>
                    <a:pt x="712490" y="1531118"/>
                    <a:pt x="704738" y="1536294"/>
                  </a:cubicBezTo>
                  <a:cubicBezTo>
                    <a:pt x="704738" y="1536294"/>
                    <a:pt x="704738" y="1536294"/>
                    <a:pt x="686648" y="1538882"/>
                  </a:cubicBezTo>
                  <a:cubicBezTo>
                    <a:pt x="676312" y="1538882"/>
                    <a:pt x="668559" y="1538882"/>
                    <a:pt x="660806" y="1538882"/>
                  </a:cubicBezTo>
                  <a:cubicBezTo>
                    <a:pt x="660806" y="1538882"/>
                    <a:pt x="660806" y="1538882"/>
                    <a:pt x="647885" y="1556997"/>
                  </a:cubicBezTo>
                  <a:cubicBezTo>
                    <a:pt x="634964" y="1572525"/>
                    <a:pt x="640133" y="1600993"/>
                    <a:pt x="640133" y="1600993"/>
                  </a:cubicBezTo>
                  <a:cubicBezTo>
                    <a:pt x="640133" y="1603581"/>
                    <a:pt x="637549" y="1621696"/>
                    <a:pt x="640133" y="1621696"/>
                  </a:cubicBezTo>
                  <a:cubicBezTo>
                    <a:pt x="634964" y="1624284"/>
                    <a:pt x="632380" y="1629460"/>
                    <a:pt x="627212" y="1632048"/>
                  </a:cubicBezTo>
                  <a:cubicBezTo>
                    <a:pt x="614291" y="1621696"/>
                    <a:pt x="645301" y="1551821"/>
                    <a:pt x="627212" y="1538882"/>
                  </a:cubicBezTo>
                  <a:cubicBezTo>
                    <a:pt x="622044" y="1533706"/>
                    <a:pt x="593617" y="1544058"/>
                    <a:pt x="591033" y="1541470"/>
                  </a:cubicBezTo>
                  <a:cubicBezTo>
                    <a:pt x="588449" y="1549233"/>
                    <a:pt x="583280" y="1554409"/>
                    <a:pt x="583280" y="1562173"/>
                  </a:cubicBezTo>
                  <a:cubicBezTo>
                    <a:pt x="578112" y="1556997"/>
                    <a:pt x="575528" y="1572525"/>
                    <a:pt x="567775" y="1567349"/>
                  </a:cubicBezTo>
                  <a:cubicBezTo>
                    <a:pt x="560023" y="1559585"/>
                    <a:pt x="565191" y="1533706"/>
                    <a:pt x="560023" y="1531118"/>
                  </a:cubicBezTo>
                  <a:cubicBezTo>
                    <a:pt x="541933" y="1518178"/>
                    <a:pt x="521260" y="1541470"/>
                    <a:pt x="513507" y="1533706"/>
                  </a:cubicBezTo>
                  <a:cubicBezTo>
                    <a:pt x="508339" y="1531118"/>
                    <a:pt x="505755" y="1497474"/>
                    <a:pt x="503171" y="1494886"/>
                  </a:cubicBezTo>
                  <a:cubicBezTo>
                    <a:pt x="487665" y="1481947"/>
                    <a:pt x="479913" y="1507826"/>
                    <a:pt x="464408" y="1502650"/>
                  </a:cubicBezTo>
                  <a:cubicBezTo>
                    <a:pt x="466992" y="1500062"/>
                    <a:pt x="461823" y="1497474"/>
                    <a:pt x="464408" y="1492298"/>
                  </a:cubicBezTo>
                  <a:cubicBezTo>
                    <a:pt x="464408" y="1492298"/>
                    <a:pt x="469576" y="1489710"/>
                    <a:pt x="472160" y="1487122"/>
                  </a:cubicBezTo>
                  <a:cubicBezTo>
                    <a:pt x="482497" y="1469007"/>
                    <a:pt x="451487" y="1458655"/>
                    <a:pt x="456655" y="1456067"/>
                  </a:cubicBezTo>
                  <a:cubicBezTo>
                    <a:pt x="448902" y="1448303"/>
                    <a:pt x="438566" y="1445715"/>
                    <a:pt x="430813" y="1456067"/>
                  </a:cubicBezTo>
                  <a:cubicBezTo>
                    <a:pt x="430813" y="1458655"/>
                    <a:pt x="428229" y="1461243"/>
                    <a:pt x="428229" y="1463831"/>
                  </a:cubicBezTo>
                  <a:cubicBezTo>
                    <a:pt x="425645" y="1458655"/>
                    <a:pt x="420476" y="1466419"/>
                    <a:pt x="417892" y="1469007"/>
                  </a:cubicBezTo>
                  <a:cubicBezTo>
                    <a:pt x="417892" y="1469007"/>
                    <a:pt x="417892" y="1469007"/>
                    <a:pt x="410140" y="1463831"/>
                  </a:cubicBezTo>
                  <a:cubicBezTo>
                    <a:pt x="415308" y="1458655"/>
                    <a:pt x="407555" y="1458655"/>
                    <a:pt x="412724" y="1450891"/>
                  </a:cubicBezTo>
                  <a:cubicBezTo>
                    <a:pt x="412724" y="1450891"/>
                    <a:pt x="412724" y="1450891"/>
                    <a:pt x="420476" y="1443127"/>
                  </a:cubicBezTo>
                  <a:cubicBezTo>
                    <a:pt x="423061" y="1443127"/>
                    <a:pt x="423061" y="1443127"/>
                    <a:pt x="425645" y="1440539"/>
                  </a:cubicBezTo>
                  <a:cubicBezTo>
                    <a:pt x="435981" y="1427599"/>
                    <a:pt x="430813" y="1425012"/>
                    <a:pt x="423061" y="1419836"/>
                  </a:cubicBezTo>
                  <a:cubicBezTo>
                    <a:pt x="415308" y="1412072"/>
                    <a:pt x="399803" y="1412072"/>
                    <a:pt x="397219" y="1412072"/>
                  </a:cubicBezTo>
                  <a:cubicBezTo>
                    <a:pt x="397219" y="1401720"/>
                    <a:pt x="412724" y="1383604"/>
                    <a:pt x="397219" y="1373252"/>
                  </a:cubicBezTo>
                  <a:cubicBezTo>
                    <a:pt x="389466" y="1365489"/>
                    <a:pt x="373961" y="1393956"/>
                    <a:pt x="361040" y="1383604"/>
                  </a:cubicBezTo>
                  <a:cubicBezTo>
                    <a:pt x="355871" y="1378428"/>
                    <a:pt x="358456" y="1373252"/>
                    <a:pt x="361040" y="1370664"/>
                  </a:cubicBezTo>
                  <a:cubicBezTo>
                    <a:pt x="363624" y="1365489"/>
                    <a:pt x="371377" y="1360313"/>
                    <a:pt x="379129" y="1362901"/>
                  </a:cubicBezTo>
                  <a:cubicBezTo>
                    <a:pt x="389466" y="1344785"/>
                    <a:pt x="386882" y="1326669"/>
                    <a:pt x="371377" y="1313729"/>
                  </a:cubicBezTo>
                  <a:cubicBezTo>
                    <a:pt x="355871" y="1300790"/>
                    <a:pt x="348119" y="1308553"/>
                    <a:pt x="332614" y="1303378"/>
                  </a:cubicBezTo>
                  <a:cubicBezTo>
                    <a:pt x="332614" y="1300790"/>
                    <a:pt x="337782" y="1298202"/>
                    <a:pt x="337782" y="1295614"/>
                  </a:cubicBezTo>
                  <a:cubicBezTo>
                    <a:pt x="340366" y="1293026"/>
                    <a:pt x="340366" y="1293026"/>
                    <a:pt x="340366" y="1290438"/>
                  </a:cubicBezTo>
                  <a:cubicBezTo>
                    <a:pt x="332614" y="1285262"/>
                    <a:pt x="327445" y="1290438"/>
                    <a:pt x="317108" y="1285262"/>
                  </a:cubicBezTo>
                  <a:cubicBezTo>
                    <a:pt x="335198" y="1269734"/>
                    <a:pt x="366208" y="1295614"/>
                    <a:pt x="376545" y="1282674"/>
                  </a:cubicBezTo>
                  <a:cubicBezTo>
                    <a:pt x="379129" y="1280086"/>
                    <a:pt x="381713" y="1280086"/>
                    <a:pt x="381713" y="1274910"/>
                  </a:cubicBezTo>
                  <a:cubicBezTo>
                    <a:pt x="379129" y="1274910"/>
                    <a:pt x="355871" y="1259382"/>
                    <a:pt x="350703" y="1264558"/>
                  </a:cubicBezTo>
                  <a:cubicBezTo>
                    <a:pt x="345535" y="1259382"/>
                    <a:pt x="345535" y="1254206"/>
                    <a:pt x="348119" y="1249030"/>
                  </a:cubicBezTo>
                  <a:cubicBezTo>
                    <a:pt x="353287" y="1243855"/>
                    <a:pt x="366208" y="1246443"/>
                    <a:pt x="371377" y="1241267"/>
                  </a:cubicBezTo>
                  <a:cubicBezTo>
                    <a:pt x="371377" y="1241267"/>
                    <a:pt x="392050" y="1207623"/>
                    <a:pt x="381713" y="1199859"/>
                  </a:cubicBezTo>
                  <a:cubicBezTo>
                    <a:pt x="368792" y="1189508"/>
                    <a:pt x="342950" y="1197271"/>
                    <a:pt x="335198" y="1189508"/>
                  </a:cubicBezTo>
                  <a:cubicBezTo>
                    <a:pt x="327445" y="1186920"/>
                    <a:pt x="330029" y="1181744"/>
                    <a:pt x="332614" y="1179156"/>
                  </a:cubicBezTo>
                  <a:cubicBezTo>
                    <a:pt x="332614" y="1179156"/>
                    <a:pt x="371377" y="1181744"/>
                    <a:pt x="384298" y="1166216"/>
                  </a:cubicBezTo>
                  <a:cubicBezTo>
                    <a:pt x="386882" y="1163628"/>
                    <a:pt x="381713" y="1158452"/>
                    <a:pt x="384298" y="1155864"/>
                  </a:cubicBezTo>
                  <a:cubicBezTo>
                    <a:pt x="384298" y="1153276"/>
                    <a:pt x="386882" y="1155864"/>
                    <a:pt x="389466" y="1153276"/>
                  </a:cubicBezTo>
                  <a:cubicBezTo>
                    <a:pt x="389466" y="1150688"/>
                    <a:pt x="392050" y="1148100"/>
                    <a:pt x="392050" y="1148100"/>
                  </a:cubicBezTo>
                  <a:cubicBezTo>
                    <a:pt x="392050" y="1148100"/>
                    <a:pt x="407555" y="1137748"/>
                    <a:pt x="410140" y="1137748"/>
                  </a:cubicBezTo>
                  <a:cubicBezTo>
                    <a:pt x="410140" y="1137748"/>
                    <a:pt x="415308" y="1119633"/>
                    <a:pt x="410140" y="1114457"/>
                  </a:cubicBezTo>
                  <a:cubicBezTo>
                    <a:pt x="404971" y="1111869"/>
                    <a:pt x="399803" y="1109281"/>
                    <a:pt x="399803" y="1109281"/>
                  </a:cubicBezTo>
                  <a:cubicBezTo>
                    <a:pt x="399803" y="1109281"/>
                    <a:pt x="394634" y="1096341"/>
                    <a:pt x="397219" y="1093753"/>
                  </a:cubicBezTo>
                  <a:cubicBezTo>
                    <a:pt x="404971" y="1083401"/>
                    <a:pt x="420476" y="1109281"/>
                    <a:pt x="435981" y="1091165"/>
                  </a:cubicBezTo>
                  <a:cubicBezTo>
                    <a:pt x="438566" y="1088577"/>
                    <a:pt x="441150" y="1083401"/>
                    <a:pt x="438566" y="1083401"/>
                  </a:cubicBezTo>
                  <a:cubicBezTo>
                    <a:pt x="441150" y="1080813"/>
                    <a:pt x="443734" y="1078225"/>
                    <a:pt x="446318" y="1078225"/>
                  </a:cubicBezTo>
                  <a:cubicBezTo>
                    <a:pt x="446318" y="1078225"/>
                    <a:pt x="448902" y="1018702"/>
                    <a:pt x="448902" y="1018702"/>
                  </a:cubicBezTo>
                  <a:cubicBezTo>
                    <a:pt x="469576" y="990235"/>
                    <a:pt x="495418" y="1031642"/>
                    <a:pt x="516092" y="1003175"/>
                  </a:cubicBezTo>
                  <a:cubicBezTo>
                    <a:pt x="523844" y="995411"/>
                    <a:pt x="521260" y="977295"/>
                    <a:pt x="526428" y="969531"/>
                  </a:cubicBezTo>
                  <a:cubicBezTo>
                    <a:pt x="534181" y="959179"/>
                    <a:pt x="541933" y="966943"/>
                    <a:pt x="547102" y="961767"/>
                  </a:cubicBezTo>
                  <a:cubicBezTo>
                    <a:pt x="547102" y="961767"/>
                    <a:pt x="547102" y="959179"/>
                    <a:pt x="549686" y="956591"/>
                  </a:cubicBezTo>
                  <a:cubicBezTo>
                    <a:pt x="549686" y="959179"/>
                    <a:pt x="552270" y="956591"/>
                    <a:pt x="552270" y="956591"/>
                  </a:cubicBezTo>
                  <a:cubicBezTo>
                    <a:pt x="557439" y="951415"/>
                    <a:pt x="557439" y="935888"/>
                    <a:pt x="560023" y="930712"/>
                  </a:cubicBezTo>
                  <a:cubicBezTo>
                    <a:pt x="570360" y="948827"/>
                    <a:pt x="572944" y="959179"/>
                    <a:pt x="580696" y="961767"/>
                  </a:cubicBezTo>
                  <a:cubicBezTo>
                    <a:pt x="591033" y="972119"/>
                    <a:pt x="601370" y="964355"/>
                    <a:pt x="611707" y="964355"/>
                  </a:cubicBezTo>
                  <a:cubicBezTo>
                    <a:pt x="609122" y="964355"/>
                    <a:pt x="609122" y="964355"/>
                    <a:pt x="609122" y="964355"/>
                  </a:cubicBezTo>
                  <a:cubicBezTo>
                    <a:pt x="603954" y="959179"/>
                    <a:pt x="609122" y="951415"/>
                    <a:pt x="609122" y="948827"/>
                  </a:cubicBezTo>
                  <a:cubicBezTo>
                    <a:pt x="601370" y="943652"/>
                    <a:pt x="598786" y="946240"/>
                    <a:pt x="591033" y="943652"/>
                  </a:cubicBezTo>
                  <a:cubicBezTo>
                    <a:pt x="588449" y="941064"/>
                    <a:pt x="588449" y="935888"/>
                    <a:pt x="585865" y="933300"/>
                  </a:cubicBezTo>
                  <a:cubicBezTo>
                    <a:pt x="596202" y="920360"/>
                    <a:pt x="603954" y="917772"/>
                    <a:pt x="611707" y="925536"/>
                  </a:cubicBezTo>
                  <a:cubicBezTo>
                    <a:pt x="614291" y="920360"/>
                    <a:pt x="616875" y="917772"/>
                    <a:pt x="619459" y="912596"/>
                  </a:cubicBezTo>
                  <a:cubicBezTo>
                    <a:pt x="619459" y="915184"/>
                    <a:pt x="622044" y="915184"/>
                    <a:pt x="622044" y="915184"/>
                  </a:cubicBezTo>
                  <a:cubicBezTo>
                    <a:pt x="629796" y="904833"/>
                    <a:pt x="622044" y="878953"/>
                    <a:pt x="622044" y="881541"/>
                  </a:cubicBezTo>
                  <a:cubicBezTo>
                    <a:pt x="616875" y="876365"/>
                    <a:pt x="609122" y="881541"/>
                    <a:pt x="609122" y="881541"/>
                  </a:cubicBezTo>
                  <a:cubicBezTo>
                    <a:pt x="606538" y="878953"/>
                    <a:pt x="598786" y="873777"/>
                    <a:pt x="601370" y="871189"/>
                  </a:cubicBezTo>
                  <a:cubicBezTo>
                    <a:pt x="591033" y="863425"/>
                    <a:pt x="588449" y="866013"/>
                    <a:pt x="580696" y="871189"/>
                  </a:cubicBezTo>
                  <a:cubicBezTo>
                    <a:pt x="583280" y="878953"/>
                    <a:pt x="575528" y="894481"/>
                    <a:pt x="575528" y="894481"/>
                  </a:cubicBezTo>
                  <a:cubicBezTo>
                    <a:pt x="572944" y="897069"/>
                    <a:pt x="567775" y="902245"/>
                    <a:pt x="562607" y="897069"/>
                  </a:cubicBezTo>
                  <a:cubicBezTo>
                    <a:pt x="560023" y="897069"/>
                    <a:pt x="560023" y="863425"/>
                    <a:pt x="560023" y="863425"/>
                  </a:cubicBezTo>
                  <a:cubicBezTo>
                    <a:pt x="549686" y="855661"/>
                    <a:pt x="541933" y="863425"/>
                    <a:pt x="539349" y="860837"/>
                  </a:cubicBezTo>
                  <a:cubicBezTo>
                    <a:pt x="529013" y="873777"/>
                    <a:pt x="547102" y="899656"/>
                    <a:pt x="541933" y="904833"/>
                  </a:cubicBezTo>
                  <a:cubicBezTo>
                    <a:pt x="536765" y="912596"/>
                    <a:pt x="529013" y="910008"/>
                    <a:pt x="523844" y="907420"/>
                  </a:cubicBezTo>
                  <a:cubicBezTo>
                    <a:pt x="513507" y="899656"/>
                    <a:pt x="516092" y="878953"/>
                    <a:pt x="516092" y="878953"/>
                  </a:cubicBezTo>
                  <a:cubicBezTo>
                    <a:pt x="513507" y="878953"/>
                    <a:pt x="513507" y="878953"/>
                    <a:pt x="513507" y="878953"/>
                  </a:cubicBezTo>
                  <a:cubicBezTo>
                    <a:pt x="516092" y="873777"/>
                    <a:pt x="505755" y="842722"/>
                    <a:pt x="505755" y="842722"/>
                  </a:cubicBezTo>
                  <a:cubicBezTo>
                    <a:pt x="498002" y="837546"/>
                    <a:pt x="492834" y="837546"/>
                    <a:pt x="490250" y="840134"/>
                  </a:cubicBezTo>
                  <a:cubicBezTo>
                    <a:pt x="490250" y="842722"/>
                    <a:pt x="487665" y="847897"/>
                    <a:pt x="485081" y="850485"/>
                  </a:cubicBezTo>
                  <a:cubicBezTo>
                    <a:pt x="485081" y="850485"/>
                    <a:pt x="472160" y="855661"/>
                    <a:pt x="469576" y="853073"/>
                  </a:cubicBezTo>
                  <a:cubicBezTo>
                    <a:pt x="469576" y="853073"/>
                    <a:pt x="469576" y="853073"/>
                    <a:pt x="464408" y="863425"/>
                  </a:cubicBezTo>
                  <a:cubicBezTo>
                    <a:pt x="461823" y="866013"/>
                    <a:pt x="461823" y="868601"/>
                    <a:pt x="459239" y="868601"/>
                  </a:cubicBezTo>
                  <a:cubicBezTo>
                    <a:pt x="459239" y="871189"/>
                    <a:pt x="456655" y="871189"/>
                    <a:pt x="456655" y="871189"/>
                  </a:cubicBezTo>
                  <a:cubicBezTo>
                    <a:pt x="456655" y="871189"/>
                    <a:pt x="456655" y="873777"/>
                    <a:pt x="456655" y="873777"/>
                  </a:cubicBezTo>
                  <a:cubicBezTo>
                    <a:pt x="451487" y="878953"/>
                    <a:pt x="443734" y="881541"/>
                    <a:pt x="435981" y="878953"/>
                  </a:cubicBezTo>
                  <a:cubicBezTo>
                    <a:pt x="438566" y="873777"/>
                    <a:pt x="441150" y="866013"/>
                    <a:pt x="441150" y="860837"/>
                  </a:cubicBezTo>
                  <a:cubicBezTo>
                    <a:pt x="443734" y="860837"/>
                    <a:pt x="446318" y="858249"/>
                    <a:pt x="448902" y="855661"/>
                  </a:cubicBezTo>
                  <a:cubicBezTo>
                    <a:pt x="454071" y="847897"/>
                    <a:pt x="459239" y="850485"/>
                    <a:pt x="466992" y="840134"/>
                  </a:cubicBezTo>
                  <a:cubicBezTo>
                    <a:pt x="466992" y="837546"/>
                    <a:pt x="472160" y="827194"/>
                    <a:pt x="472160" y="824606"/>
                  </a:cubicBezTo>
                  <a:cubicBezTo>
                    <a:pt x="459239" y="816842"/>
                    <a:pt x="456655" y="827194"/>
                    <a:pt x="448902" y="822018"/>
                  </a:cubicBezTo>
                  <a:cubicBezTo>
                    <a:pt x="446318" y="816842"/>
                    <a:pt x="448902" y="801314"/>
                    <a:pt x="448902" y="798726"/>
                  </a:cubicBezTo>
                  <a:cubicBezTo>
                    <a:pt x="446318" y="796138"/>
                    <a:pt x="443734" y="801314"/>
                    <a:pt x="443734" y="798726"/>
                  </a:cubicBezTo>
                  <a:cubicBezTo>
                    <a:pt x="443734" y="798726"/>
                    <a:pt x="443734" y="798726"/>
                    <a:pt x="433397" y="790962"/>
                  </a:cubicBezTo>
                  <a:cubicBezTo>
                    <a:pt x="430813" y="796138"/>
                    <a:pt x="433397" y="801314"/>
                    <a:pt x="430813" y="803902"/>
                  </a:cubicBezTo>
                  <a:cubicBezTo>
                    <a:pt x="425645" y="809078"/>
                    <a:pt x="423061" y="809078"/>
                    <a:pt x="417892" y="811666"/>
                  </a:cubicBezTo>
                  <a:cubicBezTo>
                    <a:pt x="412724" y="806490"/>
                    <a:pt x="410140" y="803902"/>
                    <a:pt x="412724" y="796138"/>
                  </a:cubicBezTo>
                  <a:cubicBezTo>
                    <a:pt x="407555" y="796138"/>
                    <a:pt x="402387" y="796138"/>
                    <a:pt x="397219" y="796138"/>
                  </a:cubicBezTo>
                  <a:cubicBezTo>
                    <a:pt x="397219" y="788374"/>
                    <a:pt x="394634" y="785787"/>
                    <a:pt x="399803" y="780611"/>
                  </a:cubicBezTo>
                  <a:cubicBezTo>
                    <a:pt x="402387" y="772847"/>
                    <a:pt x="410140" y="770259"/>
                    <a:pt x="412724" y="767671"/>
                  </a:cubicBezTo>
                  <a:cubicBezTo>
                    <a:pt x="415308" y="762495"/>
                    <a:pt x="412724" y="749555"/>
                    <a:pt x="402387" y="744379"/>
                  </a:cubicBezTo>
                  <a:cubicBezTo>
                    <a:pt x="389466" y="734027"/>
                    <a:pt x="384298" y="754731"/>
                    <a:pt x="373961" y="744379"/>
                  </a:cubicBezTo>
                  <a:cubicBezTo>
                    <a:pt x="368792" y="741791"/>
                    <a:pt x="368792" y="739203"/>
                    <a:pt x="371377" y="736615"/>
                  </a:cubicBezTo>
                  <a:cubicBezTo>
                    <a:pt x="376545" y="728851"/>
                    <a:pt x="386882" y="728851"/>
                    <a:pt x="389466" y="723675"/>
                  </a:cubicBezTo>
                  <a:cubicBezTo>
                    <a:pt x="392050" y="721088"/>
                    <a:pt x="392050" y="715912"/>
                    <a:pt x="392050" y="715912"/>
                  </a:cubicBezTo>
                  <a:cubicBezTo>
                    <a:pt x="386882" y="710736"/>
                    <a:pt x="371377" y="736615"/>
                    <a:pt x="358456" y="726263"/>
                  </a:cubicBezTo>
                  <a:cubicBezTo>
                    <a:pt x="355871" y="726263"/>
                    <a:pt x="353287" y="723675"/>
                    <a:pt x="353287" y="721088"/>
                  </a:cubicBezTo>
                  <a:cubicBezTo>
                    <a:pt x="353287" y="721088"/>
                    <a:pt x="350703" y="721088"/>
                    <a:pt x="350703" y="723675"/>
                  </a:cubicBezTo>
                  <a:cubicBezTo>
                    <a:pt x="348119" y="721088"/>
                    <a:pt x="337782" y="718500"/>
                    <a:pt x="335198" y="715912"/>
                  </a:cubicBezTo>
                  <a:cubicBezTo>
                    <a:pt x="332614" y="713324"/>
                    <a:pt x="332614" y="713324"/>
                    <a:pt x="332614" y="713324"/>
                  </a:cubicBezTo>
                  <a:cubicBezTo>
                    <a:pt x="332614" y="713324"/>
                    <a:pt x="332614" y="713324"/>
                    <a:pt x="327445" y="710736"/>
                  </a:cubicBezTo>
                  <a:cubicBezTo>
                    <a:pt x="337782" y="697796"/>
                    <a:pt x="345535" y="692620"/>
                    <a:pt x="368792" y="684856"/>
                  </a:cubicBezTo>
                  <a:cubicBezTo>
                    <a:pt x="376545" y="684856"/>
                    <a:pt x="376545" y="684856"/>
                    <a:pt x="381713" y="679680"/>
                  </a:cubicBezTo>
                  <a:cubicBezTo>
                    <a:pt x="379129" y="671916"/>
                    <a:pt x="379129" y="658977"/>
                    <a:pt x="371377" y="656389"/>
                  </a:cubicBezTo>
                  <a:cubicBezTo>
                    <a:pt x="361040" y="646037"/>
                    <a:pt x="342950" y="658977"/>
                    <a:pt x="337782" y="653801"/>
                  </a:cubicBezTo>
                  <a:cubicBezTo>
                    <a:pt x="327445" y="653801"/>
                    <a:pt x="311940" y="661565"/>
                    <a:pt x="301603" y="658977"/>
                  </a:cubicBezTo>
                  <a:cubicBezTo>
                    <a:pt x="311940" y="646037"/>
                    <a:pt x="332614" y="653801"/>
                    <a:pt x="337782" y="646037"/>
                  </a:cubicBezTo>
                  <a:cubicBezTo>
                    <a:pt x="340366" y="648625"/>
                    <a:pt x="355871" y="640861"/>
                    <a:pt x="363624" y="643449"/>
                  </a:cubicBezTo>
                  <a:cubicBezTo>
                    <a:pt x="366208" y="640861"/>
                    <a:pt x="366208" y="640861"/>
                    <a:pt x="366208" y="638273"/>
                  </a:cubicBezTo>
                  <a:cubicBezTo>
                    <a:pt x="368792" y="635685"/>
                    <a:pt x="368792" y="635685"/>
                    <a:pt x="371377" y="638273"/>
                  </a:cubicBezTo>
                  <a:cubicBezTo>
                    <a:pt x="373961" y="630509"/>
                    <a:pt x="368792" y="625333"/>
                    <a:pt x="368792" y="617569"/>
                  </a:cubicBezTo>
                  <a:cubicBezTo>
                    <a:pt x="368792" y="617569"/>
                    <a:pt x="363624" y="620157"/>
                    <a:pt x="361040" y="620157"/>
                  </a:cubicBezTo>
                  <a:cubicBezTo>
                    <a:pt x="361040" y="617569"/>
                    <a:pt x="361040" y="617569"/>
                    <a:pt x="363624" y="614981"/>
                  </a:cubicBezTo>
                  <a:cubicBezTo>
                    <a:pt x="358456" y="607217"/>
                    <a:pt x="342950" y="578750"/>
                    <a:pt x="342950" y="578750"/>
                  </a:cubicBezTo>
                  <a:cubicBezTo>
                    <a:pt x="350703" y="570986"/>
                    <a:pt x="363624" y="578750"/>
                    <a:pt x="371377" y="568398"/>
                  </a:cubicBezTo>
                  <a:cubicBezTo>
                    <a:pt x="373961" y="563222"/>
                    <a:pt x="363624" y="547694"/>
                    <a:pt x="366208" y="537343"/>
                  </a:cubicBezTo>
                  <a:cubicBezTo>
                    <a:pt x="366208" y="539931"/>
                    <a:pt x="384298" y="529579"/>
                    <a:pt x="389466" y="532167"/>
                  </a:cubicBezTo>
                  <a:cubicBezTo>
                    <a:pt x="397219" y="514051"/>
                    <a:pt x="399803" y="511463"/>
                    <a:pt x="386882" y="501111"/>
                  </a:cubicBezTo>
                  <a:cubicBezTo>
                    <a:pt x="384298" y="498523"/>
                    <a:pt x="381713" y="498523"/>
                    <a:pt x="379129" y="498523"/>
                  </a:cubicBezTo>
                  <a:cubicBezTo>
                    <a:pt x="376545" y="495935"/>
                    <a:pt x="371377" y="482996"/>
                    <a:pt x="376545" y="477820"/>
                  </a:cubicBezTo>
                  <a:cubicBezTo>
                    <a:pt x="379129" y="472644"/>
                    <a:pt x="394634" y="482996"/>
                    <a:pt x="399803" y="482996"/>
                  </a:cubicBezTo>
                  <a:cubicBezTo>
                    <a:pt x="412724" y="485583"/>
                    <a:pt x="433397" y="462292"/>
                    <a:pt x="435981" y="457116"/>
                  </a:cubicBezTo>
                  <a:cubicBezTo>
                    <a:pt x="451487" y="436412"/>
                    <a:pt x="420476" y="439000"/>
                    <a:pt x="438566" y="413121"/>
                  </a:cubicBezTo>
                  <a:cubicBezTo>
                    <a:pt x="446318" y="418297"/>
                    <a:pt x="454071" y="426060"/>
                    <a:pt x="461823" y="418297"/>
                  </a:cubicBezTo>
                  <a:cubicBezTo>
                    <a:pt x="459239" y="415709"/>
                    <a:pt x="461823" y="405357"/>
                    <a:pt x="456655" y="402769"/>
                  </a:cubicBezTo>
                  <a:cubicBezTo>
                    <a:pt x="454071" y="397593"/>
                    <a:pt x="438566" y="387241"/>
                    <a:pt x="435981" y="392417"/>
                  </a:cubicBezTo>
                  <a:cubicBezTo>
                    <a:pt x="430813" y="384653"/>
                    <a:pt x="430813" y="384653"/>
                    <a:pt x="435981" y="376889"/>
                  </a:cubicBezTo>
                  <a:cubicBezTo>
                    <a:pt x="451487" y="369125"/>
                    <a:pt x="461823" y="363950"/>
                    <a:pt x="472160" y="369125"/>
                  </a:cubicBezTo>
                  <a:cubicBezTo>
                    <a:pt x="477329" y="374301"/>
                    <a:pt x="464408" y="389829"/>
                    <a:pt x="469576" y="395005"/>
                  </a:cubicBezTo>
                  <a:cubicBezTo>
                    <a:pt x="472160" y="395005"/>
                    <a:pt x="472160" y="395005"/>
                    <a:pt x="474744" y="397593"/>
                  </a:cubicBezTo>
                  <a:cubicBezTo>
                    <a:pt x="477329" y="397593"/>
                    <a:pt x="474744" y="400181"/>
                    <a:pt x="477329" y="402769"/>
                  </a:cubicBezTo>
                  <a:cubicBezTo>
                    <a:pt x="477329" y="402769"/>
                    <a:pt x="482497" y="402769"/>
                    <a:pt x="485081" y="402769"/>
                  </a:cubicBezTo>
                  <a:cubicBezTo>
                    <a:pt x="490250" y="395005"/>
                    <a:pt x="495418" y="389829"/>
                    <a:pt x="498002" y="382065"/>
                  </a:cubicBezTo>
                  <a:cubicBezTo>
                    <a:pt x="495418" y="379477"/>
                    <a:pt x="490250" y="376889"/>
                    <a:pt x="485081" y="374301"/>
                  </a:cubicBezTo>
                  <a:cubicBezTo>
                    <a:pt x="482497" y="371713"/>
                    <a:pt x="482497" y="369125"/>
                    <a:pt x="487665" y="366537"/>
                  </a:cubicBezTo>
                  <a:cubicBezTo>
                    <a:pt x="498002" y="351010"/>
                    <a:pt x="516092" y="351010"/>
                    <a:pt x="518676" y="353598"/>
                  </a:cubicBezTo>
                  <a:cubicBezTo>
                    <a:pt x="526428" y="358774"/>
                    <a:pt x="523844" y="361362"/>
                    <a:pt x="516092" y="374301"/>
                  </a:cubicBezTo>
                  <a:cubicBezTo>
                    <a:pt x="521260" y="376889"/>
                    <a:pt x="523844" y="371713"/>
                    <a:pt x="526428" y="366537"/>
                  </a:cubicBezTo>
                  <a:cubicBezTo>
                    <a:pt x="523844" y="366537"/>
                    <a:pt x="531597" y="361362"/>
                    <a:pt x="529013" y="358774"/>
                  </a:cubicBezTo>
                  <a:cubicBezTo>
                    <a:pt x="523844" y="340658"/>
                    <a:pt x="523844" y="304426"/>
                    <a:pt x="526428" y="299251"/>
                  </a:cubicBezTo>
                  <a:cubicBezTo>
                    <a:pt x="536765" y="283723"/>
                    <a:pt x="531597" y="301839"/>
                    <a:pt x="547102" y="281135"/>
                  </a:cubicBezTo>
                  <a:cubicBezTo>
                    <a:pt x="552270" y="278547"/>
                    <a:pt x="554854" y="270783"/>
                    <a:pt x="552270" y="270783"/>
                  </a:cubicBezTo>
                  <a:cubicBezTo>
                    <a:pt x="552270" y="270783"/>
                    <a:pt x="557439" y="268195"/>
                    <a:pt x="560023" y="265607"/>
                  </a:cubicBezTo>
                  <a:cubicBezTo>
                    <a:pt x="562607" y="263019"/>
                    <a:pt x="562607" y="263019"/>
                    <a:pt x="560023" y="260431"/>
                  </a:cubicBezTo>
                  <a:cubicBezTo>
                    <a:pt x="565191" y="257843"/>
                    <a:pt x="578112" y="242316"/>
                    <a:pt x="583280" y="244903"/>
                  </a:cubicBezTo>
                  <a:cubicBezTo>
                    <a:pt x="583280" y="244903"/>
                    <a:pt x="583280" y="242316"/>
                    <a:pt x="585865" y="239728"/>
                  </a:cubicBezTo>
                  <a:cubicBezTo>
                    <a:pt x="588449" y="234552"/>
                    <a:pt x="588449" y="239728"/>
                    <a:pt x="593617" y="234552"/>
                  </a:cubicBezTo>
                  <a:cubicBezTo>
                    <a:pt x="596202" y="229376"/>
                    <a:pt x="585865" y="208672"/>
                    <a:pt x="588449" y="208672"/>
                  </a:cubicBezTo>
                  <a:cubicBezTo>
                    <a:pt x="591033" y="203496"/>
                    <a:pt x="588449" y="200908"/>
                    <a:pt x="591033" y="198320"/>
                  </a:cubicBezTo>
                  <a:cubicBezTo>
                    <a:pt x="596202" y="193144"/>
                    <a:pt x="606538" y="187968"/>
                    <a:pt x="609122" y="182793"/>
                  </a:cubicBezTo>
                  <a:cubicBezTo>
                    <a:pt x="614291" y="177617"/>
                    <a:pt x="614291" y="172441"/>
                    <a:pt x="619459" y="167265"/>
                  </a:cubicBezTo>
                  <a:cubicBezTo>
                    <a:pt x="622044" y="162089"/>
                    <a:pt x="634964" y="164677"/>
                    <a:pt x="637549" y="167265"/>
                  </a:cubicBezTo>
                  <a:cubicBezTo>
                    <a:pt x="645301" y="172441"/>
                    <a:pt x="645301" y="182793"/>
                    <a:pt x="650470" y="185380"/>
                  </a:cubicBezTo>
                  <a:cubicBezTo>
                    <a:pt x="653054" y="190556"/>
                    <a:pt x="658222" y="187968"/>
                    <a:pt x="663391" y="185380"/>
                  </a:cubicBezTo>
                  <a:cubicBezTo>
                    <a:pt x="665975" y="172441"/>
                    <a:pt x="663391" y="167265"/>
                    <a:pt x="660806" y="164677"/>
                  </a:cubicBezTo>
                  <a:cubicBezTo>
                    <a:pt x="658222" y="162089"/>
                    <a:pt x="655638" y="162089"/>
                    <a:pt x="653054" y="159501"/>
                  </a:cubicBezTo>
                  <a:cubicBezTo>
                    <a:pt x="650470" y="159501"/>
                    <a:pt x="650470" y="156913"/>
                    <a:pt x="655638" y="151737"/>
                  </a:cubicBezTo>
                  <a:cubicBezTo>
                    <a:pt x="658222" y="149149"/>
                    <a:pt x="660806" y="146561"/>
                    <a:pt x="663391" y="143973"/>
                  </a:cubicBezTo>
                  <a:cubicBezTo>
                    <a:pt x="671143" y="149149"/>
                    <a:pt x="673727" y="156913"/>
                    <a:pt x="671143" y="164677"/>
                  </a:cubicBezTo>
                  <a:cubicBezTo>
                    <a:pt x="668559" y="164677"/>
                    <a:pt x="668559" y="164677"/>
                    <a:pt x="665975" y="167265"/>
                  </a:cubicBezTo>
                  <a:cubicBezTo>
                    <a:pt x="663391" y="172441"/>
                    <a:pt x="676312" y="185380"/>
                    <a:pt x="678896" y="185380"/>
                  </a:cubicBezTo>
                  <a:cubicBezTo>
                    <a:pt x="684064" y="190556"/>
                    <a:pt x="689233" y="187968"/>
                    <a:pt x="694401" y="193144"/>
                  </a:cubicBezTo>
                  <a:cubicBezTo>
                    <a:pt x="699569" y="195732"/>
                    <a:pt x="699569" y="206084"/>
                    <a:pt x="702154" y="211260"/>
                  </a:cubicBezTo>
                  <a:cubicBezTo>
                    <a:pt x="704738" y="211260"/>
                    <a:pt x="704738" y="208672"/>
                    <a:pt x="704738" y="211260"/>
                  </a:cubicBezTo>
                  <a:cubicBezTo>
                    <a:pt x="707322" y="195732"/>
                    <a:pt x="709906" y="167265"/>
                    <a:pt x="715075" y="162089"/>
                  </a:cubicBezTo>
                  <a:cubicBezTo>
                    <a:pt x="715075" y="162089"/>
                    <a:pt x="717659" y="159501"/>
                    <a:pt x="717659" y="159501"/>
                  </a:cubicBezTo>
                  <a:cubicBezTo>
                    <a:pt x="715075" y="156913"/>
                    <a:pt x="717659" y="146561"/>
                    <a:pt x="720243" y="141385"/>
                  </a:cubicBezTo>
                  <a:close/>
                  <a:moveTo>
                    <a:pt x="739119" y="71284"/>
                  </a:moveTo>
                  <a:cubicBezTo>
                    <a:pt x="741342" y="71608"/>
                    <a:pt x="743247" y="73557"/>
                    <a:pt x="745787" y="76154"/>
                  </a:cubicBezTo>
                  <a:cubicBezTo>
                    <a:pt x="750867" y="81350"/>
                    <a:pt x="750867" y="86545"/>
                    <a:pt x="748327" y="89143"/>
                  </a:cubicBezTo>
                  <a:cubicBezTo>
                    <a:pt x="743247" y="94338"/>
                    <a:pt x="738167" y="96936"/>
                    <a:pt x="730547" y="91741"/>
                  </a:cubicBezTo>
                  <a:cubicBezTo>
                    <a:pt x="725467" y="86545"/>
                    <a:pt x="728007" y="81350"/>
                    <a:pt x="730547" y="76154"/>
                  </a:cubicBezTo>
                  <a:cubicBezTo>
                    <a:pt x="734357" y="72258"/>
                    <a:pt x="736897" y="70959"/>
                    <a:pt x="739119" y="71284"/>
                  </a:cubicBezTo>
                  <a:close/>
                  <a:moveTo>
                    <a:pt x="491112" y="417"/>
                  </a:moveTo>
                  <a:cubicBezTo>
                    <a:pt x="491708" y="1052"/>
                    <a:pt x="492898" y="2322"/>
                    <a:pt x="495279" y="3592"/>
                  </a:cubicBezTo>
                  <a:cubicBezTo>
                    <a:pt x="497660" y="6132"/>
                    <a:pt x="500042" y="6132"/>
                    <a:pt x="497660" y="8672"/>
                  </a:cubicBezTo>
                  <a:cubicBezTo>
                    <a:pt x="495279" y="11212"/>
                    <a:pt x="495279" y="11212"/>
                    <a:pt x="488136" y="11212"/>
                  </a:cubicBezTo>
                  <a:cubicBezTo>
                    <a:pt x="490517" y="8672"/>
                    <a:pt x="490517" y="8672"/>
                    <a:pt x="488136" y="6132"/>
                  </a:cubicBezTo>
                  <a:cubicBezTo>
                    <a:pt x="488136" y="6132"/>
                    <a:pt x="488136" y="8672"/>
                    <a:pt x="485755" y="6132"/>
                  </a:cubicBezTo>
                  <a:cubicBezTo>
                    <a:pt x="488136" y="3592"/>
                    <a:pt x="488136" y="3592"/>
                    <a:pt x="488136" y="1052"/>
                  </a:cubicBezTo>
                  <a:cubicBezTo>
                    <a:pt x="490517" y="1052"/>
                    <a:pt x="490517" y="1052"/>
                    <a:pt x="490517" y="1052"/>
                  </a:cubicBezTo>
                  <a:cubicBezTo>
                    <a:pt x="490517" y="-218"/>
                    <a:pt x="490517" y="-218"/>
                    <a:pt x="491112" y="417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50000"/>
                  </a:schemeClr>
                </a:gs>
                <a:gs pos="85000">
                  <a:schemeClr val="accent5">
                    <a:lumMod val="40000"/>
                    <a:lumOff val="60000"/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Freeform 4671"/>
            <p:cNvSpPr>
              <a:spLocks/>
            </p:cNvSpPr>
            <p:nvPr/>
          </p:nvSpPr>
          <p:spPr bwMode="auto">
            <a:xfrm>
              <a:off x="-1014020" y="-1913019"/>
              <a:ext cx="3687174" cy="3704940"/>
            </a:xfrm>
            <a:custGeom>
              <a:avLst/>
              <a:gdLst>
                <a:gd name="connsiteX0" fmla="*/ 761405 w 1852612"/>
                <a:gd name="connsiteY0" fmla="*/ 1846382 h 1861538"/>
                <a:gd name="connsiteX1" fmla="*/ 766762 w 1852612"/>
                <a:gd name="connsiteY1" fmla="*/ 1853799 h 1861538"/>
                <a:gd name="connsiteX2" fmla="*/ 759619 w 1852612"/>
                <a:gd name="connsiteY2" fmla="*/ 1861538 h 1861538"/>
                <a:gd name="connsiteX3" fmla="*/ 752475 w 1852612"/>
                <a:gd name="connsiteY3" fmla="*/ 1848639 h 1861538"/>
                <a:gd name="connsiteX4" fmla="*/ 761405 w 1852612"/>
                <a:gd name="connsiteY4" fmla="*/ 1846382 h 1861538"/>
                <a:gd name="connsiteX5" fmla="*/ 263298 w 1852612"/>
                <a:gd name="connsiteY5" fmla="*/ 1753587 h 1861538"/>
                <a:gd name="connsiteX6" fmla="*/ 268287 w 1852612"/>
                <a:gd name="connsiteY6" fmla="*/ 1766060 h 1861538"/>
                <a:gd name="connsiteX7" fmla="*/ 258309 w 1852612"/>
                <a:gd name="connsiteY7" fmla="*/ 1771050 h 1861538"/>
                <a:gd name="connsiteX8" fmla="*/ 250825 w 1852612"/>
                <a:gd name="connsiteY8" fmla="*/ 1758576 h 1861538"/>
                <a:gd name="connsiteX9" fmla="*/ 263298 w 1852612"/>
                <a:gd name="connsiteY9" fmla="*/ 1753587 h 1861538"/>
                <a:gd name="connsiteX10" fmla="*/ 929822 w 1852612"/>
                <a:gd name="connsiteY10" fmla="*/ 1748825 h 1861538"/>
                <a:gd name="connsiteX11" fmla="*/ 937986 w 1852612"/>
                <a:gd name="connsiteY11" fmla="*/ 1769463 h 1861538"/>
                <a:gd name="connsiteX12" fmla="*/ 929822 w 1852612"/>
                <a:gd name="connsiteY12" fmla="*/ 1748825 h 1861538"/>
                <a:gd name="connsiteX13" fmla="*/ 754917 w 1852612"/>
                <a:gd name="connsiteY13" fmla="*/ 1649833 h 1861538"/>
                <a:gd name="connsiteX14" fmla="*/ 731837 w 1852612"/>
                <a:gd name="connsiteY14" fmla="*/ 1665481 h 1861538"/>
                <a:gd name="connsiteX15" fmla="*/ 754917 w 1852612"/>
                <a:gd name="connsiteY15" fmla="*/ 1649833 h 1861538"/>
                <a:gd name="connsiteX16" fmla="*/ 481171 w 1852612"/>
                <a:gd name="connsiteY16" fmla="*/ 1621825 h 1861538"/>
                <a:gd name="connsiteX17" fmla="*/ 481171 w 1852612"/>
                <a:gd name="connsiteY17" fmla="*/ 1621825 h 1861538"/>
                <a:gd name="connsiteX18" fmla="*/ 542395 w 1852612"/>
                <a:gd name="connsiteY18" fmla="*/ 1610712 h 1861538"/>
                <a:gd name="connsiteX19" fmla="*/ 555624 w 1852612"/>
                <a:gd name="connsiteY19" fmla="*/ 1642462 h 1861538"/>
                <a:gd name="connsiteX20" fmla="*/ 547686 w 1852612"/>
                <a:gd name="connsiteY20" fmla="*/ 1650400 h 1861538"/>
                <a:gd name="connsiteX21" fmla="*/ 542395 w 1852612"/>
                <a:gd name="connsiteY21" fmla="*/ 1610712 h 1861538"/>
                <a:gd name="connsiteX22" fmla="*/ 1149577 w 1852612"/>
                <a:gd name="connsiteY22" fmla="*/ 1609125 h 1861538"/>
                <a:gd name="connsiteX23" fmla="*/ 1160462 w 1852612"/>
                <a:gd name="connsiteY23" fmla="*/ 1621472 h 1861538"/>
                <a:gd name="connsiteX24" fmla="*/ 1146855 w 1852612"/>
                <a:gd name="connsiteY24" fmla="*/ 1631350 h 1861538"/>
                <a:gd name="connsiteX25" fmla="*/ 1149577 w 1852612"/>
                <a:gd name="connsiteY25" fmla="*/ 1609125 h 1861538"/>
                <a:gd name="connsiteX26" fmla="*/ 266813 w 1852612"/>
                <a:gd name="connsiteY26" fmla="*/ 1574596 h 1861538"/>
                <a:gd name="connsiteX27" fmla="*/ 274637 w 1852612"/>
                <a:gd name="connsiteY27" fmla="*/ 1590074 h 1861538"/>
                <a:gd name="connsiteX28" fmla="*/ 238125 w 1852612"/>
                <a:gd name="connsiteY28" fmla="*/ 1587495 h 1861538"/>
                <a:gd name="connsiteX29" fmla="*/ 266813 w 1852612"/>
                <a:gd name="connsiteY29" fmla="*/ 1574596 h 1861538"/>
                <a:gd name="connsiteX30" fmla="*/ 92982 w 1852612"/>
                <a:gd name="connsiteY30" fmla="*/ 1574200 h 1861538"/>
                <a:gd name="connsiteX31" fmla="*/ 87539 w 1852612"/>
                <a:gd name="connsiteY31" fmla="*/ 1593250 h 1861538"/>
                <a:gd name="connsiteX32" fmla="*/ 82096 w 1852612"/>
                <a:gd name="connsiteY32" fmla="*/ 1576921 h 1861538"/>
                <a:gd name="connsiteX33" fmla="*/ 92982 w 1852612"/>
                <a:gd name="connsiteY33" fmla="*/ 1574200 h 1861538"/>
                <a:gd name="connsiteX34" fmla="*/ 1079323 w 1852612"/>
                <a:gd name="connsiteY34" fmla="*/ 1520225 h 1861538"/>
                <a:gd name="connsiteX35" fmla="*/ 1141412 w 1852612"/>
                <a:gd name="connsiteY35" fmla="*/ 1554216 h 1861538"/>
                <a:gd name="connsiteX36" fmla="*/ 1079323 w 1852612"/>
                <a:gd name="connsiteY36" fmla="*/ 1520225 h 1861538"/>
                <a:gd name="connsiteX37" fmla="*/ 269345 w 1852612"/>
                <a:gd name="connsiteY37" fmla="*/ 1515462 h 1861538"/>
                <a:gd name="connsiteX38" fmla="*/ 219075 w 1852612"/>
                <a:gd name="connsiteY38" fmla="*/ 1540598 h 1861538"/>
                <a:gd name="connsiteX39" fmla="*/ 269345 w 1852612"/>
                <a:gd name="connsiteY39" fmla="*/ 1515462 h 1861538"/>
                <a:gd name="connsiteX40" fmla="*/ 1206500 w 1852612"/>
                <a:gd name="connsiteY40" fmla="*/ 1507525 h 1861538"/>
                <a:gd name="connsiteX41" fmla="*/ 1206500 w 1852612"/>
                <a:gd name="connsiteY41" fmla="*/ 1520225 h 1861538"/>
                <a:gd name="connsiteX42" fmla="*/ 1201737 w 1852612"/>
                <a:gd name="connsiteY42" fmla="*/ 1512605 h 1861538"/>
                <a:gd name="connsiteX43" fmla="*/ 1206500 w 1852612"/>
                <a:gd name="connsiteY43" fmla="*/ 1507525 h 1861538"/>
                <a:gd name="connsiteX44" fmla="*/ 1235075 w 1852612"/>
                <a:gd name="connsiteY44" fmla="*/ 1494825 h 1861538"/>
                <a:gd name="connsiteX45" fmla="*/ 1248304 w 1852612"/>
                <a:gd name="connsiteY45" fmla="*/ 1535465 h 1861538"/>
                <a:gd name="connsiteX46" fmla="*/ 1243013 w 1852612"/>
                <a:gd name="connsiteY46" fmla="*/ 1545625 h 1861538"/>
                <a:gd name="connsiteX47" fmla="*/ 1235075 w 1852612"/>
                <a:gd name="connsiteY47" fmla="*/ 1494825 h 1861538"/>
                <a:gd name="connsiteX48" fmla="*/ 340591 w 1852612"/>
                <a:gd name="connsiteY48" fmla="*/ 1453550 h 1861538"/>
                <a:gd name="connsiteX49" fmla="*/ 358775 w 1852612"/>
                <a:gd name="connsiteY49" fmla="*/ 1460958 h 1861538"/>
                <a:gd name="connsiteX50" fmla="*/ 343189 w 1852612"/>
                <a:gd name="connsiteY50" fmla="*/ 1475775 h 1861538"/>
                <a:gd name="connsiteX51" fmla="*/ 340591 w 1852612"/>
                <a:gd name="connsiteY51" fmla="*/ 1453550 h 1861538"/>
                <a:gd name="connsiteX52" fmla="*/ 67355 w 1852612"/>
                <a:gd name="connsiteY52" fmla="*/ 1388462 h 1861538"/>
                <a:gd name="connsiteX53" fmla="*/ 77787 w 1852612"/>
                <a:gd name="connsiteY53" fmla="*/ 1398720 h 1861538"/>
                <a:gd name="connsiteX54" fmla="*/ 62139 w 1852612"/>
                <a:gd name="connsiteY54" fmla="*/ 1421800 h 1861538"/>
                <a:gd name="connsiteX55" fmla="*/ 41275 w 1852612"/>
                <a:gd name="connsiteY55" fmla="*/ 1414106 h 1861538"/>
                <a:gd name="connsiteX56" fmla="*/ 67355 w 1852612"/>
                <a:gd name="connsiteY56" fmla="*/ 1388462 h 1861538"/>
                <a:gd name="connsiteX57" fmla="*/ 1504553 w 1852612"/>
                <a:gd name="connsiteY57" fmla="*/ 1363235 h 1861538"/>
                <a:gd name="connsiteX58" fmla="*/ 1522412 w 1852612"/>
                <a:gd name="connsiteY58" fmla="*/ 1377746 h 1861538"/>
                <a:gd name="connsiteX59" fmla="*/ 1504553 w 1852612"/>
                <a:gd name="connsiteY59" fmla="*/ 1363235 h 1861538"/>
                <a:gd name="connsiteX60" fmla="*/ 285607 w 1852612"/>
                <a:gd name="connsiteY60" fmla="*/ 1360660 h 1861538"/>
                <a:gd name="connsiteX61" fmla="*/ 288925 w 1852612"/>
                <a:gd name="connsiteY61" fmla="*/ 1365104 h 1861538"/>
                <a:gd name="connsiteX62" fmla="*/ 276578 w 1852612"/>
                <a:gd name="connsiteY62" fmla="*/ 1372588 h 1861538"/>
                <a:gd name="connsiteX63" fmla="*/ 279047 w 1852612"/>
                <a:gd name="connsiteY63" fmla="*/ 1361362 h 1861538"/>
                <a:gd name="connsiteX64" fmla="*/ 285607 w 1852612"/>
                <a:gd name="connsiteY64" fmla="*/ 1360660 h 1861538"/>
                <a:gd name="connsiteX65" fmla="*/ 1751154 w 1852612"/>
                <a:gd name="connsiteY65" fmla="*/ 1349681 h 1861538"/>
                <a:gd name="connsiteX66" fmla="*/ 1758949 w 1852612"/>
                <a:gd name="connsiteY66" fmla="*/ 1354671 h 1861538"/>
                <a:gd name="connsiteX67" fmla="*/ 1751466 w 1852612"/>
                <a:gd name="connsiteY67" fmla="*/ 1364650 h 1861538"/>
                <a:gd name="connsiteX68" fmla="*/ 1741487 w 1852612"/>
                <a:gd name="connsiteY68" fmla="*/ 1352176 h 1861538"/>
                <a:gd name="connsiteX69" fmla="*/ 1751154 w 1852612"/>
                <a:gd name="connsiteY69" fmla="*/ 1349681 h 1861538"/>
                <a:gd name="connsiteX70" fmla="*/ 9723 w 1852612"/>
                <a:gd name="connsiteY70" fmla="*/ 1329203 h 1861538"/>
                <a:gd name="connsiteX71" fmla="*/ 20637 w 1852612"/>
                <a:gd name="connsiteY71" fmla="*/ 1337265 h 1861538"/>
                <a:gd name="connsiteX72" fmla="*/ 4762 w 1852612"/>
                <a:gd name="connsiteY72" fmla="*/ 1342425 h 1861538"/>
                <a:gd name="connsiteX73" fmla="*/ 9723 w 1852612"/>
                <a:gd name="connsiteY73" fmla="*/ 1329203 h 1861538"/>
                <a:gd name="connsiteX74" fmla="*/ 11540 w 1852612"/>
                <a:gd name="connsiteY74" fmla="*/ 1287295 h 1861538"/>
                <a:gd name="connsiteX75" fmla="*/ 30772 w 1852612"/>
                <a:gd name="connsiteY75" fmla="*/ 1289893 h 1861538"/>
                <a:gd name="connsiteX76" fmla="*/ 0 w 1852612"/>
                <a:gd name="connsiteY76" fmla="*/ 1300284 h 1861538"/>
                <a:gd name="connsiteX77" fmla="*/ 11540 w 1852612"/>
                <a:gd name="connsiteY77" fmla="*/ 1287295 h 1861538"/>
                <a:gd name="connsiteX78" fmla="*/ 239956 w 1852612"/>
                <a:gd name="connsiteY78" fmla="*/ 1244000 h 1861538"/>
                <a:gd name="connsiteX79" fmla="*/ 227134 w 1852612"/>
                <a:gd name="connsiteY79" fmla="*/ 1290038 h 1861538"/>
                <a:gd name="connsiteX80" fmla="*/ 239956 w 1852612"/>
                <a:gd name="connsiteY80" fmla="*/ 1244000 h 1861538"/>
                <a:gd name="connsiteX81" fmla="*/ 263525 w 1852612"/>
                <a:gd name="connsiteY81" fmla="*/ 1223362 h 1861538"/>
                <a:gd name="connsiteX82" fmla="*/ 258329 w 1852612"/>
                <a:gd name="connsiteY82" fmla="*/ 1245587 h 1861538"/>
                <a:gd name="connsiteX83" fmla="*/ 234950 w 1852612"/>
                <a:gd name="connsiteY83" fmla="*/ 1228301 h 1861538"/>
                <a:gd name="connsiteX84" fmla="*/ 263525 w 1852612"/>
                <a:gd name="connsiteY84" fmla="*/ 1223362 h 1861538"/>
                <a:gd name="connsiteX85" fmla="*/ 1770905 w 1852612"/>
                <a:gd name="connsiteY85" fmla="*/ 1191295 h 1861538"/>
                <a:gd name="connsiteX86" fmla="*/ 1777999 w 1852612"/>
                <a:gd name="connsiteY86" fmla="*/ 1202090 h 1861538"/>
                <a:gd name="connsiteX87" fmla="*/ 1770260 w 1852612"/>
                <a:gd name="connsiteY87" fmla="*/ 1212250 h 1861538"/>
                <a:gd name="connsiteX88" fmla="*/ 1759942 w 1852612"/>
                <a:gd name="connsiteY88" fmla="*/ 1191930 h 1861538"/>
                <a:gd name="connsiteX89" fmla="*/ 1770905 w 1852612"/>
                <a:gd name="connsiteY89" fmla="*/ 1191295 h 1861538"/>
                <a:gd name="connsiteX90" fmla="*/ 266104 w 1852612"/>
                <a:gd name="connsiteY90" fmla="*/ 1184141 h 1861538"/>
                <a:gd name="connsiteX91" fmla="*/ 242887 w 1852612"/>
                <a:gd name="connsiteY91" fmla="*/ 1194600 h 1861538"/>
                <a:gd name="connsiteX92" fmla="*/ 266104 w 1852612"/>
                <a:gd name="connsiteY92" fmla="*/ 1184141 h 1861538"/>
                <a:gd name="connsiteX93" fmla="*/ 243422 w 1852612"/>
                <a:gd name="connsiteY93" fmla="*/ 1123731 h 1861538"/>
                <a:gd name="connsiteX94" fmla="*/ 266434 w 1852612"/>
                <a:gd name="connsiteY94" fmla="*/ 1142644 h 1861538"/>
                <a:gd name="connsiteX95" fmla="*/ 206798 w 1852612"/>
                <a:gd name="connsiteY95" fmla="*/ 1129822 h 1861538"/>
                <a:gd name="connsiteX96" fmla="*/ 243422 w 1852612"/>
                <a:gd name="connsiteY96" fmla="*/ 1123731 h 1861538"/>
                <a:gd name="connsiteX97" fmla="*/ 198834 w 1852612"/>
                <a:gd name="connsiteY97" fmla="*/ 1102787 h 1861538"/>
                <a:gd name="connsiteX98" fmla="*/ 204787 w 1852612"/>
                <a:gd name="connsiteY98" fmla="*/ 1113428 h 1861538"/>
                <a:gd name="connsiteX99" fmla="*/ 194204 w 1852612"/>
                <a:gd name="connsiteY99" fmla="*/ 1118588 h 1861538"/>
                <a:gd name="connsiteX100" fmla="*/ 188912 w 1852612"/>
                <a:gd name="connsiteY100" fmla="*/ 1105689 h 1861538"/>
                <a:gd name="connsiteX101" fmla="*/ 198834 w 1852612"/>
                <a:gd name="connsiteY101" fmla="*/ 1102787 h 1861538"/>
                <a:gd name="connsiteX102" fmla="*/ 51521 w 1852612"/>
                <a:gd name="connsiteY102" fmla="*/ 1097950 h 1861538"/>
                <a:gd name="connsiteX103" fmla="*/ 59314 w 1852612"/>
                <a:gd name="connsiteY103" fmla="*/ 1116471 h 1861538"/>
                <a:gd name="connsiteX104" fmla="*/ 33337 w 1852612"/>
                <a:gd name="connsiteY104" fmla="*/ 1108533 h 1861538"/>
                <a:gd name="connsiteX105" fmla="*/ 51521 w 1852612"/>
                <a:gd name="connsiteY105" fmla="*/ 1097950 h 1861538"/>
                <a:gd name="connsiteX106" fmla="*/ 1749425 w 1852612"/>
                <a:gd name="connsiteY106" fmla="*/ 1075725 h 1861538"/>
                <a:gd name="connsiteX107" fmla="*/ 1725613 w 1852612"/>
                <a:gd name="connsiteY107" fmla="*/ 1097950 h 1861538"/>
                <a:gd name="connsiteX108" fmla="*/ 1717675 w 1852612"/>
                <a:gd name="connsiteY108" fmla="*/ 1083133 h 1861538"/>
                <a:gd name="connsiteX109" fmla="*/ 1749425 w 1852612"/>
                <a:gd name="connsiteY109" fmla="*/ 1075725 h 1861538"/>
                <a:gd name="connsiteX110" fmla="*/ 384628 w 1852612"/>
                <a:gd name="connsiteY110" fmla="*/ 1067787 h 1861538"/>
                <a:gd name="connsiteX111" fmla="*/ 379639 w 1852612"/>
                <a:gd name="connsiteY111" fmla="*/ 1080487 h 1861538"/>
                <a:gd name="connsiteX112" fmla="*/ 384628 w 1852612"/>
                <a:gd name="connsiteY112" fmla="*/ 1067787 h 1861538"/>
                <a:gd name="connsiteX113" fmla="*/ 359641 w 1852612"/>
                <a:gd name="connsiteY113" fmla="*/ 1042387 h 1861538"/>
                <a:gd name="connsiteX114" fmla="*/ 364836 w 1852612"/>
                <a:gd name="connsiteY114" fmla="*/ 1062142 h 1861538"/>
                <a:gd name="connsiteX115" fmla="*/ 359641 w 1852612"/>
                <a:gd name="connsiteY115" fmla="*/ 1042387 h 1861538"/>
                <a:gd name="connsiteX116" fmla="*/ 214312 w 1852612"/>
                <a:gd name="connsiteY116" fmla="*/ 1020162 h 1861538"/>
                <a:gd name="connsiteX117" fmla="*/ 243416 w 1852612"/>
                <a:gd name="connsiteY117" fmla="*/ 1038683 h 1861538"/>
                <a:gd name="connsiteX118" fmla="*/ 235479 w 1852612"/>
                <a:gd name="connsiteY118" fmla="*/ 1043975 h 1861538"/>
                <a:gd name="connsiteX119" fmla="*/ 214312 w 1852612"/>
                <a:gd name="connsiteY119" fmla="*/ 1020162 h 1861538"/>
                <a:gd name="connsiteX120" fmla="*/ 1847321 w 1852612"/>
                <a:gd name="connsiteY120" fmla="*/ 1016281 h 1861538"/>
                <a:gd name="connsiteX121" fmla="*/ 1852612 w 1852612"/>
                <a:gd name="connsiteY121" fmla="*/ 1026159 h 1861538"/>
                <a:gd name="connsiteX122" fmla="*/ 1834092 w 1852612"/>
                <a:gd name="connsiteY122" fmla="*/ 1033567 h 1861538"/>
                <a:gd name="connsiteX123" fmla="*/ 1847321 w 1852612"/>
                <a:gd name="connsiteY123" fmla="*/ 1016281 h 1861538"/>
                <a:gd name="connsiteX124" fmla="*/ 1545590 w 1852612"/>
                <a:gd name="connsiteY124" fmla="*/ 969362 h 1861538"/>
                <a:gd name="connsiteX125" fmla="*/ 1524000 w 1852612"/>
                <a:gd name="connsiteY125" fmla="*/ 982062 h 1861538"/>
                <a:gd name="connsiteX126" fmla="*/ 1545590 w 1852612"/>
                <a:gd name="connsiteY126" fmla="*/ 969362 h 1861538"/>
                <a:gd name="connsiteX127" fmla="*/ 196849 w 1852612"/>
                <a:gd name="connsiteY127" fmla="*/ 969362 h 1861538"/>
                <a:gd name="connsiteX128" fmla="*/ 204787 w 1852612"/>
                <a:gd name="connsiteY128" fmla="*/ 979945 h 1861538"/>
                <a:gd name="connsiteX129" fmla="*/ 194204 w 1852612"/>
                <a:gd name="connsiteY129" fmla="*/ 985237 h 1861538"/>
                <a:gd name="connsiteX130" fmla="*/ 196849 w 1852612"/>
                <a:gd name="connsiteY130" fmla="*/ 969362 h 1861538"/>
                <a:gd name="connsiteX131" fmla="*/ 422347 w 1852612"/>
                <a:gd name="connsiteY131" fmla="*/ 929736 h 1861538"/>
                <a:gd name="connsiteX132" fmla="*/ 430934 w 1852612"/>
                <a:gd name="connsiteY132" fmla="*/ 943840 h 1861538"/>
                <a:gd name="connsiteX133" fmla="*/ 406400 w 1852612"/>
                <a:gd name="connsiteY133" fmla="*/ 938712 h 1861538"/>
                <a:gd name="connsiteX134" fmla="*/ 422347 w 1852612"/>
                <a:gd name="connsiteY134" fmla="*/ 929736 h 1861538"/>
                <a:gd name="connsiteX135" fmla="*/ 506865 w 1852612"/>
                <a:gd name="connsiteY135" fmla="*/ 929675 h 1861538"/>
                <a:gd name="connsiteX136" fmla="*/ 496887 w 1852612"/>
                <a:gd name="connsiteY136" fmla="*/ 934966 h 1861538"/>
                <a:gd name="connsiteX137" fmla="*/ 506865 w 1852612"/>
                <a:gd name="connsiteY137" fmla="*/ 929675 h 1861538"/>
                <a:gd name="connsiteX138" fmla="*/ 395485 w 1852612"/>
                <a:gd name="connsiteY138" fmla="*/ 912262 h 1861538"/>
                <a:gd name="connsiteX139" fmla="*/ 406399 w 1852612"/>
                <a:gd name="connsiteY139" fmla="*/ 916776 h 1861538"/>
                <a:gd name="connsiteX140" fmla="*/ 387878 w 1852612"/>
                <a:gd name="connsiteY140" fmla="*/ 927095 h 1861538"/>
                <a:gd name="connsiteX141" fmla="*/ 382587 w 1852612"/>
                <a:gd name="connsiteY141" fmla="*/ 919356 h 1861538"/>
                <a:gd name="connsiteX142" fmla="*/ 395485 w 1852612"/>
                <a:gd name="connsiteY142" fmla="*/ 912262 h 1861538"/>
                <a:gd name="connsiteX143" fmla="*/ 337690 w 1852612"/>
                <a:gd name="connsiteY143" fmla="*/ 883307 h 1861538"/>
                <a:gd name="connsiteX144" fmla="*/ 346074 w 1852612"/>
                <a:gd name="connsiteY144" fmla="*/ 896867 h 1861538"/>
                <a:gd name="connsiteX145" fmla="*/ 325437 w 1852612"/>
                <a:gd name="connsiteY145" fmla="*/ 883637 h 1861538"/>
                <a:gd name="connsiteX146" fmla="*/ 337690 w 1852612"/>
                <a:gd name="connsiteY146" fmla="*/ 883307 h 1861538"/>
                <a:gd name="connsiteX147" fmla="*/ 521702 w 1852612"/>
                <a:gd name="connsiteY147" fmla="*/ 878875 h 1861538"/>
                <a:gd name="connsiteX148" fmla="*/ 568324 w 1852612"/>
                <a:gd name="connsiteY148" fmla="*/ 914435 h 1861538"/>
                <a:gd name="connsiteX149" fmla="*/ 555373 w 1852612"/>
                <a:gd name="connsiteY149" fmla="*/ 927135 h 1861538"/>
                <a:gd name="connsiteX150" fmla="*/ 521702 w 1852612"/>
                <a:gd name="connsiteY150" fmla="*/ 878875 h 1861538"/>
                <a:gd name="connsiteX151" fmla="*/ 1596760 w 1852612"/>
                <a:gd name="connsiteY151" fmla="*/ 863000 h 1861538"/>
                <a:gd name="connsiteX152" fmla="*/ 1601787 w 1852612"/>
                <a:gd name="connsiteY152" fmla="*/ 875822 h 1861538"/>
                <a:gd name="connsiteX153" fmla="*/ 1579166 w 1852612"/>
                <a:gd name="connsiteY153" fmla="*/ 865564 h 1861538"/>
                <a:gd name="connsiteX154" fmla="*/ 1596760 w 1852612"/>
                <a:gd name="connsiteY154" fmla="*/ 863000 h 1861538"/>
                <a:gd name="connsiteX155" fmla="*/ 471179 w 1852612"/>
                <a:gd name="connsiteY155" fmla="*/ 862475 h 1861538"/>
                <a:gd name="connsiteX156" fmla="*/ 454025 w 1852612"/>
                <a:gd name="connsiteY156" fmla="*/ 870262 h 1861538"/>
                <a:gd name="connsiteX157" fmla="*/ 471179 w 1852612"/>
                <a:gd name="connsiteY157" fmla="*/ 862475 h 1861538"/>
                <a:gd name="connsiteX158" fmla="*/ 1497608 w 1852612"/>
                <a:gd name="connsiteY158" fmla="*/ 857195 h 1861538"/>
                <a:gd name="connsiteX159" fmla="*/ 1506537 w 1852612"/>
                <a:gd name="connsiteY159" fmla="*/ 862999 h 1861538"/>
                <a:gd name="connsiteX160" fmla="*/ 1497608 w 1852612"/>
                <a:gd name="connsiteY160" fmla="*/ 857195 h 1861538"/>
                <a:gd name="connsiteX161" fmla="*/ 431271 w 1852612"/>
                <a:gd name="connsiteY161" fmla="*/ 842362 h 1861538"/>
                <a:gd name="connsiteX162" fmla="*/ 412750 w 1852612"/>
                <a:gd name="connsiteY162" fmla="*/ 850299 h 1861538"/>
                <a:gd name="connsiteX163" fmla="*/ 431271 w 1852612"/>
                <a:gd name="connsiteY163" fmla="*/ 842362 h 1861538"/>
                <a:gd name="connsiteX164" fmla="*/ 1457324 w 1852612"/>
                <a:gd name="connsiteY164" fmla="*/ 821725 h 1861538"/>
                <a:gd name="connsiteX165" fmla="*/ 1405255 w 1852612"/>
                <a:gd name="connsiteY165" fmla="*/ 899513 h 1861538"/>
                <a:gd name="connsiteX166" fmla="*/ 1392237 w 1852612"/>
                <a:gd name="connsiteY166" fmla="*/ 883955 h 1861538"/>
                <a:gd name="connsiteX167" fmla="*/ 1457324 w 1852612"/>
                <a:gd name="connsiteY167" fmla="*/ 821725 h 1861538"/>
                <a:gd name="connsiteX168" fmla="*/ 287111 w 1852612"/>
                <a:gd name="connsiteY168" fmla="*/ 803203 h 1861538"/>
                <a:gd name="connsiteX169" fmla="*/ 295275 w 1852612"/>
                <a:gd name="connsiteY169" fmla="*/ 808495 h 1861538"/>
                <a:gd name="connsiteX170" fmla="*/ 287111 w 1852612"/>
                <a:gd name="connsiteY170" fmla="*/ 813787 h 1861538"/>
                <a:gd name="connsiteX171" fmla="*/ 287111 w 1852612"/>
                <a:gd name="connsiteY171" fmla="*/ 803203 h 1861538"/>
                <a:gd name="connsiteX172" fmla="*/ 842169 w 1852612"/>
                <a:gd name="connsiteY172" fmla="*/ 801994 h 1861538"/>
                <a:gd name="connsiteX173" fmla="*/ 849312 w 1852612"/>
                <a:gd name="connsiteY173" fmla="*/ 811519 h 1861538"/>
                <a:gd name="connsiteX174" fmla="*/ 835025 w 1852612"/>
                <a:gd name="connsiteY174" fmla="*/ 808797 h 1861538"/>
                <a:gd name="connsiteX175" fmla="*/ 842169 w 1852612"/>
                <a:gd name="connsiteY175" fmla="*/ 801994 h 1861538"/>
                <a:gd name="connsiteX176" fmla="*/ 217300 w 1852612"/>
                <a:gd name="connsiteY176" fmla="*/ 787135 h 1861538"/>
                <a:gd name="connsiteX177" fmla="*/ 227759 w 1852612"/>
                <a:gd name="connsiteY177" fmla="*/ 787776 h 1861538"/>
                <a:gd name="connsiteX178" fmla="*/ 206841 w 1852612"/>
                <a:gd name="connsiteY178" fmla="*/ 790341 h 1861538"/>
                <a:gd name="connsiteX179" fmla="*/ 217300 w 1852612"/>
                <a:gd name="connsiteY179" fmla="*/ 787135 h 1861538"/>
                <a:gd name="connsiteX180" fmla="*/ 958118 w 1852612"/>
                <a:gd name="connsiteY180" fmla="*/ 776909 h 1861538"/>
                <a:gd name="connsiteX181" fmla="*/ 982236 w 1852612"/>
                <a:gd name="connsiteY181" fmla="*/ 803270 h 1861538"/>
                <a:gd name="connsiteX182" fmla="*/ 971859 w 1852612"/>
                <a:gd name="connsiteY182" fmla="*/ 867762 h 1861538"/>
                <a:gd name="connsiteX183" fmla="*/ 909598 w 1852612"/>
                <a:gd name="connsiteY183" fmla="*/ 834226 h 1861538"/>
                <a:gd name="connsiteX184" fmla="*/ 958118 w 1852612"/>
                <a:gd name="connsiteY184" fmla="*/ 776909 h 1861538"/>
                <a:gd name="connsiteX185" fmla="*/ 382361 w 1852612"/>
                <a:gd name="connsiteY185" fmla="*/ 764575 h 1861538"/>
                <a:gd name="connsiteX186" fmla="*/ 387803 w 1852612"/>
                <a:gd name="connsiteY186" fmla="*/ 785213 h 1861538"/>
                <a:gd name="connsiteX187" fmla="*/ 382361 w 1852612"/>
                <a:gd name="connsiteY187" fmla="*/ 764575 h 1861538"/>
                <a:gd name="connsiteX188" fmla="*/ 1554043 w 1852612"/>
                <a:gd name="connsiteY188" fmla="*/ 761003 h 1861538"/>
                <a:gd name="connsiteX189" fmla="*/ 1560512 w 1852612"/>
                <a:gd name="connsiteY189" fmla="*/ 765210 h 1861538"/>
                <a:gd name="connsiteX190" fmla="*/ 1540192 w 1852612"/>
                <a:gd name="connsiteY190" fmla="*/ 780450 h 1861538"/>
                <a:gd name="connsiteX191" fmla="*/ 1535112 w 1852612"/>
                <a:gd name="connsiteY191" fmla="*/ 770290 h 1861538"/>
                <a:gd name="connsiteX192" fmla="*/ 1554043 w 1852612"/>
                <a:gd name="connsiteY192" fmla="*/ 761003 h 1861538"/>
                <a:gd name="connsiteX193" fmla="*/ 653216 w 1852612"/>
                <a:gd name="connsiteY193" fmla="*/ 755142 h 1861538"/>
                <a:gd name="connsiteX194" fmla="*/ 671862 w 1852612"/>
                <a:gd name="connsiteY194" fmla="*/ 762059 h 1861538"/>
                <a:gd name="connsiteX195" fmla="*/ 702859 w 1852612"/>
                <a:gd name="connsiteY195" fmla="*/ 798303 h 1861538"/>
                <a:gd name="connsiteX196" fmla="*/ 674445 w 1852612"/>
                <a:gd name="connsiteY196" fmla="*/ 896679 h 1861538"/>
                <a:gd name="connsiteX197" fmla="*/ 599537 w 1852612"/>
                <a:gd name="connsiteY197" fmla="*/ 901856 h 1861538"/>
                <a:gd name="connsiteX198" fmla="*/ 565957 w 1852612"/>
                <a:gd name="connsiteY198" fmla="*/ 870790 h 1861538"/>
                <a:gd name="connsiteX199" fmla="*/ 555625 w 1852612"/>
                <a:gd name="connsiteY199" fmla="*/ 816424 h 1861538"/>
                <a:gd name="connsiteX200" fmla="*/ 594371 w 1852612"/>
                <a:gd name="connsiteY200" fmla="*/ 762059 h 1861538"/>
                <a:gd name="connsiteX201" fmla="*/ 653216 w 1852612"/>
                <a:gd name="connsiteY201" fmla="*/ 755142 h 1861538"/>
                <a:gd name="connsiteX202" fmla="*/ 633557 w 1852612"/>
                <a:gd name="connsiteY202" fmla="*/ 720918 h 1861538"/>
                <a:gd name="connsiteX203" fmla="*/ 620568 w 1852612"/>
                <a:gd name="connsiteY203" fmla="*/ 732825 h 1861538"/>
                <a:gd name="connsiteX204" fmla="*/ 633557 w 1852612"/>
                <a:gd name="connsiteY204" fmla="*/ 720918 h 1861538"/>
                <a:gd name="connsiteX205" fmla="*/ 519509 w 1852612"/>
                <a:gd name="connsiteY205" fmla="*/ 694725 h 1861538"/>
                <a:gd name="connsiteX206" fmla="*/ 532407 w 1852612"/>
                <a:gd name="connsiteY206" fmla="*/ 736690 h 1861538"/>
                <a:gd name="connsiteX207" fmla="*/ 519509 w 1852612"/>
                <a:gd name="connsiteY207" fmla="*/ 694725 h 1861538"/>
                <a:gd name="connsiteX208" fmla="*/ 648229 w 1852612"/>
                <a:gd name="connsiteY208" fmla="*/ 674087 h 1861538"/>
                <a:gd name="connsiteX209" fmla="*/ 666750 w 1852612"/>
                <a:gd name="connsiteY209" fmla="*/ 723300 h 1861538"/>
                <a:gd name="connsiteX210" fmla="*/ 648229 w 1852612"/>
                <a:gd name="connsiteY210" fmla="*/ 674087 h 1861538"/>
                <a:gd name="connsiteX211" fmla="*/ 747395 w 1852612"/>
                <a:gd name="connsiteY211" fmla="*/ 666150 h 1861538"/>
                <a:gd name="connsiteX212" fmla="*/ 770255 w 1852612"/>
                <a:gd name="connsiteY212" fmla="*/ 720125 h 1861538"/>
                <a:gd name="connsiteX213" fmla="*/ 747395 w 1852612"/>
                <a:gd name="connsiteY213" fmla="*/ 666150 h 1861538"/>
                <a:gd name="connsiteX214" fmla="*/ 338454 w 1852612"/>
                <a:gd name="connsiteY214" fmla="*/ 661387 h 1861538"/>
                <a:gd name="connsiteX215" fmla="*/ 330358 w 1852612"/>
                <a:gd name="connsiteY215" fmla="*/ 694725 h 1861538"/>
                <a:gd name="connsiteX216" fmla="*/ 338454 w 1852612"/>
                <a:gd name="connsiteY216" fmla="*/ 661387 h 1861538"/>
                <a:gd name="connsiteX217" fmla="*/ 305026 w 1852612"/>
                <a:gd name="connsiteY217" fmla="*/ 658212 h 1861538"/>
                <a:gd name="connsiteX218" fmla="*/ 299583 w 1852612"/>
                <a:gd name="connsiteY218" fmla="*/ 676270 h 1861538"/>
                <a:gd name="connsiteX219" fmla="*/ 305026 w 1852612"/>
                <a:gd name="connsiteY219" fmla="*/ 658212 h 1861538"/>
                <a:gd name="connsiteX220" fmla="*/ 948090 w 1852612"/>
                <a:gd name="connsiteY220" fmla="*/ 621700 h 1861538"/>
                <a:gd name="connsiteX221" fmla="*/ 957968 w 1852612"/>
                <a:gd name="connsiteY221" fmla="*/ 629796 h 1861538"/>
                <a:gd name="connsiteX222" fmla="*/ 948090 w 1852612"/>
                <a:gd name="connsiteY222" fmla="*/ 648688 h 1861538"/>
                <a:gd name="connsiteX223" fmla="*/ 948090 w 1852612"/>
                <a:gd name="connsiteY223" fmla="*/ 621700 h 1861538"/>
                <a:gd name="connsiteX224" fmla="*/ 377056 w 1852612"/>
                <a:gd name="connsiteY224" fmla="*/ 524837 h 1861538"/>
                <a:gd name="connsiteX225" fmla="*/ 407987 w 1852612"/>
                <a:gd name="connsiteY225" fmla="*/ 551850 h 1861538"/>
                <a:gd name="connsiteX226" fmla="*/ 361950 w 1852612"/>
                <a:gd name="connsiteY226" fmla="*/ 526903 h 1861538"/>
                <a:gd name="connsiteX227" fmla="*/ 377056 w 1852612"/>
                <a:gd name="connsiteY227" fmla="*/ 524837 h 1861538"/>
                <a:gd name="connsiteX228" fmla="*/ 1816497 w 1852612"/>
                <a:gd name="connsiteY228" fmla="*/ 513189 h 1861538"/>
                <a:gd name="connsiteX229" fmla="*/ 1790700 w 1852612"/>
                <a:gd name="connsiteY229" fmla="*/ 523648 h 1861538"/>
                <a:gd name="connsiteX230" fmla="*/ 1816497 w 1852612"/>
                <a:gd name="connsiteY230" fmla="*/ 513189 h 1861538"/>
                <a:gd name="connsiteX231" fmla="*/ 1488632 w 1852612"/>
                <a:gd name="connsiteY231" fmla="*/ 508231 h 1861538"/>
                <a:gd name="connsiteX232" fmla="*/ 1511885 w 1852612"/>
                <a:gd name="connsiteY232" fmla="*/ 515997 h 1861538"/>
                <a:gd name="connsiteX233" fmla="*/ 1594563 w 1852612"/>
                <a:gd name="connsiteY233" fmla="*/ 534120 h 1861538"/>
                <a:gd name="connsiteX234" fmla="*/ 1620400 w 1852612"/>
                <a:gd name="connsiteY234" fmla="*/ 562598 h 1861538"/>
                <a:gd name="connsiteX235" fmla="*/ 1628151 w 1852612"/>
                <a:gd name="connsiteY235" fmla="*/ 640267 h 1861538"/>
                <a:gd name="connsiteX236" fmla="*/ 1646237 w 1852612"/>
                <a:gd name="connsiteY236" fmla="*/ 660978 h 1861538"/>
                <a:gd name="connsiteX237" fmla="*/ 1620400 w 1852612"/>
                <a:gd name="connsiteY237" fmla="*/ 660978 h 1861538"/>
                <a:gd name="connsiteX238" fmla="*/ 1615233 w 1852612"/>
                <a:gd name="connsiteY238" fmla="*/ 689457 h 1861538"/>
                <a:gd name="connsiteX239" fmla="*/ 1597147 w 1852612"/>
                <a:gd name="connsiteY239" fmla="*/ 689457 h 1861538"/>
                <a:gd name="connsiteX240" fmla="*/ 1571310 w 1852612"/>
                <a:gd name="connsiteY240" fmla="*/ 710168 h 1861538"/>
                <a:gd name="connsiteX241" fmla="*/ 1568726 w 1852612"/>
                <a:gd name="connsiteY241" fmla="*/ 730880 h 1861538"/>
                <a:gd name="connsiteX242" fmla="*/ 1532555 w 1852612"/>
                <a:gd name="connsiteY242" fmla="*/ 720524 h 1861538"/>
                <a:gd name="connsiteX243" fmla="*/ 1496383 w 1852612"/>
                <a:gd name="connsiteY243" fmla="*/ 749002 h 1861538"/>
                <a:gd name="connsiteX244" fmla="*/ 1496383 w 1852612"/>
                <a:gd name="connsiteY244" fmla="*/ 712757 h 1861538"/>
                <a:gd name="connsiteX245" fmla="*/ 1473130 w 1852612"/>
                <a:gd name="connsiteY245" fmla="*/ 733469 h 1861538"/>
                <a:gd name="connsiteX246" fmla="*/ 1467962 w 1852612"/>
                <a:gd name="connsiteY246" fmla="*/ 697224 h 1861538"/>
                <a:gd name="connsiteX247" fmla="*/ 1460211 w 1852612"/>
                <a:gd name="connsiteY247" fmla="*/ 697224 h 1861538"/>
                <a:gd name="connsiteX248" fmla="*/ 1462795 w 1852612"/>
                <a:gd name="connsiteY248" fmla="*/ 759358 h 1861538"/>
                <a:gd name="connsiteX249" fmla="*/ 1439542 w 1852612"/>
                <a:gd name="connsiteY249" fmla="*/ 774892 h 1861538"/>
                <a:gd name="connsiteX250" fmla="*/ 1434374 w 1852612"/>
                <a:gd name="connsiteY250" fmla="*/ 803370 h 1861538"/>
                <a:gd name="connsiteX251" fmla="*/ 1395619 w 1852612"/>
                <a:gd name="connsiteY251" fmla="*/ 829260 h 1861538"/>
                <a:gd name="connsiteX252" fmla="*/ 1372366 w 1852612"/>
                <a:gd name="connsiteY252" fmla="*/ 826671 h 1861538"/>
                <a:gd name="connsiteX253" fmla="*/ 1362031 w 1852612"/>
                <a:gd name="connsiteY253" fmla="*/ 855149 h 1861538"/>
                <a:gd name="connsiteX254" fmla="*/ 1312941 w 1852612"/>
                <a:gd name="connsiteY254" fmla="*/ 839616 h 1861538"/>
                <a:gd name="connsiteX255" fmla="*/ 1289688 w 1852612"/>
                <a:gd name="connsiteY255" fmla="*/ 824082 h 1861538"/>
                <a:gd name="connsiteX256" fmla="*/ 1297439 w 1852612"/>
                <a:gd name="connsiteY256" fmla="*/ 857738 h 1861538"/>
                <a:gd name="connsiteX257" fmla="*/ 1281937 w 1852612"/>
                <a:gd name="connsiteY257" fmla="*/ 904339 h 1861538"/>
                <a:gd name="connsiteX258" fmla="*/ 1323276 w 1852612"/>
                <a:gd name="connsiteY258" fmla="*/ 906928 h 1861538"/>
                <a:gd name="connsiteX259" fmla="*/ 1333610 w 1852612"/>
                <a:gd name="connsiteY259" fmla="*/ 937995 h 1861538"/>
                <a:gd name="connsiteX260" fmla="*/ 1369782 w 1852612"/>
                <a:gd name="connsiteY260" fmla="*/ 945762 h 1861538"/>
                <a:gd name="connsiteX261" fmla="*/ 1405954 w 1852612"/>
                <a:gd name="connsiteY261" fmla="*/ 901750 h 1861538"/>
                <a:gd name="connsiteX262" fmla="*/ 1382701 w 1852612"/>
                <a:gd name="connsiteY262" fmla="*/ 979419 h 1861538"/>
                <a:gd name="connsiteX263" fmla="*/ 1413705 w 1852612"/>
                <a:gd name="connsiteY263" fmla="*/ 992363 h 1861538"/>
                <a:gd name="connsiteX264" fmla="*/ 1413705 w 1852612"/>
                <a:gd name="connsiteY264" fmla="*/ 1018253 h 1861538"/>
                <a:gd name="connsiteX265" fmla="*/ 1444709 w 1852612"/>
                <a:gd name="connsiteY265" fmla="*/ 1041553 h 1861538"/>
                <a:gd name="connsiteX266" fmla="*/ 1460211 w 1852612"/>
                <a:gd name="connsiteY266" fmla="*/ 1090743 h 1861538"/>
                <a:gd name="connsiteX267" fmla="*/ 1511885 w 1852612"/>
                <a:gd name="connsiteY267" fmla="*/ 1090743 h 1861538"/>
                <a:gd name="connsiteX268" fmla="*/ 1542890 w 1852612"/>
                <a:gd name="connsiteY268" fmla="*/ 1165823 h 1861538"/>
                <a:gd name="connsiteX269" fmla="*/ 1486048 w 1852612"/>
                <a:gd name="connsiteY269" fmla="*/ 1194301 h 1861538"/>
                <a:gd name="connsiteX270" fmla="*/ 1483465 w 1852612"/>
                <a:gd name="connsiteY270" fmla="*/ 1227957 h 1861538"/>
                <a:gd name="connsiteX271" fmla="*/ 1467962 w 1852612"/>
                <a:gd name="connsiteY271" fmla="*/ 1240902 h 1861538"/>
                <a:gd name="connsiteX272" fmla="*/ 1478297 w 1852612"/>
                <a:gd name="connsiteY272" fmla="*/ 1259025 h 1861538"/>
                <a:gd name="connsiteX273" fmla="*/ 1460211 w 1852612"/>
                <a:gd name="connsiteY273" fmla="*/ 1282325 h 1861538"/>
                <a:gd name="connsiteX274" fmla="*/ 1475714 w 1852612"/>
                <a:gd name="connsiteY274" fmla="*/ 1305626 h 1861538"/>
                <a:gd name="connsiteX275" fmla="*/ 1452460 w 1852612"/>
                <a:gd name="connsiteY275" fmla="*/ 1310804 h 1861538"/>
                <a:gd name="connsiteX276" fmla="*/ 1475714 w 1852612"/>
                <a:gd name="connsiteY276" fmla="*/ 1341871 h 1861538"/>
                <a:gd name="connsiteX277" fmla="*/ 1447293 w 1852612"/>
                <a:gd name="connsiteY277" fmla="*/ 1352227 h 1861538"/>
                <a:gd name="connsiteX278" fmla="*/ 1452460 w 1852612"/>
                <a:gd name="connsiteY278" fmla="*/ 1375527 h 1861538"/>
                <a:gd name="connsiteX279" fmla="*/ 1400786 w 1852612"/>
                <a:gd name="connsiteY279" fmla="*/ 1359994 h 1861538"/>
                <a:gd name="connsiteX280" fmla="*/ 1382701 w 1852612"/>
                <a:gd name="connsiteY280" fmla="*/ 1391061 h 1861538"/>
                <a:gd name="connsiteX281" fmla="*/ 1405954 w 1852612"/>
                <a:gd name="connsiteY281" fmla="*/ 1409184 h 1861538"/>
                <a:gd name="connsiteX282" fmla="*/ 1372366 w 1852612"/>
                <a:gd name="connsiteY282" fmla="*/ 1429895 h 1861538"/>
                <a:gd name="connsiteX283" fmla="*/ 1351696 w 1852612"/>
                <a:gd name="connsiteY283" fmla="*/ 1406595 h 1861538"/>
                <a:gd name="connsiteX284" fmla="*/ 1320692 w 1852612"/>
                <a:gd name="connsiteY284" fmla="*/ 1414361 h 1861538"/>
                <a:gd name="connsiteX285" fmla="*/ 1310357 w 1852612"/>
                <a:gd name="connsiteY285" fmla="*/ 1437662 h 1861538"/>
                <a:gd name="connsiteX286" fmla="*/ 1243181 w 1852612"/>
                <a:gd name="connsiteY286" fmla="*/ 1445429 h 1861538"/>
                <a:gd name="connsiteX287" fmla="*/ 1137250 w 1852612"/>
                <a:gd name="connsiteY287" fmla="*/ 1429895 h 1861538"/>
                <a:gd name="connsiteX288" fmla="*/ 1129499 w 1852612"/>
                <a:gd name="connsiteY288" fmla="*/ 1404006 h 1861538"/>
                <a:gd name="connsiteX289" fmla="*/ 1095911 w 1852612"/>
                <a:gd name="connsiteY289" fmla="*/ 1416950 h 1861538"/>
                <a:gd name="connsiteX290" fmla="*/ 1082992 w 1852612"/>
                <a:gd name="connsiteY290" fmla="*/ 1396239 h 1861538"/>
                <a:gd name="connsiteX291" fmla="*/ 1067490 w 1852612"/>
                <a:gd name="connsiteY291" fmla="*/ 1409184 h 1861538"/>
                <a:gd name="connsiteX292" fmla="*/ 1077825 w 1852612"/>
                <a:gd name="connsiteY292" fmla="*/ 1429895 h 1861538"/>
                <a:gd name="connsiteX293" fmla="*/ 1057156 w 1852612"/>
                <a:gd name="connsiteY293" fmla="*/ 1414361 h 1861538"/>
                <a:gd name="connsiteX294" fmla="*/ 1028735 w 1852612"/>
                <a:gd name="connsiteY294" fmla="*/ 1424717 h 1861538"/>
                <a:gd name="connsiteX295" fmla="*/ 1113997 w 1852612"/>
                <a:gd name="connsiteY295" fmla="*/ 1468729 h 1861538"/>
                <a:gd name="connsiteX296" fmla="*/ 1129499 w 1852612"/>
                <a:gd name="connsiteY296" fmla="*/ 1476496 h 1861538"/>
                <a:gd name="connsiteX297" fmla="*/ 1075241 w 1852612"/>
                <a:gd name="connsiteY297" fmla="*/ 1479085 h 1861538"/>
                <a:gd name="connsiteX298" fmla="*/ 1067490 w 1852612"/>
                <a:gd name="connsiteY298" fmla="*/ 1510152 h 1861538"/>
                <a:gd name="connsiteX299" fmla="*/ 1018400 w 1852612"/>
                <a:gd name="connsiteY299" fmla="*/ 1476496 h 1861538"/>
                <a:gd name="connsiteX300" fmla="*/ 1013233 w 1852612"/>
                <a:gd name="connsiteY300" fmla="*/ 1510152 h 1861538"/>
                <a:gd name="connsiteX301" fmla="*/ 1005482 w 1852612"/>
                <a:gd name="connsiteY301" fmla="*/ 1543809 h 1861538"/>
                <a:gd name="connsiteX302" fmla="*/ 1082992 w 1852612"/>
                <a:gd name="connsiteY302" fmla="*/ 1616299 h 1861538"/>
                <a:gd name="connsiteX303" fmla="*/ 1080409 w 1852612"/>
                <a:gd name="connsiteY303" fmla="*/ 1649955 h 1861538"/>
                <a:gd name="connsiteX304" fmla="*/ 1059739 w 1852612"/>
                <a:gd name="connsiteY304" fmla="*/ 1639600 h 1861538"/>
                <a:gd name="connsiteX305" fmla="*/ 1072658 w 1852612"/>
                <a:gd name="connsiteY305" fmla="*/ 1624066 h 1861538"/>
                <a:gd name="connsiteX306" fmla="*/ 1002898 w 1852612"/>
                <a:gd name="connsiteY306" fmla="*/ 1546398 h 1861538"/>
                <a:gd name="connsiteX307" fmla="*/ 984812 w 1852612"/>
                <a:gd name="connsiteY307" fmla="*/ 1543809 h 1861538"/>
                <a:gd name="connsiteX308" fmla="*/ 964143 w 1852612"/>
                <a:gd name="connsiteY308" fmla="*/ 1608532 h 1861538"/>
                <a:gd name="connsiteX309" fmla="*/ 1054572 w 1852612"/>
                <a:gd name="connsiteY309" fmla="*/ 1750924 h 1861538"/>
                <a:gd name="connsiteX310" fmla="*/ 1046821 w 1852612"/>
                <a:gd name="connsiteY310" fmla="*/ 1756102 h 1861538"/>
                <a:gd name="connsiteX311" fmla="*/ 1028735 w 1852612"/>
                <a:gd name="connsiteY311" fmla="*/ 1743157 h 1861538"/>
                <a:gd name="connsiteX312" fmla="*/ 1010649 w 1852612"/>
                <a:gd name="connsiteY312" fmla="*/ 1691379 h 1861538"/>
                <a:gd name="connsiteX313" fmla="*/ 1008065 w 1852612"/>
                <a:gd name="connsiteY313" fmla="*/ 1681023 h 1861538"/>
                <a:gd name="connsiteX314" fmla="*/ 940889 w 1852612"/>
                <a:gd name="connsiteY314" fmla="*/ 1626655 h 1861538"/>
                <a:gd name="connsiteX315" fmla="*/ 930555 w 1852612"/>
                <a:gd name="connsiteY315" fmla="*/ 1655133 h 1861538"/>
                <a:gd name="connsiteX316" fmla="*/ 904718 w 1852612"/>
                <a:gd name="connsiteY316" fmla="*/ 1696556 h 1861538"/>
                <a:gd name="connsiteX317" fmla="*/ 873713 w 1852612"/>
                <a:gd name="connsiteY317" fmla="*/ 1688790 h 1861538"/>
                <a:gd name="connsiteX318" fmla="*/ 739361 w 1852612"/>
                <a:gd name="connsiteY318" fmla="*/ 1600765 h 1861538"/>
                <a:gd name="connsiteX319" fmla="*/ 734194 w 1852612"/>
                <a:gd name="connsiteY319" fmla="*/ 1631833 h 1861538"/>
                <a:gd name="connsiteX320" fmla="*/ 692855 w 1852612"/>
                <a:gd name="connsiteY320" fmla="*/ 1665489 h 1861538"/>
                <a:gd name="connsiteX321" fmla="*/ 716108 w 1852612"/>
                <a:gd name="connsiteY321" fmla="*/ 1592999 h 1861538"/>
                <a:gd name="connsiteX322" fmla="*/ 690271 w 1852612"/>
                <a:gd name="connsiteY322" fmla="*/ 1561931 h 1861538"/>
                <a:gd name="connsiteX323" fmla="*/ 550751 w 1852612"/>
                <a:gd name="connsiteY323" fmla="*/ 1582643 h 1861538"/>
                <a:gd name="connsiteX324" fmla="*/ 532666 w 1852612"/>
                <a:gd name="connsiteY324" fmla="*/ 1600765 h 1861538"/>
                <a:gd name="connsiteX325" fmla="*/ 527498 w 1852612"/>
                <a:gd name="connsiteY325" fmla="*/ 1567109 h 1861538"/>
                <a:gd name="connsiteX326" fmla="*/ 468073 w 1852612"/>
                <a:gd name="connsiteY326" fmla="*/ 1510152 h 1861538"/>
                <a:gd name="connsiteX327" fmla="*/ 439653 w 1852612"/>
                <a:gd name="connsiteY327" fmla="*/ 1468729 h 1861538"/>
                <a:gd name="connsiteX328" fmla="*/ 424151 w 1852612"/>
                <a:gd name="connsiteY328" fmla="*/ 1476496 h 1861538"/>
                <a:gd name="connsiteX329" fmla="*/ 439653 w 1852612"/>
                <a:gd name="connsiteY329" fmla="*/ 1450607 h 1861538"/>
                <a:gd name="connsiteX330" fmla="*/ 421567 w 1852612"/>
                <a:gd name="connsiteY330" fmla="*/ 1437662 h 1861538"/>
                <a:gd name="connsiteX331" fmla="*/ 400897 w 1852612"/>
                <a:gd name="connsiteY331" fmla="*/ 1450607 h 1861538"/>
                <a:gd name="connsiteX332" fmla="*/ 369893 w 1852612"/>
                <a:gd name="connsiteY332" fmla="*/ 1422128 h 1861538"/>
                <a:gd name="connsiteX333" fmla="*/ 356975 w 1852612"/>
                <a:gd name="connsiteY333" fmla="*/ 1440251 h 1861538"/>
                <a:gd name="connsiteX334" fmla="*/ 320803 w 1852612"/>
                <a:gd name="connsiteY334" fmla="*/ 1398828 h 1861538"/>
                <a:gd name="connsiteX335" fmla="*/ 292382 w 1852612"/>
                <a:gd name="connsiteY335" fmla="*/ 1352227 h 1861538"/>
                <a:gd name="connsiteX336" fmla="*/ 279464 w 1852612"/>
                <a:gd name="connsiteY336" fmla="*/ 1300448 h 1861538"/>
                <a:gd name="connsiteX337" fmla="*/ 248460 w 1852612"/>
                <a:gd name="connsiteY337" fmla="*/ 1305626 h 1861538"/>
                <a:gd name="connsiteX338" fmla="*/ 279464 w 1852612"/>
                <a:gd name="connsiteY338" fmla="*/ 1259025 h 1861538"/>
                <a:gd name="connsiteX339" fmla="*/ 274297 w 1852612"/>
                <a:gd name="connsiteY339" fmla="*/ 1225368 h 1861538"/>
                <a:gd name="connsiteX340" fmla="*/ 287215 w 1852612"/>
                <a:gd name="connsiteY340" fmla="*/ 1199479 h 1861538"/>
                <a:gd name="connsiteX341" fmla="*/ 274297 w 1852612"/>
                <a:gd name="connsiteY341" fmla="*/ 1181356 h 1861538"/>
                <a:gd name="connsiteX342" fmla="*/ 300133 w 1852612"/>
                <a:gd name="connsiteY342" fmla="*/ 1158056 h 1861538"/>
                <a:gd name="connsiteX343" fmla="*/ 284631 w 1852612"/>
                <a:gd name="connsiteY343" fmla="*/ 1147700 h 1861538"/>
                <a:gd name="connsiteX344" fmla="*/ 313052 w 1852612"/>
                <a:gd name="connsiteY344" fmla="*/ 1119222 h 1861538"/>
                <a:gd name="connsiteX345" fmla="*/ 336305 w 1852612"/>
                <a:gd name="connsiteY345" fmla="*/ 1129577 h 1861538"/>
                <a:gd name="connsiteX346" fmla="*/ 328554 w 1852612"/>
                <a:gd name="connsiteY346" fmla="*/ 1111455 h 1861538"/>
                <a:gd name="connsiteX347" fmla="*/ 354391 w 1852612"/>
                <a:gd name="connsiteY347" fmla="*/ 1085565 h 1861538"/>
                <a:gd name="connsiteX348" fmla="*/ 377644 w 1852612"/>
                <a:gd name="connsiteY348" fmla="*/ 1106277 h 1861538"/>
                <a:gd name="connsiteX349" fmla="*/ 400897 w 1852612"/>
                <a:gd name="connsiteY349" fmla="*/ 1095921 h 1861538"/>
                <a:gd name="connsiteX350" fmla="*/ 413816 w 1852612"/>
                <a:gd name="connsiteY350" fmla="*/ 1059676 h 1861538"/>
                <a:gd name="connsiteX351" fmla="*/ 403481 w 1852612"/>
                <a:gd name="connsiteY351" fmla="*/ 1036375 h 1861538"/>
                <a:gd name="connsiteX352" fmla="*/ 434485 w 1852612"/>
                <a:gd name="connsiteY352" fmla="*/ 1007897 h 1861538"/>
                <a:gd name="connsiteX353" fmla="*/ 431902 w 1852612"/>
                <a:gd name="connsiteY353" fmla="*/ 979419 h 1861538"/>
                <a:gd name="connsiteX354" fmla="*/ 465490 w 1852612"/>
                <a:gd name="connsiteY354" fmla="*/ 966474 h 1861538"/>
                <a:gd name="connsiteX355" fmla="*/ 522331 w 1852612"/>
                <a:gd name="connsiteY355" fmla="*/ 950940 h 1861538"/>
                <a:gd name="connsiteX356" fmla="*/ 543000 w 1852612"/>
                <a:gd name="connsiteY356" fmla="*/ 963885 h 1861538"/>
                <a:gd name="connsiteX357" fmla="*/ 553335 w 1852612"/>
                <a:gd name="connsiteY357" fmla="*/ 943173 h 1861538"/>
                <a:gd name="connsiteX358" fmla="*/ 574005 w 1852612"/>
                <a:gd name="connsiteY358" fmla="*/ 953529 h 1861538"/>
                <a:gd name="connsiteX359" fmla="*/ 597258 w 1852612"/>
                <a:gd name="connsiteY359" fmla="*/ 912106 h 1861538"/>
                <a:gd name="connsiteX360" fmla="*/ 615344 w 1852612"/>
                <a:gd name="connsiteY360" fmla="*/ 925051 h 1861538"/>
                <a:gd name="connsiteX361" fmla="*/ 718691 w 1852612"/>
                <a:gd name="connsiteY361" fmla="*/ 922462 h 1861538"/>
                <a:gd name="connsiteX362" fmla="*/ 718691 w 1852612"/>
                <a:gd name="connsiteY362" fmla="*/ 899161 h 1861538"/>
                <a:gd name="connsiteX363" fmla="*/ 739361 w 1852612"/>
                <a:gd name="connsiteY363" fmla="*/ 919873 h 1861538"/>
                <a:gd name="connsiteX364" fmla="*/ 752279 w 1852612"/>
                <a:gd name="connsiteY364" fmla="*/ 842204 h 1861538"/>
                <a:gd name="connsiteX365" fmla="*/ 780700 w 1852612"/>
                <a:gd name="connsiteY365" fmla="*/ 886217 h 1861538"/>
                <a:gd name="connsiteX366" fmla="*/ 855628 w 1852612"/>
                <a:gd name="connsiteY366" fmla="*/ 883628 h 1861538"/>
                <a:gd name="connsiteX367" fmla="*/ 868546 w 1852612"/>
                <a:gd name="connsiteY367" fmla="*/ 837027 h 1861538"/>
                <a:gd name="connsiteX368" fmla="*/ 878881 w 1852612"/>
                <a:gd name="connsiteY368" fmla="*/ 873272 h 1861538"/>
                <a:gd name="connsiteX369" fmla="*/ 902134 w 1852612"/>
                <a:gd name="connsiteY369" fmla="*/ 878450 h 1861538"/>
                <a:gd name="connsiteX370" fmla="*/ 907301 w 1852612"/>
                <a:gd name="connsiteY370" fmla="*/ 862916 h 1861538"/>
                <a:gd name="connsiteX371" fmla="*/ 925387 w 1852612"/>
                <a:gd name="connsiteY371" fmla="*/ 881039 h 1861538"/>
                <a:gd name="connsiteX372" fmla="*/ 907301 w 1852612"/>
                <a:gd name="connsiteY372" fmla="*/ 896572 h 1861538"/>
                <a:gd name="connsiteX373" fmla="*/ 951224 w 1852612"/>
                <a:gd name="connsiteY373" fmla="*/ 927640 h 1861538"/>
                <a:gd name="connsiteX374" fmla="*/ 1020984 w 1852612"/>
                <a:gd name="connsiteY374" fmla="*/ 937995 h 1861538"/>
                <a:gd name="connsiteX375" fmla="*/ 1023568 w 1852612"/>
                <a:gd name="connsiteY375" fmla="*/ 896572 h 1861538"/>
                <a:gd name="connsiteX376" fmla="*/ 1080409 w 1852612"/>
                <a:gd name="connsiteY376" fmla="*/ 904339 h 1861538"/>
                <a:gd name="connsiteX377" fmla="*/ 1085576 w 1852612"/>
                <a:gd name="connsiteY377" fmla="*/ 860327 h 1861538"/>
                <a:gd name="connsiteX378" fmla="*/ 1119164 w 1852612"/>
                <a:gd name="connsiteY378" fmla="*/ 888805 h 1861538"/>
                <a:gd name="connsiteX379" fmla="*/ 1150168 w 1852612"/>
                <a:gd name="connsiteY379" fmla="*/ 881039 h 1861538"/>
                <a:gd name="connsiteX380" fmla="*/ 1152752 w 1852612"/>
                <a:gd name="connsiteY380" fmla="*/ 865505 h 1861538"/>
                <a:gd name="connsiteX381" fmla="*/ 1183756 w 1852612"/>
                <a:gd name="connsiteY381" fmla="*/ 870683 h 1861538"/>
                <a:gd name="connsiteX382" fmla="*/ 1256100 w 1852612"/>
                <a:gd name="connsiteY382" fmla="*/ 798192 h 1861538"/>
                <a:gd name="connsiteX383" fmla="*/ 1253516 w 1852612"/>
                <a:gd name="connsiteY383" fmla="*/ 787837 h 1861538"/>
                <a:gd name="connsiteX384" fmla="*/ 1232847 w 1852612"/>
                <a:gd name="connsiteY384" fmla="*/ 777481 h 1861538"/>
                <a:gd name="connsiteX385" fmla="*/ 1235430 w 1852612"/>
                <a:gd name="connsiteY385" fmla="*/ 759358 h 1861538"/>
                <a:gd name="connsiteX386" fmla="*/ 1217344 w 1852612"/>
                <a:gd name="connsiteY386" fmla="*/ 759358 h 1861538"/>
                <a:gd name="connsiteX387" fmla="*/ 1219928 w 1852612"/>
                <a:gd name="connsiteY387" fmla="*/ 699812 h 1861538"/>
                <a:gd name="connsiteX388" fmla="*/ 1227679 w 1852612"/>
                <a:gd name="connsiteY388" fmla="*/ 653211 h 1861538"/>
                <a:gd name="connsiteX389" fmla="*/ 1289688 w 1852612"/>
                <a:gd name="connsiteY389" fmla="*/ 604022 h 1861538"/>
                <a:gd name="connsiteX390" fmla="*/ 1336194 w 1852612"/>
                <a:gd name="connsiteY390" fmla="*/ 596255 h 1861538"/>
                <a:gd name="connsiteX391" fmla="*/ 1400786 w 1852612"/>
                <a:gd name="connsiteY391" fmla="*/ 629911 h 1861538"/>
                <a:gd name="connsiteX392" fmla="*/ 1426623 w 1852612"/>
                <a:gd name="connsiteY392" fmla="*/ 604022 h 1861538"/>
                <a:gd name="connsiteX393" fmla="*/ 1457628 w 1852612"/>
                <a:gd name="connsiteY393" fmla="*/ 523764 h 1861538"/>
                <a:gd name="connsiteX394" fmla="*/ 1475714 w 1852612"/>
                <a:gd name="connsiteY394" fmla="*/ 531531 h 1861538"/>
                <a:gd name="connsiteX395" fmla="*/ 1488632 w 1852612"/>
                <a:gd name="connsiteY395" fmla="*/ 508231 h 1861538"/>
                <a:gd name="connsiteX396" fmla="*/ 698382 w 1852612"/>
                <a:gd name="connsiteY396" fmla="*/ 505812 h 1861538"/>
                <a:gd name="connsiteX397" fmla="*/ 719078 w 1852612"/>
                <a:gd name="connsiteY397" fmla="*/ 544507 h 1861538"/>
                <a:gd name="connsiteX398" fmla="*/ 739775 w 1852612"/>
                <a:gd name="connsiteY398" fmla="*/ 557406 h 1861538"/>
                <a:gd name="connsiteX399" fmla="*/ 669925 w 1852612"/>
                <a:gd name="connsiteY399" fmla="*/ 554826 h 1861538"/>
                <a:gd name="connsiteX400" fmla="*/ 703556 w 1852612"/>
                <a:gd name="connsiteY400" fmla="*/ 541928 h 1861538"/>
                <a:gd name="connsiteX401" fmla="*/ 698382 w 1852612"/>
                <a:gd name="connsiteY401" fmla="*/ 505812 h 1861538"/>
                <a:gd name="connsiteX402" fmla="*/ 1203111 w 1852612"/>
                <a:gd name="connsiteY402" fmla="*/ 473376 h 1861538"/>
                <a:gd name="connsiteX403" fmla="*/ 1245804 w 1852612"/>
                <a:gd name="connsiteY403" fmla="*/ 528903 h 1861538"/>
                <a:gd name="connsiteX404" fmla="*/ 1176337 w 1852612"/>
                <a:gd name="connsiteY404" fmla="*/ 482144 h 1861538"/>
                <a:gd name="connsiteX405" fmla="*/ 1178910 w 1852612"/>
                <a:gd name="connsiteY405" fmla="*/ 476948 h 1861538"/>
                <a:gd name="connsiteX406" fmla="*/ 1203111 w 1852612"/>
                <a:gd name="connsiteY406" fmla="*/ 473376 h 1861538"/>
                <a:gd name="connsiteX407" fmla="*/ 858242 w 1852612"/>
                <a:gd name="connsiteY407" fmla="*/ 464537 h 1861538"/>
                <a:gd name="connsiteX408" fmla="*/ 873721 w 1852612"/>
                <a:gd name="connsiteY408" fmla="*/ 500520 h 1861538"/>
                <a:gd name="connsiteX409" fmla="*/ 858242 w 1852612"/>
                <a:gd name="connsiteY409" fmla="*/ 464537 h 1861538"/>
                <a:gd name="connsiteX410" fmla="*/ 534865 w 1852612"/>
                <a:gd name="connsiteY410" fmla="*/ 446497 h 1861538"/>
                <a:gd name="connsiteX411" fmla="*/ 514350 w 1852612"/>
                <a:gd name="connsiteY411" fmla="*/ 454291 h 1861538"/>
                <a:gd name="connsiteX412" fmla="*/ 534865 w 1852612"/>
                <a:gd name="connsiteY412" fmla="*/ 446497 h 1861538"/>
                <a:gd name="connsiteX413" fmla="*/ 1291998 w 1852612"/>
                <a:gd name="connsiteY413" fmla="*/ 418500 h 1861538"/>
                <a:gd name="connsiteX414" fmla="*/ 1291998 w 1852612"/>
                <a:gd name="connsiteY414" fmla="*/ 435963 h 1861538"/>
                <a:gd name="connsiteX415" fmla="*/ 1291998 w 1852612"/>
                <a:gd name="connsiteY415" fmla="*/ 418500 h 1861538"/>
                <a:gd name="connsiteX416" fmla="*/ 496032 w 1852612"/>
                <a:gd name="connsiteY416" fmla="*/ 404212 h 1861538"/>
                <a:gd name="connsiteX417" fmla="*/ 503725 w 1852612"/>
                <a:gd name="connsiteY417" fmla="*/ 404212 h 1861538"/>
                <a:gd name="connsiteX418" fmla="*/ 490904 w 1852612"/>
                <a:gd name="connsiteY418" fmla="*/ 440883 h 1861538"/>
                <a:gd name="connsiteX419" fmla="*/ 496032 w 1852612"/>
                <a:gd name="connsiteY419" fmla="*/ 404212 h 1861538"/>
                <a:gd name="connsiteX420" fmla="*/ 857250 w 1852612"/>
                <a:gd name="connsiteY420" fmla="*/ 383575 h 1861538"/>
                <a:gd name="connsiteX421" fmla="*/ 865187 w 1852612"/>
                <a:gd name="connsiteY421" fmla="*/ 432788 h 1861538"/>
                <a:gd name="connsiteX422" fmla="*/ 857250 w 1852612"/>
                <a:gd name="connsiteY422" fmla="*/ 383575 h 1861538"/>
                <a:gd name="connsiteX423" fmla="*/ 1617244 w 1852612"/>
                <a:gd name="connsiteY423" fmla="*/ 288325 h 1861538"/>
                <a:gd name="connsiteX424" fmla="*/ 1573212 w 1852612"/>
                <a:gd name="connsiteY424" fmla="*/ 324587 h 1861538"/>
                <a:gd name="connsiteX425" fmla="*/ 1617244 w 1852612"/>
                <a:gd name="connsiteY425" fmla="*/ 288325 h 1861538"/>
                <a:gd name="connsiteX426" fmla="*/ 1110384 w 1852612"/>
                <a:gd name="connsiteY426" fmla="*/ 234350 h 1861538"/>
                <a:gd name="connsiteX427" fmla="*/ 1120775 w 1852612"/>
                <a:gd name="connsiteY427" fmla="*/ 241891 h 1861538"/>
                <a:gd name="connsiteX428" fmla="*/ 1097396 w 1852612"/>
                <a:gd name="connsiteY428" fmla="*/ 251945 h 1861538"/>
                <a:gd name="connsiteX429" fmla="*/ 1110384 w 1852612"/>
                <a:gd name="connsiteY429" fmla="*/ 234350 h 1861538"/>
                <a:gd name="connsiteX430" fmla="*/ 847725 w 1852612"/>
                <a:gd name="connsiteY430" fmla="*/ 161325 h 1861538"/>
                <a:gd name="connsiteX431" fmla="*/ 822325 w 1852612"/>
                <a:gd name="connsiteY431" fmla="*/ 198044 h 1861538"/>
                <a:gd name="connsiteX432" fmla="*/ 847725 w 1852612"/>
                <a:gd name="connsiteY432" fmla="*/ 161325 h 1861538"/>
                <a:gd name="connsiteX433" fmla="*/ 1131252 w 1852612"/>
                <a:gd name="connsiteY433" fmla="*/ 533 h 1861538"/>
                <a:gd name="connsiteX434" fmla="*/ 1121092 w 1852612"/>
                <a:gd name="connsiteY434" fmla="*/ 14140 h 1861538"/>
                <a:gd name="connsiteX435" fmla="*/ 1131252 w 1852612"/>
                <a:gd name="connsiteY435" fmla="*/ 533 h 1861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</a:cxnLst>
              <a:rect l="l" t="t" r="r" b="b"/>
              <a:pathLst>
                <a:path w="1852612" h="1861538">
                  <a:moveTo>
                    <a:pt x="761405" y="1846382"/>
                  </a:moveTo>
                  <a:cubicBezTo>
                    <a:pt x="763786" y="1847995"/>
                    <a:pt x="765572" y="1851219"/>
                    <a:pt x="766762" y="1853799"/>
                  </a:cubicBezTo>
                  <a:cubicBezTo>
                    <a:pt x="764381" y="1856379"/>
                    <a:pt x="764381" y="1858958"/>
                    <a:pt x="759619" y="1861538"/>
                  </a:cubicBezTo>
                  <a:cubicBezTo>
                    <a:pt x="757238" y="1856379"/>
                    <a:pt x="754856" y="1851219"/>
                    <a:pt x="752475" y="1848639"/>
                  </a:cubicBezTo>
                  <a:cubicBezTo>
                    <a:pt x="756047" y="1844770"/>
                    <a:pt x="759024" y="1844770"/>
                    <a:pt x="761405" y="1846382"/>
                  </a:cubicBezTo>
                  <a:close/>
                  <a:moveTo>
                    <a:pt x="263298" y="1753587"/>
                  </a:moveTo>
                  <a:cubicBezTo>
                    <a:pt x="263298" y="1758576"/>
                    <a:pt x="265792" y="1761071"/>
                    <a:pt x="268287" y="1766060"/>
                  </a:cubicBezTo>
                  <a:cubicBezTo>
                    <a:pt x="265792" y="1768555"/>
                    <a:pt x="260803" y="1768555"/>
                    <a:pt x="258309" y="1771050"/>
                  </a:cubicBezTo>
                  <a:cubicBezTo>
                    <a:pt x="255814" y="1768555"/>
                    <a:pt x="250825" y="1766060"/>
                    <a:pt x="250825" y="1758576"/>
                  </a:cubicBezTo>
                  <a:cubicBezTo>
                    <a:pt x="255814" y="1753587"/>
                    <a:pt x="253319" y="1756081"/>
                    <a:pt x="263298" y="1753587"/>
                  </a:cubicBezTo>
                  <a:close/>
                  <a:moveTo>
                    <a:pt x="929822" y="1748825"/>
                  </a:moveTo>
                  <a:cubicBezTo>
                    <a:pt x="935265" y="1759144"/>
                    <a:pt x="946150" y="1761724"/>
                    <a:pt x="937986" y="1769463"/>
                  </a:cubicBezTo>
                  <a:cubicBezTo>
                    <a:pt x="932543" y="1766883"/>
                    <a:pt x="927100" y="1753984"/>
                    <a:pt x="929822" y="1748825"/>
                  </a:cubicBezTo>
                  <a:close/>
                  <a:moveTo>
                    <a:pt x="754917" y="1649833"/>
                  </a:moveTo>
                  <a:cubicBezTo>
                    <a:pt x="765174" y="1668089"/>
                    <a:pt x="739530" y="1683738"/>
                    <a:pt x="731837" y="1665481"/>
                  </a:cubicBezTo>
                  <a:cubicBezTo>
                    <a:pt x="736966" y="1657657"/>
                    <a:pt x="742094" y="1647225"/>
                    <a:pt x="754917" y="1649833"/>
                  </a:cubicBezTo>
                  <a:close/>
                  <a:moveTo>
                    <a:pt x="481171" y="1621825"/>
                  </a:moveTo>
                  <a:cubicBezTo>
                    <a:pt x="496887" y="1658338"/>
                    <a:pt x="444500" y="1621825"/>
                    <a:pt x="481171" y="1621825"/>
                  </a:cubicBezTo>
                  <a:close/>
                  <a:moveTo>
                    <a:pt x="542395" y="1610712"/>
                  </a:moveTo>
                  <a:cubicBezTo>
                    <a:pt x="552978" y="1613358"/>
                    <a:pt x="555624" y="1631879"/>
                    <a:pt x="555624" y="1642462"/>
                  </a:cubicBezTo>
                  <a:cubicBezTo>
                    <a:pt x="550332" y="1642462"/>
                    <a:pt x="552978" y="1647754"/>
                    <a:pt x="547686" y="1650400"/>
                  </a:cubicBezTo>
                  <a:cubicBezTo>
                    <a:pt x="539749" y="1634525"/>
                    <a:pt x="531812" y="1618649"/>
                    <a:pt x="542395" y="1610712"/>
                  </a:cubicBezTo>
                  <a:close/>
                  <a:moveTo>
                    <a:pt x="1149577" y="1609125"/>
                  </a:moveTo>
                  <a:cubicBezTo>
                    <a:pt x="1155019" y="1611594"/>
                    <a:pt x="1157741" y="1616533"/>
                    <a:pt x="1160462" y="1621472"/>
                  </a:cubicBezTo>
                  <a:cubicBezTo>
                    <a:pt x="1157741" y="1626411"/>
                    <a:pt x="1152298" y="1628880"/>
                    <a:pt x="1146855" y="1631350"/>
                  </a:cubicBezTo>
                  <a:cubicBezTo>
                    <a:pt x="1141412" y="1621472"/>
                    <a:pt x="1144134" y="1614064"/>
                    <a:pt x="1149577" y="1609125"/>
                  </a:cubicBezTo>
                  <a:close/>
                  <a:moveTo>
                    <a:pt x="266813" y="1574596"/>
                  </a:moveTo>
                  <a:cubicBezTo>
                    <a:pt x="269421" y="1579756"/>
                    <a:pt x="272029" y="1584915"/>
                    <a:pt x="274637" y="1590074"/>
                  </a:cubicBezTo>
                  <a:cubicBezTo>
                    <a:pt x="272029" y="1608132"/>
                    <a:pt x="245949" y="1610712"/>
                    <a:pt x="238125" y="1587495"/>
                  </a:cubicBezTo>
                  <a:cubicBezTo>
                    <a:pt x="240733" y="1577176"/>
                    <a:pt x="258989" y="1569437"/>
                    <a:pt x="266813" y="1574596"/>
                  </a:cubicBezTo>
                  <a:close/>
                  <a:moveTo>
                    <a:pt x="92982" y="1574200"/>
                  </a:moveTo>
                  <a:cubicBezTo>
                    <a:pt x="98425" y="1582364"/>
                    <a:pt x="95703" y="1590528"/>
                    <a:pt x="87539" y="1593250"/>
                  </a:cubicBezTo>
                  <a:cubicBezTo>
                    <a:pt x="82096" y="1593250"/>
                    <a:pt x="79375" y="1582364"/>
                    <a:pt x="82096" y="1576921"/>
                  </a:cubicBezTo>
                  <a:cubicBezTo>
                    <a:pt x="84818" y="1574200"/>
                    <a:pt x="87539" y="1576921"/>
                    <a:pt x="92982" y="1574200"/>
                  </a:cubicBezTo>
                  <a:close/>
                  <a:moveTo>
                    <a:pt x="1079323" y="1520225"/>
                  </a:moveTo>
                  <a:cubicBezTo>
                    <a:pt x="1097433" y="1538528"/>
                    <a:pt x="1125890" y="1530684"/>
                    <a:pt x="1141412" y="1554216"/>
                  </a:cubicBezTo>
                  <a:cubicBezTo>
                    <a:pt x="1123303" y="1564675"/>
                    <a:pt x="1071562" y="1543757"/>
                    <a:pt x="1079323" y="1520225"/>
                  </a:cubicBezTo>
                  <a:close/>
                  <a:moveTo>
                    <a:pt x="269345" y="1515462"/>
                  </a:moveTo>
                  <a:cubicBezTo>
                    <a:pt x="274637" y="1533057"/>
                    <a:pt x="232304" y="1545625"/>
                    <a:pt x="219075" y="1540598"/>
                  </a:cubicBezTo>
                  <a:cubicBezTo>
                    <a:pt x="232304" y="1533057"/>
                    <a:pt x="253470" y="1515462"/>
                    <a:pt x="269345" y="1515462"/>
                  </a:cubicBezTo>
                  <a:close/>
                  <a:moveTo>
                    <a:pt x="1206500" y="1507525"/>
                  </a:moveTo>
                  <a:cubicBezTo>
                    <a:pt x="1211262" y="1515145"/>
                    <a:pt x="1211262" y="1517685"/>
                    <a:pt x="1206500" y="1520225"/>
                  </a:cubicBezTo>
                  <a:cubicBezTo>
                    <a:pt x="1204118" y="1517685"/>
                    <a:pt x="1201737" y="1517685"/>
                    <a:pt x="1201737" y="1512605"/>
                  </a:cubicBezTo>
                  <a:cubicBezTo>
                    <a:pt x="1201737" y="1510065"/>
                    <a:pt x="1204118" y="1510065"/>
                    <a:pt x="1206500" y="1507525"/>
                  </a:cubicBezTo>
                  <a:close/>
                  <a:moveTo>
                    <a:pt x="1235075" y="1494825"/>
                  </a:moveTo>
                  <a:cubicBezTo>
                    <a:pt x="1237721" y="1507525"/>
                    <a:pt x="1240367" y="1520225"/>
                    <a:pt x="1248304" y="1535465"/>
                  </a:cubicBezTo>
                  <a:cubicBezTo>
                    <a:pt x="1245659" y="1538005"/>
                    <a:pt x="1250950" y="1545625"/>
                    <a:pt x="1243013" y="1545625"/>
                  </a:cubicBezTo>
                  <a:cubicBezTo>
                    <a:pt x="1229784" y="1540545"/>
                    <a:pt x="1219200" y="1504985"/>
                    <a:pt x="1235075" y="1494825"/>
                  </a:cubicBezTo>
                  <a:close/>
                  <a:moveTo>
                    <a:pt x="340591" y="1453550"/>
                  </a:moveTo>
                  <a:cubicBezTo>
                    <a:pt x="348384" y="1453550"/>
                    <a:pt x="353579" y="1453550"/>
                    <a:pt x="358775" y="1460958"/>
                  </a:cubicBezTo>
                  <a:cubicBezTo>
                    <a:pt x="358775" y="1468366"/>
                    <a:pt x="353579" y="1473305"/>
                    <a:pt x="343189" y="1475775"/>
                  </a:cubicBezTo>
                  <a:cubicBezTo>
                    <a:pt x="335395" y="1473305"/>
                    <a:pt x="330200" y="1456019"/>
                    <a:pt x="340591" y="1453550"/>
                  </a:cubicBezTo>
                  <a:close/>
                  <a:moveTo>
                    <a:pt x="67355" y="1388462"/>
                  </a:moveTo>
                  <a:cubicBezTo>
                    <a:pt x="72571" y="1388462"/>
                    <a:pt x="75179" y="1393591"/>
                    <a:pt x="77787" y="1398720"/>
                  </a:cubicBezTo>
                  <a:cubicBezTo>
                    <a:pt x="59531" y="1401284"/>
                    <a:pt x="77787" y="1416671"/>
                    <a:pt x="62139" y="1421800"/>
                  </a:cubicBezTo>
                  <a:cubicBezTo>
                    <a:pt x="54315" y="1421800"/>
                    <a:pt x="46491" y="1421800"/>
                    <a:pt x="41275" y="1414106"/>
                  </a:cubicBezTo>
                  <a:cubicBezTo>
                    <a:pt x="51707" y="1406413"/>
                    <a:pt x="59531" y="1396155"/>
                    <a:pt x="67355" y="1388462"/>
                  </a:cubicBezTo>
                  <a:close/>
                  <a:moveTo>
                    <a:pt x="1504553" y="1363235"/>
                  </a:moveTo>
                  <a:cubicBezTo>
                    <a:pt x="1509018" y="1362591"/>
                    <a:pt x="1515136" y="1366138"/>
                    <a:pt x="1522412" y="1377746"/>
                  </a:cubicBezTo>
                  <a:cubicBezTo>
                    <a:pt x="1492647" y="1404833"/>
                    <a:pt x="1491159" y="1365170"/>
                    <a:pt x="1504553" y="1363235"/>
                  </a:cubicBezTo>
                  <a:close/>
                  <a:moveTo>
                    <a:pt x="285607" y="1360660"/>
                  </a:moveTo>
                  <a:cubicBezTo>
                    <a:pt x="287536" y="1361206"/>
                    <a:pt x="288925" y="1362609"/>
                    <a:pt x="288925" y="1365104"/>
                  </a:cubicBezTo>
                  <a:cubicBezTo>
                    <a:pt x="286455" y="1367598"/>
                    <a:pt x="281517" y="1370093"/>
                    <a:pt x="276578" y="1372588"/>
                  </a:cubicBezTo>
                  <a:cubicBezTo>
                    <a:pt x="271639" y="1367598"/>
                    <a:pt x="274726" y="1363233"/>
                    <a:pt x="279047" y="1361362"/>
                  </a:cubicBezTo>
                  <a:cubicBezTo>
                    <a:pt x="281208" y="1360426"/>
                    <a:pt x="283677" y="1360114"/>
                    <a:pt x="285607" y="1360660"/>
                  </a:cubicBezTo>
                  <a:close/>
                  <a:moveTo>
                    <a:pt x="1751154" y="1349681"/>
                  </a:moveTo>
                  <a:cubicBezTo>
                    <a:pt x="1753960" y="1350305"/>
                    <a:pt x="1756455" y="1352176"/>
                    <a:pt x="1758949" y="1354671"/>
                  </a:cubicBezTo>
                  <a:cubicBezTo>
                    <a:pt x="1753960" y="1357166"/>
                    <a:pt x="1758949" y="1362155"/>
                    <a:pt x="1751466" y="1364650"/>
                  </a:cubicBezTo>
                  <a:cubicBezTo>
                    <a:pt x="1746476" y="1362155"/>
                    <a:pt x="1743982" y="1359660"/>
                    <a:pt x="1741487" y="1352176"/>
                  </a:cubicBezTo>
                  <a:cubicBezTo>
                    <a:pt x="1745229" y="1349682"/>
                    <a:pt x="1748347" y="1349058"/>
                    <a:pt x="1751154" y="1349681"/>
                  </a:cubicBezTo>
                  <a:close/>
                  <a:moveTo>
                    <a:pt x="9723" y="1329203"/>
                  </a:moveTo>
                  <a:cubicBezTo>
                    <a:pt x="14684" y="1327591"/>
                    <a:pt x="20637" y="1329526"/>
                    <a:pt x="20637" y="1337265"/>
                  </a:cubicBezTo>
                  <a:cubicBezTo>
                    <a:pt x="15345" y="1339845"/>
                    <a:pt x="10054" y="1342425"/>
                    <a:pt x="4762" y="1342425"/>
                  </a:cubicBezTo>
                  <a:cubicBezTo>
                    <a:pt x="794" y="1335975"/>
                    <a:pt x="4762" y="1330816"/>
                    <a:pt x="9723" y="1329203"/>
                  </a:cubicBezTo>
                  <a:close/>
                  <a:moveTo>
                    <a:pt x="11540" y="1287295"/>
                  </a:moveTo>
                  <a:cubicBezTo>
                    <a:pt x="17951" y="1285347"/>
                    <a:pt x="25644" y="1285996"/>
                    <a:pt x="30772" y="1289893"/>
                  </a:cubicBezTo>
                  <a:cubicBezTo>
                    <a:pt x="33337" y="1302882"/>
                    <a:pt x="7693" y="1310675"/>
                    <a:pt x="0" y="1300284"/>
                  </a:cubicBezTo>
                  <a:cubicBezTo>
                    <a:pt x="0" y="1293789"/>
                    <a:pt x="5129" y="1289243"/>
                    <a:pt x="11540" y="1287295"/>
                  </a:cubicBezTo>
                  <a:close/>
                  <a:moveTo>
                    <a:pt x="239956" y="1244000"/>
                  </a:moveTo>
                  <a:cubicBezTo>
                    <a:pt x="247649" y="1264461"/>
                    <a:pt x="237391" y="1277249"/>
                    <a:pt x="227134" y="1290038"/>
                  </a:cubicBezTo>
                  <a:cubicBezTo>
                    <a:pt x="214312" y="1277249"/>
                    <a:pt x="227134" y="1256788"/>
                    <a:pt x="239956" y="1244000"/>
                  </a:cubicBezTo>
                  <a:close/>
                  <a:moveTo>
                    <a:pt x="263525" y="1223362"/>
                  </a:moveTo>
                  <a:cubicBezTo>
                    <a:pt x="263525" y="1233240"/>
                    <a:pt x="263525" y="1240648"/>
                    <a:pt x="258329" y="1245587"/>
                  </a:cubicBezTo>
                  <a:cubicBezTo>
                    <a:pt x="250536" y="1240648"/>
                    <a:pt x="242743" y="1233240"/>
                    <a:pt x="234950" y="1228301"/>
                  </a:cubicBezTo>
                  <a:cubicBezTo>
                    <a:pt x="245341" y="1228301"/>
                    <a:pt x="250536" y="1233240"/>
                    <a:pt x="263525" y="1223362"/>
                  </a:cubicBezTo>
                  <a:close/>
                  <a:moveTo>
                    <a:pt x="1770905" y="1191295"/>
                  </a:moveTo>
                  <a:cubicBezTo>
                    <a:pt x="1774130" y="1193200"/>
                    <a:pt x="1776710" y="1197010"/>
                    <a:pt x="1777999" y="1202090"/>
                  </a:cubicBezTo>
                  <a:cubicBezTo>
                    <a:pt x="1775420" y="1204630"/>
                    <a:pt x="1775420" y="1209710"/>
                    <a:pt x="1770260" y="1212250"/>
                  </a:cubicBezTo>
                  <a:cubicBezTo>
                    <a:pt x="1765101" y="1212250"/>
                    <a:pt x="1757362" y="1202090"/>
                    <a:pt x="1759942" y="1191930"/>
                  </a:cubicBezTo>
                  <a:cubicBezTo>
                    <a:pt x="1763811" y="1189390"/>
                    <a:pt x="1767681" y="1189390"/>
                    <a:pt x="1770905" y="1191295"/>
                  </a:cubicBezTo>
                  <a:close/>
                  <a:moveTo>
                    <a:pt x="266104" y="1184141"/>
                  </a:moveTo>
                  <a:cubicBezTo>
                    <a:pt x="284162" y="1210288"/>
                    <a:pt x="253206" y="1223362"/>
                    <a:pt x="242887" y="1194600"/>
                  </a:cubicBezTo>
                  <a:cubicBezTo>
                    <a:pt x="242887" y="1186756"/>
                    <a:pt x="258365" y="1178912"/>
                    <a:pt x="266104" y="1184141"/>
                  </a:cubicBezTo>
                  <a:close/>
                  <a:moveTo>
                    <a:pt x="243422" y="1123731"/>
                  </a:moveTo>
                  <a:cubicBezTo>
                    <a:pt x="254766" y="1125975"/>
                    <a:pt x="263842" y="1132386"/>
                    <a:pt x="266434" y="1142644"/>
                  </a:cubicBezTo>
                  <a:cubicBezTo>
                    <a:pt x="279399" y="1181110"/>
                    <a:pt x="201612" y="1183675"/>
                    <a:pt x="206798" y="1129822"/>
                  </a:cubicBezTo>
                  <a:cubicBezTo>
                    <a:pt x="218466" y="1123411"/>
                    <a:pt x="232079" y="1121488"/>
                    <a:pt x="243422" y="1123731"/>
                  </a:cubicBezTo>
                  <a:close/>
                  <a:moveTo>
                    <a:pt x="198834" y="1102787"/>
                  </a:moveTo>
                  <a:cubicBezTo>
                    <a:pt x="201480" y="1104399"/>
                    <a:pt x="203464" y="1108269"/>
                    <a:pt x="204787" y="1113428"/>
                  </a:cubicBezTo>
                  <a:cubicBezTo>
                    <a:pt x="202141" y="1116008"/>
                    <a:pt x="196849" y="1116008"/>
                    <a:pt x="194204" y="1118588"/>
                  </a:cubicBezTo>
                  <a:cubicBezTo>
                    <a:pt x="191558" y="1113428"/>
                    <a:pt x="188912" y="1110849"/>
                    <a:pt x="188912" y="1105689"/>
                  </a:cubicBezTo>
                  <a:cubicBezTo>
                    <a:pt x="192881" y="1101819"/>
                    <a:pt x="196188" y="1101174"/>
                    <a:pt x="198834" y="1102787"/>
                  </a:cubicBezTo>
                  <a:close/>
                  <a:moveTo>
                    <a:pt x="51521" y="1097950"/>
                  </a:moveTo>
                  <a:cubicBezTo>
                    <a:pt x="56716" y="1103242"/>
                    <a:pt x="61912" y="1111179"/>
                    <a:pt x="59314" y="1116471"/>
                  </a:cubicBezTo>
                  <a:cubicBezTo>
                    <a:pt x="48923" y="1121763"/>
                    <a:pt x="38532" y="1119117"/>
                    <a:pt x="33337" y="1108533"/>
                  </a:cubicBezTo>
                  <a:cubicBezTo>
                    <a:pt x="35935" y="1100596"/>
                    <a:pt x="46326" y="1097950"/>
                    <a:pt x="51521" y="1097950"/>
                  </a:cubicBezTo>
                  <a:close/>
                  <a:moveTo>
                    <a:pt x="1749425" y="1075725"/>
                  </a:moveTo>
                  <a:cubicBezTo>
                    <a:pt x="1765300" y="1095480"/>
                    <a:pt x="1738842" y="1095480"/>
                    <a:pt x="1725613" y="1097950"/>
                  </a:cubicBezTo>
                  <a:cubicBezTo>
                    <a:pt x="1720321" y="1093011"/>
                    <a:pt x="1720321" y="1093011"/>
                    <a:pt x="1717675" y="1083133"/>
                  </a:cubicBezTo>
                  <a:cubicBezTo>
                    <a:pt x="1728259" y="1075725"/>
                    <a:pt x="1736196" y="1075725"/>
                    <a:pt x="1749425" y="1075725"/>
                  </a:cubicBezTo>
                  <a:close/>
                  <a:moveTo>
                    <a:pt x="384628" y="1067787"/>
                  </a:moveTo>
                  <a:cubicBezTo>
                    <a:pt x="392112" y="1077947"/>
                    <a:pt x="387123" y="1077947"/>
                    <a:pt x="379639" y="1080487"/>
                  </a:cubicBezTo>
                  <a:cubicBezTo>
                    <a:pt x="374650" y="1072867"/>
                    <a:pt x="379639" y="1070327"/>
                    <a:pt x="384628" y="1067787"/>
                  </a:cubicBezTo>
                  <a:close/>
                  <a:moveTo>
                    <a:pt x="359641" y="1042387"/>
                  </a:moveTo>
                  <a:cubicBezTo>
                    <a:pt x="364836" y="1042387"/>
                    <a:pt x="377825" y="1057203"/>
                    <a:pt x="364836" y="1062142"/>
                  </a:cubicBezTo>
                  <a:cubicBezTo>
                    <a:pt x="357043" y="1064612"/>
                    <a:pt x="349250" y="1044856"/>
                    <a:pt x="359641" y="1042387"/>
                  </a:cubicBezTo>
                  <a:close/>
                  <a:moveTo>
                    <a:pt x="214312" y="1020162"/>
                  </a:moveTo>
                  <a:cubicBezTo>
                    <a:pt x="224895" y="1020162"/>
                    <a:pt x="246062" y="1022808"/>
                    <a:pt x="243416" y="1038683"/>
                  </a:cubicBezTo>
                  <a:cubicBezTo>
                    <a:pt x="240770" y="1041329"/>
                    <a:pt x="238124" y="1041329"/>
                    <a:pt x="235479" y="1043975"/>
                  </a:cubicBezTo>
                  <a:cubicBezTo>
                    <a:pt x="230187" y="1033391"/>
                    <a:pt x="222249" y="1028099"/>
                    <a:pt x="214312" y="1020162"/>
                  </a:cubicBezTo>
                  <a:close/>
                  <a:moveTo>
                    <a:pt x="1847321" y="1016281"/>
                  </a:moveTo>
                  <a:cubicBezTo>
                    <a:pt x="1849966" y="1021220"/>
                    <a:pt x="1849966" y="1023690"/>
                    <a:pt x="1852612" y="1026159"/>
                  </a:cubicBezTo>
                  <a:cubicBezTo>
                    <a:pt x="1847321" y="1033567"/>
                    <a:pt x="1842029" y="1036037"/>
                    <a:pt x="1834092" y="1033567"/>
                  </a:cubicBezTo>
                  <a:cubicBezTo>
                    <a:pt x="1828800" y="1023690"/>
                    <a:pt x="1839383" y="1013812"/>
                    <a:pt x="1847321" y="1016281"/>
                  </a:cubicBezTo>
                  <a:close/>
                  <a:moveTo>
                    <a:pt x="1545590" y="969362"/>
                  </a:moveTo>
                  <a:cubicBezTo>
                    <a:pt x="1550987" y="979522"/>
                    <a:pt x="1529398" y="994762"/>
                    <a:pt x="1524000" y="982062"/>
                  </a:cubicBezTo>
                  <a:cubicBezTo>
                    <a:pt x="1524000" y="971902"/>
                    <a:pt x="1534795" y="974442"/>
                    <a:pt x="1545590" y="969362"/>
                  </a:cubicBezTo>
                  <a:close/>
                  <a:moveTo>
                    <a:pt x="196849" y="969362"/>
                  </a:moveTo>
                  <a:cubicBezTo>
                    <a:pt x="199495" y="972008"/>
                    <a:pt x="202141" y="972008"/>
                    <a:pt x="204787" y="979945"/>
                  </a:cubicBezTo>
                  <a:cubicBezTo>
                    <a:pt x="202141" y="979945"/>
                    <a:pt x="196849" y="982591"/>
                    <a:pt x="194204" y="985237"/>
                  </a:cubicBezTo>
                  <a:cubicBezTo>
                    <a:pt x="188912" y="977299"/>
                    <a:pt x="188912" y="972008"/>
                    <a:pt x="196849" y="969362"/>
                  </a:cubicBezTo>
                  <a:close/>
                  <a:moveTo>
                    <a:pt x="422347" y="929736"/>
                  </a:moveTo>
                  <a:cubicBezTo>
                    <a:pt x="427867" y="931018"/>
                    <a:pt x="432160" y="936147"/>
                    <a:pt x="430934" y="943840"/>
                  </a:cubicBezTo>
                  <a:cubicBezTo>
                    <a:pt x="426027" y="956663"/>
                    <a:pt x="408853" y="956663"/>
                    <a:pt x="406400" y="938712"/>
                  </a:cubicBezTo>
                  <a:cubicBezTo>
                    <a:pt x="410080" y="931018"/>
                    <a:pt x="416827" y="928454"/>
                    <a:pt x="422347" y="929736"/>
                  </a:cubicBezTo>
                  <a:close/>
                  <a:moveTo>
                    <a:pt x="506865" y="929675"/>
                  </a:moveTo>
                  <a:cubicBezTo>
                    <a:pt x="514349" y="937612"/>
                    <a:pt x="499381" y="945550"/>
                    <a:pt x="496887" y="934966"/>
                  </a:cubicBezTo>
                  <a:cubicBezTo>
                    <a:pt x="501876" y="932321"/>
                    <a:pt x="504370" y="932321"/>
                    <a:pt x="506865" y="929675"/>
                  </a:cubicBezTo>
                  <a:close/>
                  <a:moveTo>
                    <a:pt x="395485" y="912262"/>
                  </a:moveTo>
                  <a:cubicBezTo>
                    <a:pt x="399784" y="911617"/>
                    <a:pt x="403753" y="912906"/>
                    <a:pt x="406399" y="916776"/>
                  </a:cubicBezTo>
                  <a:cubicBezTo>
                    <a:pt x="403753" y="924515"/>
                    <a:pt x="393170" y="929675"/>
                    <a:pt x="387878" y="927095"/>
                  </a:cubicBezTo>
                  <a:cubicBezTo>
                    <a:pt x="385233" y="924515"/>
                    <a:pt x="385233" y="921936"/>
                    <a:pt x="382587" y="919356"/>
                  </a:cubicBezTo>
                  <a:cubicBezTo>
                    <a:pt x="386556" y="915486"/>
                    <a:pt x="391186" y="912907"/>
                    <a:pt x="395485" y="912262"/>
                  </a:cubicBezTo>
                  <a:close/>
                  <a:moveTo>
                    <a:pt x="337690" y="883307"/>
                  </a:moveTo>
                  <a:cubicBezTo>
                    <a:pt x="340915" y="886283"/>
                    <a:pt x="343494" y="891575"/>
                    <a:pt x="346074" y="896867"/>
                  </a:cubicBezTo>
                  <a:cubicBezTo>
                    <a:pt x="338335" y="899513"/>
                    <a:pt x="330596" y="894221"/>
                    <a:pt x="325437" y="883637"/>
                  </a:cubicBezTo>
                  <a:cubicBezTo>
                    <a:pt x="330596" y="879669"/>
                    <a:pt x="334466" y="880330"/>
                    <a:pt x="337690" y="883307"/>
                  </a:cubicBezTo>
                  <a:close/>
                  <a:moveTo>
                    <a:pt x="521702" y="878875"/>
                  </a:moveTo>
                  <a:cubicBezTo>
                    <a:pt x="537242" y="886495"/>
                    <a:pt x="557963" y="891575"/>
                    <a:pt x="568324" y="914435"/>
                  </a:cubicBezTo>
                  <a:cubicBezTo>
                    <a:pt x="563144" y="919515"/>
                    <a:pt x="563144" y="929675"/>
                    <a:pt x="555373" y="927135"/>
                  </a:cubicBezTo>
                  <a:cubicBezTo>
                    <a:pt x="552783" y="904275"/>
                    <a:pt x="519112" y="899195"/>
                    <a:pt x="521702" y="878875"/>
                  </a:cubicBezTo>
                  <a:close/>
                  <a:moveTo>
                    <a:pt x="1596760" y="863000"/>
                  </a:moveTo>
                  <a:cubicBezTo>
                    <a:pt x="1599274" y="868129"/>
                    <a:pt x="1601787" y="870693"/>
                    <a:pt x="1601787" y="875822"/>
                  </a:cubicBezTo>
                  <a:cubicBezTo>
                    <a:pt x="1596760" y="896338"/>
                    <a:pt x="1571625" y="883515"/>
                    <a:pt x="1579166" y="865564"/>
                  </a:cubicBezTo>
                  <a:cubicBezTo>
                    <a:pt x="1586706" y="863000"/>
                    <a:pt x="1591733" y="863000"/>
                    <a:pt x="1596760" y="863000"/>
                  </a:cubicBezTo>
                  <a:close/>
                  <a:moveTo>
                    <a:pt x="471179" y="862475"/>
                  </a:moveTo>
                  <a:cubicBezTo>
                    <a:pt x="501758" y="858599"/>
                    <a:pt x="469936" y="943085"/>
                    <a:pt x="454025" y="870262"/>
                  </a:cubicBezTo>
                  <a:cubicBezTo>
                    <a:pt x="461169" y="865385"/>
                    <a:pt x="466811" y="863028"/>
                    <a:pt x="471179" y="862475"/>
                  </a:cubicBezTo>
                  <a:close/>
                  <a:moveTo>
                    <a:pt x="1497608" y="857195"/>
                  </a:moveTo>
                  <a:cubicBezTo>
                    <a:pt x="1499592" y="856550"/>
                    <a:pt x="1502568" y="857840"/>
                    <a:pt x="1506537" y="862999"/>
                  </a:cubicBezTo>
                  <a:cubicBezTo>
                    <a:pt x="1494631" y="878477"/>
                    <a:pt x="1491654" y="859130"/>
                    <a:pt x="1497608" y="857195"/>
                  </a:cubicBezTo>
                  <a:close/>
                  <a:moveTo>
                    <a:pt x="431271" y="842362"/>
                  </a:moveTo>
                  <a:cubicBezTo>
                    <a:pt x="444500" y="858237"/>
                    <a:pt x="418042" y="874112"/>
                    <a:pt x="412750" y="850299"/>
                  </a:cubicBezTo>
                  <a:cubicBezTo>
                    <a:pt x="415396" y="842362"/>
                    <a:pt x="423333" y="842362"/>
                    <a:pt x="431271" y="842362"/>
                  </a:cubicBezTo>
                  <a:close/>
                  <a:moveTo>
                    <a:pt x="1457324" y="821725"/>
                  </a:moveTo>
                  <a:cubicBezTo>
                    <a:pt x="1457324" y="852840"/>
                    <a:pt x="1426082" y="873583"/>
                    <a:pt x="1405255" y="899513"/>
                  </a:cubicBezTo>
                  <a:cubicBezTo>
                    <a:pt x="1400048" y="894327"/>
                    <a:pt x="1394841" y="891734"/>
                    <a:pt x="1392237" y="883955"/>
                  </a:cubicBezTo>
                  <a:cubicBezTo>
                    <a:pt x="1418272" y="863212"/>
                    <a:pt x="1433893" y="837282"/>
                    <a:pt x="1457324" y="821725"/>
                  </a:cubicBezTo>
                  <a:close/>
                  <a:moveTo>
                    <a:pt x="287111" y="803203"/>
                  </a:moveTo>
                  <a:cubicBezTo>
                    <a:pt x="290512" y="801881"/>
                    <a:pt x="295275" y="803204"/>
                    <a:pt x="295275" y="808495"/>
                  </a:cubicBezTo>
                  <a:cubicBezTo>
                    <a:pt x="292553" y="808495"/>
                    <a:pt x="289832" y="811141"/>
                    <a:pt x="287111" y="813787"/>
                  </a:cubicBezTo>
                  <a:cubicBezTo>
                    <a:pt x="281668" y="808495"/>
                    <a:pt x="283709" y="804526"/>
                    <a:pt x="287111" y="803203"/>
                  </a:cubicBezTo>
                  <a:close/>
                  <a:moveTo>
                    <a:pt x="842169" y="801994"/>
                  </a:moveTo>
                  <a:cubicBezTo>
                    <a:pt x="845145" y="802674"/>
                    <a:pt x="848122" y="806076"/>
                    <a:pt x="849312" y="811519"/>
                  </a:cubicBezTo>
                  <a:cubicBezTo>
                    <a:pt x="842169" y="816962"/>
                    <a:pt x="837406" y="816962"/>
                    <a:pt x="835025" y="808797"/>
                  </a:cubicBezTo>
                  <a:cubicBezTo>
                    <a:pt x="836216" y="803355"/>
                    <a:pt x="839192" y="801314"/>
                    <a:pt x="842169" y="801994"/>
                  </a:cubicBezTo>
                  <a:close/>
                  <a:moveTo>
                    <a:pt x="217300" y="787135"/>
                  </a:moveTo>
                  <a:cubicBezTo>
                    <a:pt x="220569" y="787135"/>
                    <a:pt x="223837" y="787776"/>
                    <a:pt x="227759" y="787776"/>
                  </a:cubicBezTo>
                  <a:cubicBezTo>
                    <a:pt x="246062" y="813421"/>
                    <a:pt x="201612" y="818550"/>
                    <a:pt x="206841" y="790341"/>
                  </a:cubicBezTo>
                  <a:cubicBezTo>
                    <a:pt x="210763" y="787776"/>
                    <a:pt x="214032" y="787135"/>
                    <a:pt x="217300" y="787135"/>
                  </a:cubicBezTo>
                  <a:close/>
                  <a:moveTo>
                    <a:pt x="958118" y="776909"/>
                  </a:moveTo>
                  <a:cubicBezTo>
                    <a:pt x="968130" y="780214"/>
                    <a:pt x="977047" y="788437"/>
                    <a:pt x="982236" y="803270"/>
                  </a:cubicBezTo>
                  <a:cubicBezTo>
                    <a:pt x="987424" y="823907"/>
                    <a:pt x="974453" y="841965"/>
                    <a:pt x="971859" y="867762"/>
                  </a:cubicBezTo>
                  <a:cubicBezTo>
                    <a:pt x="953700" y="844545"/>
                    <a:pt x="922569" y="857443"/>
                    <a:pt x="909598" y="834226"/>
                  </a:cubicBezTo>
                  <a:cubicBezTo>
                    <a:pt x="888196" y="801335"/>
                    <a:pt x="928082" y="766993"/>
                    <a:pt x="958118" y="776909"/>
                  </a:cubicBezTo>
                  <a:close/>
                  <a:moveTo>
                    <a:pt x="382361" y="764575"/>
                  </a:moveTo>
                  <a:cubicBezTo>
                    <a:pt x="387803" y="764575"/>
                    <a:pt x="390525" y="782633"/>
                    <a:pt x="387803" y="785213"/>
                  </a:cubicBezTo>
                  <a:cubicBezTo>
                    <a:pt x="385082" y="785213"/>
                    <a:pt x="371475" y="767155"/>
                    <a:pt x="382361" y="764575"/>
                  </a:cubicBezTo>
                  <a:close/>
                  <a:moveTo>
                    <a:pt x="1554043" y="761003"/>
                  </a:moveTo>
                  <a:cubicBezTo>
                    <a:pt x="1555909" y="761400"/>
                    <a:pt x="1557972" y="762670"/>
                    <a:pt x="1560512" y="765210"/>
                  </a:cubicBezTo>
                  <a:cubicBezTo>
                    <a:pt x="1560512" y="772830"/>
                    <a:pt x="1550352" y="777910"/>
                    <a:pt x="1540192" y="780450"/>
                  </a:cubicBezTo>
                  <a:cubicBezTo>
                    <a:pt x="1537652" y="777910"/>
                    <a:pt x="1535112" y="775370"/>
                    <a:pt x="1535112" y="770290"/>
                  </a:cubicBezTo>
                  <a:cubicBezTo>
                    <a:pt x="1544637" y="766480"/>
                    <a:pt x="1548447" y="759812"/>
                    <a:pt x="1554043" y="761003"/>
                  </a:cubicBezTo>
                  <a:close/>
                  <a:moveTo>
                    <a:pt x="653216" y="755142"/>
                  </a:moveTo>
                  <a:cubicBezTo>
                    <a:pt x="659754" y="755587"/>
                    <a:pt x="666050" y="757528"/>
                    <a:pt x="671862" y="762059"/>
                  </a:cubicBezTo>
                  <a:cubicBezTo>
                    <a:pt x="679611" y="785358"/>
                    <a:pt x="692526" y="785358"/>
                    <a:pt x="702859" y="798303"/>
                  </a:cubicBezTo>
                  <a:cubicBezTo>
                    <a:pt x="708025" y="831958"/>
                    <a:pt x="705442" y="875968"/>
                    <a:pt x="674445" y="896679"/>
                  </a:cubicBezTo>
                  <a:cubicBezTo>
                    <a:pt x="648615" y="912212"/>
                    <a:pt x="625367" y="899268"/>
                    <a:pt x="599537" y="901856"/>
                  </a:cubicBezTo>
                  <a:cubicBezTo>
                    <a:pt x="591787" y="878557"/>
                    <a:pt x="578872" y="878557"/>
                    <a:pt x="565957" y="870790"/>
                  </a:cubicBezTo>
                  <a:cubicBezTo>
                    <a:pt x="568540" y="855257"/>
                    <a:pt x="558208" y="834546"/>
                    <a:pt x="555625" y="816424"/>
                  </a:cubicBezTo>
                  <a:cubicBezTo>
                    <a:pt x="571123" y="798303"/>
                    <a:pt x="578872" y="780181"/>
                    <a:pt x="594371" y="762059"/>
                  </a:cubicBezTo>
                  <a:cubicBezTo>
                    <a:pt x="611806" y="765942"/>
                    <a:pt x="633601" y="753807"/>
                    <a:pt x="653216" y="755142"/>
                  </a:cubicBezTo>
                  <a:close/>
                  <a:moveTo>
                    <a:pt x="633557" y="720918"/>
                  </a:moveTo>
                  <a:cubicBezTo>
                    <a:pt x="641350" y="728062"/>
                    <a:pt x="625763" y="732825"/>
                    <a:pt x="620568" y="732825"/>
                  </a:cubicBezTo>
                  <a:cubicBezTo>
                    <a:pt x="612775" y="723299"/>
                    <a:pt x="628361" y="718537"/>
                    <a:pt x="633557" y="720918"/>
                  </a:cubicBezTo>
                  <a:close/>
                  <a:moveTo>
                    <a:pt x="519509" y="694725"/>
                  </a:moveTo>
                  <a:cubicBezTo>
                    <a:pt x="534987" y="699970"/>
                    <a:pt x="534987" y="726199"/>
                    <a:pt x="532407" y="736690"/>
                  </a:cubicBezTo>
                  <a:cubicBezTo>
                    <a:pt x="501451" y="755050"/>
                    <a:pt x="493712" y="705216"/>
                    <a:pt x="519509" y="694725"/>
                  </a:cubicBezTo>
                  <a:close/>
                  <a:moveTo>
                    <a:pt x="648229" y="674087"/>
                  </a:moveTo>
                  <a:cubicBezTo>
                    <a:pt x="656166" y="687038"/>
                    <a:pt x="682625" y="710349"/>
                    <a:pt x="666750" y="723300"/>
                  </a:cubicBezTo>
                  <a:cubicBezTo>
                    <a:pt x="658812" y="712939"/>
                    <a:pt x="635000" y="681857"/>
                    <a:pt x="648229" y="674087"/>
                  </a:cubicBezTo>
                  <a:close/>
                  <a:moveTo>
                    <a:pt x="747395" y="666150"/>
                  </a:moveTo>
                  <a:cubicBezTo>
                    <a:pt x="760095" y="684141"/>
                    <a:pt x="803275" y="699563"/>
                    <a:pt x="770255" y="720125"/>
                  </a:cubicBezTo>
                  <a:cubicBezTo>
                    <a:pt x="765175" y="699563"/>
                    <a:pt x="739775" y="684141"/>
                    <a:pt x="747395" y="666150"/>
                  </a:cubicBezTo>
                  <a:close/>
                  <a:moveTo>
                    <a:pt x="338454" y="661387"/>
                  </a:moveTo>
                  <a:cubicBezTo>
                    <a:pt x="349249" y="676774"/>
                    <a:pt x="338454" y="684467"/>
                    <a:pt x="330358" y="694725"/>
                  </a:cubicBezTo>
                  <a:cubicBezTo>
                    <a:pt x="324961" y="687031"/>
                    <a:pt x="322262" y="666516"/>
                    <a:pt x="338454" y="661387"/>
                  </a:cubicBezTo>
                  <a:close/>
                  <a:moveTo>
                    <a:pt x="305026" y="658212"/>
                  </a:moveTo>
                  <a:cubicBezTo>
                    <a:pt x="315912" y="663371"/>
                    <a:pt x="315912" y="678850"/>
                    <a:pt x="299583" y="676270"/>
                  </a:cubicBezTo>
                  <a:cubicBezTo>
                    <a:pt x="296862" y="668531"/>
                    <a:pt x="296862" y="660792"/>
                    <a:pt x="305026" y="658212"/>
                  </a:cubicBezTo>
                  <a:close/>
                  <a:moveTo>
                    <a:pt x="948090" y="621700"/>
                  </a:moveTo>
                  <a:cubicBezTo>
                    <a:pt x="953029" y="624399"/>
                    <a:pt x="955498" y="627097"/>
                    <a:pt x="957968" y="629796"/>
                  </a:cubicBezTo>
                  <a:cubicBezTo>
                    <a:pt x="955498" y="635194"/>
                    <a:pt x="960437" y="645989"/>
                    <a:pt x="948090" y="648688"/>
                  </a:cubicBezTo>
                  <a:cubicBezTo>
                    <a:pt x="940682" y="643290"/>
                    <a:pt x="938212" y="627097"/>
                    <a:pt x="948090" y="621700"/>
                  </a:cubicBezTo>
                  <a:close/>
                  <a:moveTo>
                    <a:pt x="377056" y="524837"/>
                  </a:moveTo>
                  <a:cubicBezTo>
                    <a:pt x="391682" y="527527"/>
                    <a:pt x="404150" y="542495"/>
                    <a:pt x="407987" y="551850"/>
                  </a:cubicBezTo>
                  <a:cubicBezTo>
                    <a:pt x="392641" y="546860"/>
                    <a:pt x="374738" y="544366"/>
                    <a:pt x="361950" y="526903"/>
                  </a:cubicBezTo>
                  <a:cubicBezTo>
                    <a:pt x="367065" y="524409"/>
                    <a:pt x="372180" y="523941"/>
                    <a:pt x="377056" y="524837"/>
                  </a:cubicBezTo>
                  <a:close/>
                  <a:moveTo>
                    <a:pt x="1816497" y="513189"/>
                  </a:moveTo>
                  <a:cubicBezTo>
                    <a:pt x="1831975" y="531492"/>
                    <a:pt x="1798439" y="555025"/>
                    <a:pt x="1790700" y="523648"/>
                  </a:cubicBezTo>
                  <a:cubicBezTo>
                    <a:pt x="1803599" y="521034"/>
                    <a:pt x="1806178" y="510575"/>
                    <a:pt x="1816497" y="513189"/>
                  </a:cubicBezTo>
                  <a:close/>
                  <a:moveTo>
                    <a:pt x="1488632" y="508231"/>
                  </a:moveTo>
                  <a:cubicBezTo>
                    <a:pt x="1496383" y="510819"/>
                    <a:pt x="1501550" y="521175"/>
                    <a:pt x="1511885" y="515997"/>
                  </a:cubicBezTo>
                  <a:cubicBezTo>
                    <a:pt x="1548057" y="497875"/>
                    <a:pt x="1566143" y="528942"/>
                    <a:pt x="1594563" y="534120"/>
                  </a:cubicBezTo>
                  <a:cubicBezTo>
                    <a:pt x="1594563" y="557420"/>
                    <a:pt x="1610066" y="554832"/>
                    <a:pt x="1620400" y="562598"/>
                  </a:cubicBezTo>
                  <a:cubicBezTo>
                    <a:pt x="1620400" y="588488"/>
                    <a:pt x="1638486" y="619555"/>
                    <a:pt x="1628151" y="640267"/>
                  </a:cubicBezTo>
                  <a:cubicBezTo>
                    <a:pt x="1633319" y="653211"/>
                    <a:pt x="1643653" y="645445"/>
                    <a:pt x="1646237" y="660978"/>
                  </a:cubicBezTo>
                  <a:cubicBezTo>
                    <a:pt x="1633319" y="671334"/>
                    <a:pt x="1633319" y="653211"/>
                    <a:pt x="1620400" y="660978"/>
                  </a:cubicBezTo>
                  <a:cubicBezTo>
                    <a:pt x="1610066" y="666156"/>
                    <a:pt x="1617817" y="679101"/>
                    <a:pt x="1615233" y="689457"/>
                  </a:cubicBezTo>
                  <a:cubicBezTo>
                    <a:pt x="1607482" y="697224"/>
                    <a:pt x="1604898" y="684279"/>
                    <a:pt x="1597147" y="689457"/>
                  </a:cubicBezTo>
                  <a:cubicBezTo>
                    <a:pt x="1594563" y="697224"/>
                    <a:pt x="1584229" y="710168"/>
                    <a:pt x="1571310" y="710168"/>
                  </a:cubicBezTo>
                  <a:cubicBezTo>
                    <a:pt x="1566143" y="715346"/>
                    <a:pt x="1576478" y="728291"/>
                    <a:pt x="1568726" y="730880"/>
                  </a:cubicBezTo>
                  <a:cubicBezTo>
                    <a:pt x="1555808" y="725702"/>
                    <a:pt x="1545473" y="717935"/>
                    <a:pt x="1532555" y="720524"/>
                  </a:cubicBezTo>
                  <a:cubicBezTo>
                    <a:pt x="1524804" y="730880"/>
                    <a:pt x="1511885" y="746414"/>
                    <a:pt x="1496383" y="749002"/>
                  </a:cubicBezTo>
                  <a:cubicBezTo>
                    <a:pt x="1486048" y="733469"/>
                    <a:pt x="1506718" y="728291"/>
                    <a:pt x="1496383" y="712757"/>
                  </a:cubicBezTo>
                  <a:cubicBezTo>
                    <a:pt x="1478297" y="707579"/>
                    <a:pt x="1486048" y="728291"/>
                    <a:pt x="1473130" y="733469"/>
                  </a:cubicBezTo>
                  <a:cubicBezTo>
                    <a:pt x="1457628" y="723113"/>
                    <a:pt x="1486048" y="712757"/>
                    <a:pt x="1467962" y="697224"/>
                  </a:cubicBezTo>
                  <a:cubicBezTo>
                    <a:pt x="1465379" y="697224"/>
                    <a:pt x="1462795" y="697224"/>
                    <a:pt x="1460211" y="697224"/>
                  </a:cubicBezTo>
                  <a:cubicBezTo>
                    <a:pt x="1442126" y="710168"/>
                    <a:pt x="1444709" y="746414"/>
                    <a:pt x="1462795" y="759358"/>
                  </a:cubicBezTo>
                  <a:cubicBezTo>
                    <a:pt x="1460211" y="767125"/>
                    <a:pt x="1447293" y="769714"/>
                    <a:pt x="1439542" y="774892"/>
                  </a:cubicBezTo>
                  <a:cubicBezTo>
                    <a:pt x="1439542" y="785248"/>
                    <a:pt x="1439542" y="795603"/>
                    <a:pt x="1434374" y="803370"/>
                  </a:cubicBezTo>
                  <a:cubicBezTo>
                    <a:pt x="1413705" y="800781"/>
                    <a:pt x="1405954" y="818904"/>
                    <a:pt x="1395619" y="829260"/>
                  </a:cubicBezTo>
                  <a:cubicBezTo>
                    <a:pt x="1387868" y="829260"/>
                    <a:pt x="1380117" y="824082"/>
                    <a:pt x="1372366" y="826671"/>
                  </a:cubicBezTo>
                  <a:cubicBezTo>
                    <a:pt x="1364615" y="834438"/>
                    <a:pt x="1374950" y="849971"/>
                    <a:pt x="1362031" y="855149"/>
                  </a:cubicBezTo>
                  <a:cubicBezTo>
                    <a:pt x="1351696" y="834438"/>
                    <a:pt x="1336194" y="826671"/>
                    <a:pt x="1312941" y="839616"/>
                  </a:cubicBezTo>
                  <a:cubicBezTo>
                    <a:pt x="1302606" y="839616"/>
                    <a:pt x="1300022" y="818904"/>
                    <a:pt x="1289688" y="824082"/>
                  </a:cubicBezTo>
                  <a:cubicBezTo>
                    <a:pt x="1279353" y="831849"/>
                    <a:pt x="1292271" y="844793"/>
                    <a:pt x="1297439" y="857738"/>
                  </a:cubicBezTo>
                  <a:cubicBezTo>
                    <a:pt x="1287104" y="873272"/>
                    <a:pt x="1279353" y="886217"/>
                    <a:pt x="1281937" y="904339"/>
                  </a:cubicBezTo>
                  <a:cubicBezTo>
                    <a:pt x="1294855" y="904339"/>
                    <a:pt x="1310357" y="904339"/>
                    <a:pt x="1323276" y="906928"/>
                  </a:cubicBezTo>
                  <a:cubicBezTo>
                    <a:pt x="1328443" y="917284"/>
                    <a:pt x="1325859" y="925051"/>
                    <a:pt x="1333610" y="937995"/>
                  </a:cubicBezTo>
                  <a:cubicBezTo>
                    <a:pt x="1343945" y="943173"/>
                    <a:pt x="1356864" y="945762"/>
                    <a:pt x="1369782" y="945762"/>
                  </a:cubicBezTo>
                  <a:cubicBezTo>
                    <a:pt x="1380117" y="930229"/>
                    <a:pt x="1393035" y="914695"/>
                    <a:pt x="1405954" y="901750"/>
                  </a:cubicBezTo>
                  <a:cubicBezTo>
                    <a:pt x="1411121" y="932818"/>
                    <a:pt x="1372366" y="948351"/>
                    <a:pt x="1382701" y="979419"/>
                  </a:cubicBezTo>
                  <a:cubicBezTo>
                    <a:pt x="1390452" y="989774"/>
                    <a:pt x="1405954" y="979419"/>
                    <a:pt x="1413705" y="992363"/>
                  </a:cubicBezTo>
                  <a:cubicBezTo>
                    <a:pt x="1418872" y="1002719"/>
                    <a:pt x="1408538" y="1007897"/>
                    <a:pt x="1413705" y="1018253"/>
                  </a:cubicBezTo>
                  <a:cubicBezTo>
                    <a:pt x="1421456" y="1031197"/>
                    <a:pt x="1434374" y="1031197"/>
                    <a:pt x="1444709" y="1041553"/>
                  </a:cubicBezTo>
                  <a:cubicBezTo>
                    <a:pt x="1444709" y="1057087"/>
                    <a:pt x="1449877" y="1072621"/>
                    <a:pt x="1460211" y="1090743"/>
                  </a:cubicBezTo>
                  <a:cubicBezTo>
                    <a:pt x="1475714" y="1095921"/>
                    <a:pt x="1491216" y="1098510"/>
                    <a:pt x="1511885" y="1090743"/>
                  </a:cubicBezTo>
                  <a:cubicBezTo>
                    <a:pt x="1540306" y="1101099"/>
                    <a:pt x="1550641" y="1139933"/>
                    <a:pt x="1542890" y="1165823"/>
                  </a:cubicBezTo>
                  <a:cubicBezTo>
                    <a:pt x="1529971" y="1178767"/>
                    <a:pt x="1504134" y="1189123"/>
                    <a:pt x="1486048" y="1194301"/>
                  </a:cubicBezTo>
                  <a:cubicBezTo>
                    <a:pt x="1483465" y="1204657"/>
                    <a:pt x="1488632" y="1217602"/>
                    <a:pt x="1483465" y="1227957"/>
                  </a:cubicBezTo>
                  <a:cubicBezTo>
                    <a:pt x="1473130" y="1227957"/>
                    <a:pt x="1467962" y="1233135"/>
                    <a:pt x="1467962" y="1240902"/>
                  </a:cubicBezTo>
                  <a:cubicBezTo>
                    <a:pt x="1475714" y="1248669"/>
                    <a:pt x="1473130" y="1251258"/>
                    <a:pt x="1478297" y="1259025"/>
                  </a:cubicBezTo>
                  <a:cubicBezTo>
                    <a:pt x="1470546" y="1266792"/>
                    <a:pt x="1457628" y="1271969"/>
                    <a:pt x="1460211" y="1282325"/>
                  </a:cubicBezTo>
                  <a:cubicBezTo>
                    <a:pt x="1462795" y="1292681"/>
                    <a:pt x="1478297" y="1295270"/>
                    <a:pt x="1475714" y="1305626"/>
                  </a:cubicBezTo>
                  <a:cubicBezTo>
                    <a:pt x="1470546" y="1318570"/>
                    <a:pt x="1462795" y="1303037"/>
                    <a:pt x="1452460" y="1310804"/>
                  </a:cubicBezTo>
                  <a:cubicBezTo>
                    <a:pt x="1449877" y="1328926"/>
                    <a:pt x="1470546" y="1326337"/>
                    <a:pt x="1475714" y="1341871"/>
                  </a:cubicBezTo>
                  <a:cubicBezTo>
                    <a:pt x="1470546" y="1354816"/>
                    <a:pt x="1457628" y="1344460"/>
                    <a:pt x="1447293" y="1352227"/>
                  </a:cubicBezTo>
                  <a:cubicBezTo>
                    <a:pt x="1444709" y="1362582"/>
                    <a:pt x="1457628" y="1365171"/>
                    <a:pt x="1452460" y="1375527"/>
                  </a:cubicBezTo>
                  <a:cubicBezTo>
                    <a:pt x="1429207" y="1385883"/>
                    <a:pt x="1418872" y="1357405"/>
                    <a:pt x="1400786" y="1359994"/>
                  </a:cubicBezTo>
                  <a:cubicBezTo>
                    <a:pt x="1393035" y="1370349"/>
                    <a:pt x="1382701" y="1378116"/>
                    <a:pt x="1382701" y="1391061"/>
                  </a:cubicBezTo>
                  <a:cubicBezTo>
                    <a:pt x="1393035" y="1388472"/>
                    <a:pt x="1405954" y="1391061"/>
                    <a:pt x="1405954" y="1409184"/>
                  </a:cubicBezTo>
                  <a:cubicBezTo>
                    <a:pt x="1385284" y="1406595"/>
                    <a:pt x="1387868" y="1419539"/>
                    <a:pt x="1372366" y="1429895"/>
                  </a:cubicBezTo>
                  <a:cubicBezTo>
                    <a:pt x="1362031" y="1432484"/>
                    <a:pt x="1359447" y="1409184"/>
                    <a:pt x="1351696" y="1406595"/>
                  </a:cubicBezTo>
                  <a:cubicBezTo>
                    <a:pt x="1343945" y="1409184"/>
                    <a:pt x="1333610" y="1416950"/>
                    <a:pt x="1320692" y="1414361"/>
                  </a:cubicBezTo>
                  <a:cubicBezTo>
                    <a:pt x="1318108" y="1422128"/>
                    <a:pt x="1315525" y="1429895"/>
                    <a:pt x="1310357" y="1437662"/>
                  </a:cubicBezTo>
                  <a:cubicBezTo>
                    <a:pt x="1289688" y="1437662"/>
                    <a:pt x="1263851" y="1422128"/>
                    <a:pt x="1243181" y="1445429"/>
                  </a:cubicBezTo>
                  <a:cubicBezTo>
                    <a:pt x="1204426" y="1450607"/>
                    <a:pt x="1173422" y="1409184"/>
                    <a:pt x="1137250" y="1429895"/>
                  </a:cubicBezTo>
                  <a:cubicBezTo>
                    <a:pt x="1129499" y="1419539"/>
                    <a:pt x="1134666" y="1414361"/>
                    <a:pt x="1129499" y="1404006"/>
                  </a:cubicBezTo>
                  <a:cubicBezTo>
                    <a:pt x="1116580" y="1398828"/>
                    <a:pt x="1111413" y="1409184"/>
                    <a:pt x="1095911" y="1416950"/>
                  </a:cubicBezTo>
                  <a:cubicBezTo>
                    <a:pt x="1085576" y="1411772"/>
                    <a:pt x="1090743" y="1398828"/>
                    <a:pt x="1082992" y="1396239"/>
                  </a:cubicBezTo>
                  <a:cubicBezTo>
                    <a:pt x="1080409" y="1401417"/>
                    <a:pt x="1067490" y="1404006"/>
                    <a:pt x="1067490" y="1409184"/>
                  </a:cubicBezTo>
                  <a:cubicBezTo>
                    <a:pt x="1072658" y="1411772"/>
                    <a:pt x="1080409" y="1424717"/>
                    <a:pt x="1077825" y="1429895"/>
                  </a:cubicBezTo>
                  <a:cubicBezTo>
                    <a:pt x="1064907" y="1437662"/>
                    <a:pt x="1062323" y="1416950"/>
                    <a:pt x="1057156" y="1414361"/>
                  </a:cubicBezTo>
                  <a:cubicBezTo>
                    <a:pt x="1049404" y="1422128"/>
                    <a:pt x="1033902" y="1414361"/>
                    <a:pt x="1028735" y="1424717"/>
                  </a:cubicBezTo>
                  <a:cubicBezTo>
                    <a:pt x="1054572" y="1455785"/>
                    <a:pt x="1101078" y="1419539"/>
                    <a:pt x="1113997" y="1468729"/>
                  </a:cubicBezTo>
                  <a:cubicBezTo>
                    <a:pt x="1119164" y="1473907"/>
                    <a:pt x="1126915" y="1466140"/>
                    <a:pt x="1129499" y="1476496"/>
                  </a:cubicBezTo>
                  <a:cubicBezTo>
                    <a:pt x="1113997" y="1497208"/>
                    <a:pt x="1095911" y="1468729"/>
                    <a:pt x="1075241" y="1479085"/>
                  </a:cubicBezTo>
                  <a:cubicBezTo>
                    <a:pt x="1072658" y="1489441"/>
                    <a:pt x="1072658" y="1499797"/>
                    <a:pt x="1067490" y="1510152"/>
                  </a:cubicBezTo>
                  <a:cubicBezTo>
                    <a:pt x="1044237" y="1523097"/>
                    <a:pt x="1036486" y="1484263"/>
                    <a:pt x="1018400" y="1476496"/>
                  </a:cubicBezTo>
                  <a:cubicBezTo>
                    <a:pt x="997731" y="1484263"/>
                    <a:pt x="1010649" y="1497208"/>
                    <a:pt x="1013233" y="1510152"/>
                  </a:cubicBezTo>
                  <a:cubicBezTo>
                    <a:pt x="1002898" y="1517919"/>
                    <a:pt x="995147" y="1528275"/>
                    <a:pt x="1005482" y="1543809"/>
                  </a:cubicBezTo>
                  <a:cubicBezTo>
                    <a:pt x="1033902" y="1554164"/>
                    <a:pt x="1057156" y="1585232"/>
                    <a:pt x="1082992" y="1616299"/>
                  </a:cubicBezTo>
                  <a:cubicBezTo>
                    <a:pt x="1077825" y="1624066"/>
                    <a:pt x="1077825" y="1637011"/>
                    <a:pt x="1080409" y="1649955"/>
                  </a:cubicBezTo>
                  <a:cubicBezTo>
                    <a:pt x="1072658" y="1652544"/>
                    <a:pt x="1064907" y="1649955"/>
                    <a:pt x="1059739" y="1639600"/>
                  </a:cubicBezTo>
                  <a:cubicBezTo>
                    <a:pt x="1059739" y="1631833"/>
                    <a:pt x="1077825" y="1631833"/>
                    <a:pt x="1072658" y="1624066"/>
                  </a:cubicBezTo>
                  <a:cubicBezTo>
                    <a:pt x="1051988" y="1592999"/>
                    <a:pt x="1020984" y="1585232"/>
                    <a:pt x="1002898" y="1546398"/>
                  </a:cubicBezTo>
                  <a:cubicBezTo>
                    <a:pt x="995147" y="1546398"/>
                    <a:pt x="992563" y="1538631"/>
                    <a:pt x="984812" y="1543809"/>
                  </a:cubicBezTo>
                  <a:cubicBezTo>
                    <a:pt x="989980" y="1569698"/>
                    <a:pt x="966726" y="1585232"/>
                    <a:pt x="964143" y="1608532"/>
                  </a:cubicBezTo>
                  <a:cubicBezTo>
                    <a:pt x="1002898" y="1639600"/>
                    <a:pt x="1039070" y="1704323"/>
                    <a:pt x="1054572" y="1750924"/>
                  </a:cubicBezTo>
                  <a:cubicBezTo>
                    <a:pt x="1051988" y="1753513"/>
                    <a:pt x="1049404" y="1753513"/>
                    <a:pt x="1046821" y="1756102"/>
                  </a:cubicBezTo>
                  <a:cubicBezTo>
                    <a:pt x="1041653" y="1750924"/>
                    <a:pt x="1036486" y="1740569"/>
                    <a:pt x="1028735" y="1743157"/>
                  </a:cubicBezTo>
                  <a:cubicBezTo>
                    <a:pt x="995147" y="1774225"/>
                    <a:pt x="961559" y="1693968"/>
                    <a:pt x="1010649" y="1691379"/>
                  </a:cubicBezTo>
                  <a:cubicBezTo>
                    <a:pt x="1008065" y="1686201"/>
                    <a:pt x="1008065" y="1683612"/>
                    <a:pt x="1008065" y="1681023"/>
                  </a:cubicBezTo>
                  <a:cubicBezTo>
                    <a:pt x="982228" y="1665489"/>
                    <a:pt x="966726" y="1616299"/>
                    <a:pt x="940889" y="1626655"/>
                  </a:cubicBezTo>
                  <a:cubicBezTo>
                    <a:pt x="922804" y="1634422"/>
                    <a:pt x="930555" y="1644778"/>
                    <a:pt x="930555" y="1655133"/>
                  </a:cubicBezTo>
                  <a:cubicBezTo>
                    <a:pt x="927971" y="1673256"/>
                    <a:pt x="907301" y="1678434"/>
                    <a:pt x="904718" y="1696556"/>
                  </a:cubicBezTo>
                  <a:cubicBezTo>
                    <a:pt x="894383" y="1693968"/>
                    <a:pt x="886632" y="1686201"/>
                    <a:pt x="873713" y="1688790"/>
                  </a:cubicBezTo>
                  <a:cubicBezTo>
                    <a:pt x="811705" y="1740569"/>
                    <a:pt x="775533" y="1652544"/>
                    <a:pt x="739361" y="1600765"/>
                  </a:cubicBezTo>
                  <a:cubicBezTo>
                    <a:pt x="723859" y="1605943"/>
                    <a:pt x="731610" y="1618888"/>
                    <a:pt x="734194" y="1631833"/>
                  </a:cubicBezTo>
                  <a:cubicBezTo>
                    <a:pt x="708357" y="1639600"/>
                    <a:pt x="703189" y="1652544"/>
                    <a:pt x="692855" y="1665489"/>
                  </a:cubicBezTo>
                  <a:cubicBezTo>
                    <a:pt x="682520" y="1642189"/>
                    <a:pt x="703189" y="1613710"/>
                    <a:pt x="716108" y="1592999"/>
                  </a:cubicBezTo>
                  <a:cubicBezTo>
                    <a:pt x="708357" y="1582643"/>
                    <a:pt x="700606" y="1567109"/>
                    <a:pt x="690271" y="1561931"/>
                  </a:cubicBezTo>
                  <a:cubicBezTo>
                    <a:pt x="641181" y="1580054"/>
                    <a:pt x="594674" y="1587821"/>
                    <a:pt x="550751" y="1582643"/>
                  </a:cubicBezTo>
                  <a:cubicBezTo>
                    <a:pt x="543000" y="1587821"/>
                    <a:pt x="540417" y="1603354"/>
                    <a:pt x="532666" y="1600765"/>
                  </a:cubicBezTo>
                  <a:cubicBezTo>
                    <a:pt x="514580" y="1592999"/>
                    <a:pt x="535249" y="1580054"/>
                    <a:pt x="527498" y="1567109"/>
                  </a:cubicBezTo>
                  <a:cubicBezTo>
                    <a:pt x="511996" y="1543809"/>
                    <a:pt x="483576" y="1536042"/>
                    <a:pt x="468073" y="1510152"/>
                  </a:cubicBezTo>
                  <a:cubicBezTo>
                    <a:pt x="457739" y="1492030"/>
                    <a:pt x="457739" y="1471318"/>
                    <a:pt x="439653" y="1468729"/>
                  </a:cubicBezTo>
                  <a:cubicBezTo>
                    <a:pt x="434485" y="1471318"/>
                    <a:pt x="429318" y="1473907"/>
                    <a:pt x="424151" y="1476496"/>
                  </a:cubicBezTo>
                  <a:cubicBezTo>
                    <a:pt x="413816" y="1455785"/>
                    <a:pt x="439653" y="1458373"/>
                    <a:pt x="439653" y="1450607"/>
                  </a:cubicBezTo>
                  <a:cubicBezTo>
                    <a:pt x="434485" y="1442840"/>
                    <a:pt x="429318" y="1437662"/>
                    <a:pt x="421567" y="1437662"/>
                  </a:cubicBezTo>
                  <a:cubicBezTo>
                    <a:pt x="411232" y="1440251"/>
                    <a:pt x="408649" y="1445429"/>
                    <a:pt x="400897" y="1450607"/>
                  </a:cubicBezTo>
                  <a:cubicBezTo>
                    <a:pt x="393146" y="1437662"/>
                    <a:pt x="390563" y="1424717"/>
                    <a:pt x="369893" y="1422128"/>
                  </a:cubicBezTo>
                  <a:cubicBezTo>
                    <a:pt x="364726" y="1427306"/>
                    <a:pt x="369893" y="1437662"/>
                    <a:pt x="356975" y="1440251"/>
                  </a:cubicBezTo>
                  <a:cubicBezTo>
                    <a:pt x="359558" y="1419539"/>
                    <a:pt x="349224" y="1388472"/>
                    <a:pt x="320803" y="1398828"/>
                  </a:cubicBezTo>
                  <a:cubicBezTo>
                    <a:pt x="328554" y="1380705"/>
                    <a:pt x="318219" y="1347049"/>
                    <a:pt x="292382" y="1352227"/>
                  </a:cubicBezTo>
                  <a:cubicBezTo>
                    <a:pt x="279464" y="1328926"/>
                    <a:pt x="282048" y="1315981"/>
                    <a:pt x="279464" y="1300448"/>
                  </a:cubicBezTo>
                  <a:cubicBezTo>
                    <a:pt x="274297" y="1292681"/>
                    <a:pt x="258794" y="1308215"/>
                    <a:pt x="248460" y="1305626"/>
                  </a:cubicBezTo>
                  <a:cubicBezTo>
                    <a:pt x="238125" y="1282325"/>
                    <a:pt x="282048" y="1279736"/>
                    <a:pt x="279464" y="1259025"/>
                  </a:cubicBezTo>
                  <a:cubicBezTo>
                    <a:pt x="279464" y="1248669"/>
                    <a:pt x="276880" y="1238313"/>
                    <a:pt x="274297" y="1225368"/>
                  </a:cubicBezTo>
                  <a:cubicBezTo>
                    <a:pt x="279464" y="1217602"/>
                    <a:pt x="294966" y="1212424"/>
                    <a:pt x="287215" y="1199479"/>
                  </a:cubicBezTo>
                  <a:cubicBezTo>
                    <a:pt x="282048" y="1194301"/>
                    <a:pt x="276880" y="1189123"/>
                    <a:pt x="274297" y="1181356"/>
                  </a:cubicBezTo>
                  <a:cubicBezTo>
                    <a:pt x="276880" y="1160645"/>
                    <a:pt x="297550" y="1165823"/>
                    <a:pt x="300133" y="1158056"/>
                  </a:cubicBezTo>
                  <a:cubicBezTo>
                    <a:pt x="297550" y="1147700"/>
                    <a:pt x="287215" y="1160645"/>
                    <a:pt x="284631" y="1147700"/>
                  </a:cubicBezTo>
                  <a:cubicBezTo>
                    <a:pt x="287215" y="1134755"/>
                    <a:pt x="292382" y="1119222"/>
                    <a:pt x="313052" y="1119222"/>
                  </a:cubicBezTo>
                  <a:cubicBezTo>
                    <a:pt x="318219" y="1126988"/>
                    <a:pt x="315636" y="1142522"/>
                    <a:pt x="336305" y="1129577"/>
                  </a:cubicBezTo>
                  <a:cubicBezTo>
                    <a:pt x="338889" y="1121811"/>
                    <a:pt x="331138" y="1119222"/>
                    <a:pt x="328554" y="1111455"/>
                  </a:cubicBezTo>
                  <a:cubicBezTo>
                    <a:pt x="336305" y="1103688"/>
                    <a:pt x="341473" y="1093332"/>
                    <a:pt x="354391" y="1085565"/>
                  </a:cubicBezTo>
                  <a:cubicBezTo>
                    <a:pt x="364726" y="1090743"/>
                    <a:pt x="367309" y="1111455"/>
                    <a:pt x="377644" y="1106277"/>
                  </a:cubicBezTo>
                  <a:cubicBezTo>
                    <a:pt x="382812" y="1093332"/>
                    <a:pt x="387979" y="1103688"/>
                    <a:pt x="400897" y="1095921"/>
                  </a:cubicBezTo>
                  <a:cubicBezTo>
                    <a:pt x="398314" y="1080387"/>
                    <a:pt x="403481" y="1070032"/>
                    <a:pt x="413816" y="1059676"/>
                  </a:cubicBezTo>
                  <a:cubicBezTo>
                    <a:pt x="411232" y="1051909"/>
                    <a:pt x="406065" y="1044142"/>
                    <a:pt x="403481" y="1036375"/>
                  </a:cubicBezTo>
                  <a:cubicBezTo>
                    <a:pt x="408649" y="1020842"/>
                    <a:pt x="421567" y="1010486"/>
                    <a:pt x="434485" y="1007897"/>
                  </a:cubicBezTo>
                  <a:cubicBezTo>
                    <a:pt x="429318" y="997541"/>
                    <a:pt x="426734" y="987185"/>
                    <a:pt x="431902" y="979419"/>
                  </a:cubicBezTo>
                  <a:cubicBezTo>
                    <a:pt x="444820" y="989774"/>
                    <a:pt x="457739" y="979419"/>
                    <a:pt x="465490" y="966474"/>
                  </a:cubicBezTo>
                  <a:cubicBezTo>
                    <a:pt x="483576" y="969063"/>
                    <a:pt x="506829" y="963885"/>
                    <a:pt x="522331" y="950940"/>
                  </a:cubicBezTo>
                  <a:cubicBezTo>
                    <a:pt x="530082" y="958707"/>
                    <a:pt x="532666" y="969063"/>
                    <a:pt x="543000" y="963885"/>
                  </a:cubicBezTo>
                  <a:cubicBezTo>
                    <a:pt x="545584" y="956118"/>
                    <a:pt x="537833" y="945762"/>
                    <a:pt x="553335" y="943173"/>
                  </a:cubicBezTo>
                  <a:cubicBezTo>
                    <a:pt x="563670" y="940584"/>
                    <a:pt x="566254" y="956118"/>
                    <a:pt x="574005" y="953529"/>
                  </a:cubicBezTo>
                  <a:cubicBezTo>
                    <a:pt x="599842" y="945762"/>
                    <a:pt x="584339" y="922462"/>
                    <a:pt x="597258" y="912106"/>
                  </a:cubicBezTo>
                  <a:cubicBezTo>
                    <a:pt x="602425" y="922462"/>
                    <a:pt x="607593" y="927640"/>
                    <a:pt x="615344" y="925051"/>
                  </a:cubicBezTo>
                  <a:cubicBezTo>
                    <a:pt x="648932" y="896572"/>
                    <a:pt x="677352" y="948351"/>
                    <a:pt x="718691" y="922462"/>
                  </a:cubicBezTo>
                  <a:cubicBezTo>
                    <a:pt x="716108" y="914695"/>
                    <a:pt x="713524" y="904339"/>
                    <a:pt x="718691" y="899161"/>
                  </a:cubicBezTo>
                  <a:cubicBezTo>
                    <a:pt x="726443" y="906928"/>
                    <a:pt x="729026" y="919873"/>
                    <a:pt x="739361" y="919873"/>
                  </a:cubicBezTo>
                  <a:cubicBezTo>
                    <a:pt x="783284" y="904339"/>
                    <a:pt x="749696" y="870683"/>
                    <a:pt x="752279" y="842204"/>
                  </a:cubicBezTo>
                  <a:cubicBezTo>
                    <a:pt x="762615" y="852560"/>
                    <a:pt x="770366" y="873272"/>
                    <a:pt x="780700" y="886217"/>
                  </a:cubicBezTo>
                  <a:cubicBezTo>
                    <a:pt x="809121" y="878450"/>
                    <a:pt x="832374" y="881039"/>
                    <a:pt x="855628" y="883628"/>
                  </a:cubicBezTo>
                  <a:cubicBezTo>
                    <a:pt x="860795" y="868094"/>
                    <a:pt x="850460" y="847382"/>
                    <a:pt x="868546" y="837027"/>
                  </a:cubicBezTo>
                  <a:cubicBezTo>
                    <a:pt x="889216" y="842204"/>
                    <a:pt x="876297" y="860327"/>
                    <a:pt x="878881" y="873272"/>
                  </a:cubicBezTo>
                  <a:cubicBezTo>
                    <a:pt x="884048" y="878450"/>
                    <a:pt x="891799" y="886217"/>
                    <a:pt x="902134" y="878450"/>
                  </a:cubicBezTo>
                  <a:cubicBezTo>
                    <a:pt x="907301" y="873272"/>
                    <a:pt x="896967" y="865505"/>
                    <a:pt x="907301" y="862916"/>
                  </a:cubicBezTo>
                  <a:cubicBezTo>
                    <a:pt x="915052" y="860327"/>
                    <a:pt x="920220" y="868094"/>
                    <a:pt x="925387" y="881039"/>
                  </a:cubicBezTo>
                  <a:cubicBezTo>
                    <a:pt x="922804" y="886217"/>
                    <a:pt x="909885" y="891394"/>
                    <a:pt x="907301" y="896572"/>
                  </a:cubicBezTo>
                  <a:cubicBezTo>
                    <a:pt x="925387" y="899161"/>
                    <a:pt x="930555" y="927640"/>
                    <a:pt x="951224" y="927640"/>
                  </a:cubicBezTo>
                  <a:cubicBezTo>
                    <a:pt x="977061" y="904339"/>
                    <a:pt x="997731" y="940584"/>
                    <a:pt x="1020984" y="937995"/>
                  </a:cubicBezTo>
                  <a:cubicBezTo>
                    <a:pt x="1031319" y="927640"/>
                    <a:pt x="1028735" y="912106"/>
                    <a:pt x="1023568" y="896572"/>
                  </a:cubicBezTo>
                  <a:cubicBezTo>
                    <a:pt x="1044237" y="888805"/>
                    <a:pt x="1057156" y="912106"/>
                    <a:pt x="1080409" y="904339"/>
                  </a:cubicBezTo>
                  <a:cubicBezTo>
                    <a:pt x="1090743" y="891394"/>
                    <a:pt x="1075241" y="873272"/>
                    <a:pt x="1085576" y="860327"/>
                  </a:cubicBezTo>
                  <a:cubicBezTo>
                    <a:pt x="1101078" y="857738"/>
                    <a:pt x="1111413" y="868094"/>
                    <a:pt x="1119164" y="888805"/>
                  </a:cubicBezTo>
                  <a:cubicBezTo>
                    <a:pt x="1126915" y="891394"/>
                    <a:pt x="1137250" y="888805"/>
                    <a:pt x="1150168" y="881039"/>
                  </a:cubicBezTo>
                  <a:cubicBezTo>
                    <a:pt x="1155336" y="878450"/>
                    <a:pt x="1147585" y="868094"/>
                    <a:pt x="1152752" y="865505"/>
                  </a:cubicBezTo>
                  <a:cubicBezTo>
                    <a:pt x="1163087" y="870683"/>
                    <a:pt x="1173422" y="873272"/>
                    <a:pt x="1183756" y="870683"/>
                  </a:cubicBezTo>
                  <a:cubicBezTo>
                    <a:pt x="1176005" y="831849"/>
                    <a:pt x="1209593" y="793015"/>
                    <a:pt x="1256100" y="798192"/>
                  </a:cubicBezTo>
                  <a:cubicBezTo>
                    <a:pt x="1253516" y="795603"/>
                    <a:pt x="1253516" y="793015"/>
                    <a:pt x="1253516" y="787837"/>
                  </a:cubicBezTo>
                  <a:cubicBezTo>
                    <a:pt x="1248349" y="777481"/>
                    <a:pt x="1238014" y="785248"/>
                    <a:pt x="1232847" y="777481"/>
                  </a:cubicBezTo>
                  <a:cubicBezTo>
                    <a:pt x="1230263" y="769714"/>
                    <a:pt x="1243181" y="767125"/>
                    <a:pt x="1235430" y="759358"/>
                  </a:cubicBezTo>
                  <a:cubicBezTo>
                    <a:pt x="1230263" y="759358"/>
                    <a:pt x="1225095" y="759358"/>
                    <a:pt x="1217344" y="759358"/>
                  </a:cubicBezTo>
                  <a:cubicBezTo>
                    <a:pt x="1214761" y="738647"/>
                    <a:pt x="1243181" y="720524"/>
                    <a:pt x="1219928" y="699812"/>
                  </a:cubicBezTo>
                  <a:cubicBezTo>
                    <a:pt x="1230263" y="686868"/>
                    <a:pt x="1238014" y="673923"/>
                    <a:pt x="1227679" y="653211"/>
                  </a:cubicBezTo>
                  <a:cubicBezTo>
                    <a:pt x="1253516" y="645445"/>
                    <a:pt x="1276769" y="622144"/>
                    <a:pt x="1289688" y="604022"/>
                  </a:cubicBezTo>
                  <a:cubicBezTo>
                    <a:pt x="1305190" y="606610"/>
                    <a:pt x="1318108" y="614377"/>
                    <a:pt x="1336194" y="596255"/>
                  </a:cubicBezTo>
                  <a:cubicBezTo>
                    <a:pt x="1356864" y="606610"/>
                    <a:pt x="1385284" y="604022"/>
                    <a:pt x="1400786" y="629911"/>
                  </a:cubicBezTo>
                  <a:cubicBezTo>
                    <a:pt x="1413705" y="622144"/>
                    <a:pt x="1416289" y="611788"/>
                    <a:pt x="1426623" y="604022"/>
                  </a:cubicBezTo>
                  <a:cubicBezTo>
                    <a:pt x="1418872" y="572954"/>
                    <a:pt x="1444709" y="549654"/>
                    <a:pt x="1457628" y="523764"/>
                  </a:cubicBezTo>
                  <a:cubicBezTo>
                    <a:pt x="1462795" y="526353"/>
                    <a:pt x="1467962" y="534120"/>
                    <a:pt x="1475714" y="531531"/>
                  </a:cubicBezTo>
                  <a:cubicBezTo>
                    <a:pt x="1480881" y="523764"/>
                    <a:pt x="1478297" y="513408"/>
                    <a:pt x="1488632" y="508231"/>
                  </a:cubicBezTo>
                  <a:close/>
                  <a:moveTo>
                    <a:pt x="698382" y="505812"/>
                  </a:moveTo>
                  <a:cubicBezTo>
                    <a:pt x="713904" y="510971"/>
                    <a:pt x="711317" y="529029"/>
                    <a:pt x="719078" y="544507"/>
                  </a:cubicBezTo>
                  <a:cubicBezTo>
                    <a:pt x="726840" y="547087"/>
                    <a:pt x="734601" y="544507"/>
                    <a:pt x="739775" y="557406"/>
                  </a:cubicBezTo>
                  <a:cubicBezTo>
                    <a:pt x="711317" y="567725"/>
                    <a:pt x="688034" y="565145"/>
                    <a:pt x="669925" y="554826"/>
                  </a:cubicBezTo>
                  <a:cubicBezTo>
                    <a:pt x="675099" y="539348"/>
                    <a:pt x="690621" y="544507"/>
                    <a:pt x="703556" y="541928"/>
                  </a:cubicBezTo>
                  <a:cubicBezTo>
                    <a:pt x="698382" y="529029"/>
                    <a:pt x="685447" y="513551"/>
                    <a:pt x="698382" y="505812"/>
                  </a:cubicBezTo>
                  <a:close/>
                  <a:moveTo>
                    <a:pt x="1203111" y="473376"/>
                  </a:moveTo>
                  <a:cubicBezTo>
                    <a:pt x="1227472" y="477273"/>
                    <a:pt x="1249663" y="501626"/>
                    <a:pt x="1245804" y="528903"/>
                  </a:cubicBezTo>
                  <a:cubicBezTo>
                    <a:pt x="1212357" y="547087"/>
                    <a:pt x="1176337" y="518512"/>
                    <a:pt x="1176337" y="482144"/>
                  </a:cubicBezTo>
                  <a:cubicBezTo>
                    <a:pt x="1176337" y="479546"/>
                    <a:pt x="1181483" y="479546"/>
                    <a:pt x="1178910" y="476948"/>
                  </a:cubicBezTo>
                  <a:cubicBezTo>
                    <a:pt x="1186629" y="473052"/>
                    <a:pt x="1194990" y="472077"/>
                    <a:pt x="1203111" y="473376"/>
                  </a:cubicBezTo>
                  <a:close/>
                  <a:moveTo>
                    <a:pt x="858242" y="464537"/>
                  </a:moveTo>
                  <a:cubicBezTo>
                    <a:pt x="871141" y="469677"/>
                    <a:pt x="876300" y="490239"/>
                    <a:pt x="873721" y="500520"/>
                  </a:cubicBezTo>
                  <a:cubicBezTo>
                    <a:pt x="845344" y="518512"/>
                    <a:pt x="835025" y="472247"/>
                    <a:pt x="858242" y="464537"/>
                  </a:cubicBezTo>
                  <a:close/>
                  <a:moveTo>
                    <a:pt x="534865" y="446497"/>
                  </a:moveTo>
                  <a:cubicBezTo>
                    <a:pt x="547687" y="467279"/>
                    <a:pt x="522043" y="472475"/>
                    <a:pt x="514350" y="454291"/>
                  </a:cubicBezTo>
                  <a:cubicBezTo>
                    <a:pt x="516914" y="449095"/>
                    <a:pt x="529736" y="443900"/>
                    <a:pt x="534865" y="446497"/>
                  </a:cubicBezTo>
                  <a:close/>
                  <a:moveTo>
                    <a:pt x="1291998" y="418500"/>
                  </a:moveTo>
                  <a:cubicBezTo>
                    <a:pt x="1297441" y="425984"/>
                    <a:pt x="1300162" y="433468"/>
                    <a:pt x="1291998" y="435963"/>
                  </a:cubicBezTo>
                  <a:cubicBezTo>
                    <a:pt x="1283834" y="433468"/>
                    <a:pt x="1281112" y="420994"/>
                    <a:pt x="1291998" y="418500"/>
                  </a:cubicBezTo>
                  <a:close/>
                  <a:moveTo>
                    <a:pt x="496032" y="404212"/>
                  </a:moveTo>
                  <a:cubicBezTo>
                    <a:pt x="498597" y="406831"/>
                    <a:pt x="501161" y="406831"/>
                    <a:pt x="503725" y="404212"/>
                  </a:cubicBezTo>
                  <a:cubicBezTo>
                    <a:pt x="519112" y="414689"/>
                    <a:pt x="508854" y="456600"/>
                    <a:pt x="490904" y="440883"/>
                  </a:cubicBezTo>
                  <a:cubicBezTo>
                    <a:pt x="485775" y="425167"/>
                    <a:pt x="485775" y="412070"/>
                    <a:pt x="496032" y="404212"/>
                  </a:cubicBezTo>
                  <a:close/>
                  <a:moveTo>
                    <a:pt x="857250" y="383575"/>
                  </a:moveTo>
                  <a:cubicBezTo>
                    <a:pt x="870478" y="396526"/>
                    <a:pt x="873124" y="422427"/>
                    <a:pt x="865187" y="432788"/>
                  </a:cubicBezTo>
                  <a:cubicBezTo>
                    <a:pt x="849312" y="419837"/>
                    <a:pt x="851958" y="396526"/>
                    <a:pt x="857250" y="383575"/>
                  </a:cubicBezTo>
                  <a:close/>
                  <a:moveTo>
                    <a:pt x="1617244" y="288325"/>
                  </a:moveTo>
                  <a:cubicBezTo>
                    <a:pt x="1622424" y="303866"/>
                    <a:pt x="1593933" y="337538"/>
                    <a:pt x="1573212" y="324587"/>
                  </a:cubicBezTo>
                  <a:cubicBezTo>
                    <a:pt x="1591343" y="314226"/>
                    <a:pt x="1596523" y="296095"/>
                    <a:pt x="1617244" y="288325"/>
                  </a:cubicBezTo>
                  <a:close/>
                  <a:moveTo>
                    <a:pt x="1110384" y="234350"/>
                  </a:moveTo>
                  <a:cubicBezTo>
                    <a:pt x="1112982" y="236863"/>
                    <a:pt x="1118178" y="239377"/>
                    <a:pt x="1120775" y="241891"/>
                  </a:cubicBezTo>
                  <a:cubicBezTo>
                    <a:pt x="1120775" y="249431"/>
                    <a:pt x="1105189" y="264513"/>
                    <a:pt x="1097396" y="251945"/>
                  </a:cubicBezTo>
                  <a:cubicBezTo>
                    <a:pt x="1092200" y="241891"/>
                    <a:pt x="1099993" y="236863"/>
                    <a:pt x="1110384" y="234350"/>
                  </a:cubicBezTo>
                  <a:close/>
                  <a:moveTo>
                    <a:pt x="847725" y="161325"/>
                  </a:moveTo>
                  <a:cubicBezTo>
                    <a:pt x="860425" y="182307"/>
                    <a:pt x="842645" y="221650"/>
                    <a:pt x="822325" y="198044"/>
                  </a:cubicBezTo>
                  <a:cubicBezTo>
                    <a:pt x="827405" y="184930"/>
                    <a:pt x="827405" y="161325"/>
                    <a:pt x="847725" y="161325"/>
                  </a:cubicBezTo>
                  <a:close/>
                  <a:moveTo>
                    <a:pt x="1131252" y="533"/>
                  </a:moveTo>
                  <a:cubicBezTo>
                    <a:pt x="1141412" y="8698"/>
                    <a:pt x="1128712" y="16862"/>
                    <a:pt x="1121092" y="14140"/>
                  </a:cubicBezTo>
                  <a:cubicBezTo>
                    <a:pt x="1116012" y="5976"/>
                    <a:pt x="1123632" y="-2188"/>
                    <a:pt x="1131252" y="533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75000"/>
                    <a:alpha val="80000"/>
                  </a:schemeClr>
                </a:gs>
                <a:gs pos="85000">
                  <a:schemeClr val="accent2">
                    <a:alpha val="90000"/>
                  </a:schemeClr>
                </a:gs>
              </a:gsLst>
              <a:lin ang="1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Freeform 4287"/>
            <p:cNvSpPr>
              <a:spLocks/>
            </p:cNvSpPr>
            <p:nvPr/>
          </p:nvSpPr>
          <p:spPr bwMode="auto">
            <a:xfrm>
              <a:off x="-222902" y="-1331425"/>
              <a:ext cx="3984168" cy="5058408"/>
            </a:xfrm>
            <a:custGeom>
              <a:avLst/>
              <a:gdLst>
                <a:gd name="connsiteX0" fmla="*/ 1247245 w 2001836"/>
                <a:gd name="connsiteY0" fmla="*/ 2489198 h 2541585"/>
                <a:gd name="connsiteX1" fmla="*/ 1260474 w 2001836"/>
                <a:gd name="connsiteY1" fmla="*/ 2541585 h 2541585"/>
                <a:gd name="connsiteX2" fmla="*/ 1247245 w 2001836"/>
                <a:gd name="connsiteY2" fmla="*/ 2489198 h 2541585"/>
                <a:gd name="connsiteX3" fmla="*/ 1554690 w 2001836"/>
                <a:gd name="connsiteY3" fmla="*/ 2422523 h 2541585"/>
                <a:gd name="connsiteX4" fmla="*/ 1565273 w 2001836"/>
                <a:gd name="connsiteY4" fmla="*/ 2432842 h 2541585"/>
                <a:gd name="connsiteX5" fmla="*/ 1552044 w 2001836"/>
                <a:gd name="connsiteY5" fmla="*/ 2443160 h 2541585"/>
                <a:gd name="connsiteX6" fmla="*/ 1544107 w 2001836"/>
                <a:gd name="connsiteY6" fmla="*/ 2438001 h 2541585"/>
                <a:gd name="connsiteX7" fmla="*/ 1554690 w 2001836"/>
                <a:gd name="connsiteY7" fmla="*/ 2422523 h 2541585"/>
                <a:gd name="connsiteX8" fmla="*/ 815520 w 2001836"/>
                <a:gd name="connsiteY8" fmla="*/ 2389185 h 2541585"/>
                <a:gd name="connsiteX9" fmla="*/ 820510 w 2001836"/>
                <a:gd name="connsiteY9" fmla="*/ 2414585 h 2541585"/>
                <a:gd name="connsiteX10" fmla="*/ 815520 w 2001836"/>
                <a:gd name="connsiteY10" fmla="*/ 2389185 h 2541585"/>
                <a:gd name="connsiteX11" fmla="*/ 1484277 w 2001836"/>
                <a:gd name="connsiteY11" fmla="*/ 2347319 h 2541585"/>
                <a:gd name="connsiteX12" fmla="*/ 1554161 w 2001836"/>
                <a:gd name="connsiteY12" fmla="*/ 2362825 h 2541585"/>
                <a:gd name="connsiteX13" fmla="*/ 1479100 w 2001836"/>
                <a:gd name="connsiteY13" fmla="*/ 2455860 h 2541585"/>
                <a:gd name="connsiteX14" fmla="*/ 1435099 w 2001836"/>
                <a:gd name="connsiteY14" fmla="*/ 2427433 h 2541585"/>
                <a:gd name="connsiteX15" fmla="*/ 1484277 w 2001836"/>
                <a:gd name="connsiteY15" fmla="*/ 2347319 h 2541585"/>
                <a:gd name="connsiteX16" fmla="*/ 823912 w 2001836"/>
                <a:gd name="connsiteY16" fmla="*/ 2335210 h 2541585"/>
                <a:gd name="connsiteX17" fmla="*/ 810683 w 2001836"/>
                <a:gd name="connsiteY17" fmla="*/ 2355847 h 2541585"/>
                <a:gd name="connsiteX18" fmla="*/ 823912 w 2001836"/>
                <a:gd name="connsiteY18" fmla="*/ 2335210 h 2541585"/>
                <a:gd name="connsiteX19" fmla="*/ 864980 w 2001836"/>
                <a:gd name="connsiteY19" fmla="*/ 2319335 h 2541585"/>
                <a:gd name="connsiteX20" fmla="*/ 901700 w 2001836"/>
                <a:gd name="connsiteY20" fmla="*/ 2339850 h 2541585"/>
                <a:gd name="connsiteX21" fmla="*/ 880717 w 2001836"/>
                <a:gd name="connsiteY21" fmla="*/ 2352672 h 2541585"/>
                <a:gd name="connsiteX22" fmla="*/ 841375 w 2001836"/>
                <a:gd name="connsiteY22" fmla="*/ 2337286 h 2541585"/>
                <a:gd name="connsiteX23" fmla="*/ 864980 w 2001836"/>
                <a:gd name="connsiteY23" fmla="*/ 2319335 h 2541585"/>
                <a:gd name="connsiteX24" fmla="*/ 1394011 w 2001836"/>
                <a:gd name="connsiteY24" fmla="*/ 2298698 h 2541585"/>
                <a:gd name="connsiteX25" fmla="*/ 1409699 w 2001836"/>
                <a:gd name="connsiteY25" fmla="*/ 2319128 h 2541585"/>
                <a:gd name="connsiteX26" fmla="*/ 1386167 w 2001836"/>
                <a:gd name="connsiteY26" fmla="*/ 2357435 h 2541585"/>
                <a:gd name="connsiteX27" fmla="*/ 1365249 w 2001836"/>
                <a:gd name="connsiteY27" fmla="*/ 2329344 h 2541585"/>
                <a:gd name="connsiteX28" fmla="*/ 1394011 w 2001836"/>
                <a:gd name="connsiteY28" fmla="*/ 2298698 h 2541585"/>
                <a:gd name="connsiteX29" fmla="*/ 317267 w 2001836"/>
                <a:gd name="connsiteY29" fmla="*/ 2262185 h 2541585"/>
                <a:gd name="connsiteX30" fmla="*/ 330238 w 2001836"/>
                <a:gd name="connsiteY30" fmla="*/ 2298137 h 2541585"/>
                <a:gd name="connsiteX31" fmla="*/ 358774 w 2001836"/>
                <a:gd name="connsiteY31" fmla="*/ 2316113 h 2541585"/>
                <a:gd name="connsiteX32" fmla="*/ 345803 w 2001836"/>
                <a:gd name="connsiteY32" fmla="*/ 2318681 h 2541585"/>
                <a:gd name="connsiteX33" fmla="*/ 330238 w 2001836"/>
                <a:gd name="connsiteY33" fmla="*/ 2316113 h 2541585"/>
                <a:gd name="connsiteX34" fmla="*/ 314673 w 2001836"/>
                <a:gd name="connsiteY34" fmla="*/ 2316113 h 2541585"/>
                <a:gd name="connsiteX35" fmla="*/ 291325 w 2001836"/>
                <a:gd name="connsiteY35" fmla="*/ 2323817 h 2541585"/>
                <a:gd name="connsiteX36" fmla="*/ 301702 w 2001836"/>
                <a:gd name="connsiteY36" fmla="*/ 2331521 h 2541585"/>
                <a:gd name="connsiteX37" fmla="*/ 309484 w 2001836"/>
                <a:gd name="connsiteY37" fmla="*/ 2323817 h 2541585"/>
                <a:gd name="connsiteX38" fmla="*/ 304296 w 2001836"/>
                <a:gd name="connsiteY38" fmla="*/ 2349497 h 2541585"/>
                <a:gd name="connsiteX39" fmla="*/ 252412 w 2001836"/>
                <a:gd name="connsiteY39" fmla="*/ 2334089 h 2541585"/>
                <a:gd name="connsiteX40" fmla="*/ 317267 w 2001836"/>
                <a:gd name="connsiteY40" fmla="*/ 2262185 h 2541585"/>
                <a:gd name="connsiteX41" fmla="*/ 361553 w 2001836"/>
                <a:gd name="connsiteY41" fmla="*/ 2257423 h 2541585"/>
                <a:gd name="connsiteX42" fmla="*/ 384174 w 2001836"/>
                <a:gd name="connsiteY42" fmla="*/ 2295787 h 2541585"/>
                <a:gd name="connsiteX43" fmla="*/ 369093 w 2001836"/>
                <a:gd name="connsiteY43" fmla="*/ 2303460 h 2541585"/>
                <a:gd name="connsiteX44" fmla="*/ 366580 w 2001836"/>
                <a:gd name="connsiteY44" fmla="*/ 2303460 h 2541585"/>
                <a:gd name="connsiteX45" fmla="*/ 361553 w 2001836"/>
                <a:gd name="connsiteY45" fmla="*/ 2257423 h 2541585"/>
                <a:gd name="connsiteX46" fmla="*/ 1378584 w 2001836"/>
                <a:gd name="connsiteY46" fmla="*/ 2236785 h 2541585"/>
                <a:gd name="connsiteX47" fmla="*/ 1383664 w 2001836"/>
                <a:gd name="connsiteY47" fmla="*/ 2274885 h 2541585"/>
                <a:gd name="connsiteX48" fmla="*/ 1378584 w 2001836"/>
                <a:gd name="connsiteY48" fmla="*/ 2236785 h 2541585"/>
                <a:gd name="connsiteX49" fmla="*/ 444046 w 2001836"/>
                <a:gd name="connsiteY49" fmla="*/ 2228848 h 2541585"/>
                <a:gd name="connsiteX50" fmla="*/ 441551 w 2001836"/>
                <a:gd name="connsiteY50" fmla="*/ 2249485 h 2541585"/>
                <a:gd name="connsiteX51" fmla="*/ 436562 w 2001836"/>
                <a:gd name="connsiteY51" fmla="*/ 2246906 h 2541585"/>
                <a:gd name="connsiteX52" fmla="*/ 444046 w 2001836"/>
                <a:gd name="connsiteY52" fmla="*/ 2228848 h 2541585"/>
                <a:gd name="connsiteX53" fmla="*/ 1203035 w 2001836"/>
                <a:gd name="connsiteY53" fmla="*/ 2225673 h 2541585"/>
                <a:gd name="connsiteX54" fmla="*/ 1203035 w 2001836"/>
                <a:gd name="connsiteY54" fmla="*/ 2228271 h 2541585"/>
                <a:gd name="connsiteX55" fmla="*/ 1205633 w 2001836"/>
                <a:gd name="connsiteY55" fmla="*/ 2256846 h 2541585"/>
                <a:gd name="connsiteX56" fmla="*/ 1148483 w 2001836"/>
                <a:gd name="connsiteY56" fmla="*/ 2282823 h 2541585"/>
                <a:gd name="connsiteX57" fmla="*/ 1130299 w 2001836"/>
                <a:gd name="connsiteY57" fmla="*/ 2264639 h 2541585"/>
                <a:gd name="connsiteX58" fmla="*/ 1132897 w 2001836"/>
                <a:gd name="connsiteY58" fmla="*/ 2259444 h 2541585"/>
                <a:gd name="connsiteX59" fmla="*/ 1153679 w 2001836"/>
                <a:gd name="connsiteY59" fmla="*/ 2251650 h 2541585"/>
                <a:gd name="connsiteX60" fmla="*/ 1179656 w 2001836"/>
                <a:gd name="connsiteY60" fmla="*/ 2254248 h 2541585"/>
                <a:gd name="connsiteX61" fmla="*/ 1203035 w 2001836"/>
                <a:gd name="connsiteY61" fmla="*/ 2225673 h 2541585"/>
                <a:gd name="connsiteX62" fmla="*/ 614561 w 2001836"/>
                <a:gd name="connsiteY62" fmla="*/ 2216148 h 2541585"/>
                <a:gd name="connsiteX63" fmla="*/ 601662 w 2001836"/>
                <a:gd name="connsiteY63" fmla="*/ 2265360 h 2541585"/>
                <a:gd name="connsiteX64" fmla="*/ 599083 w 2001836"/>
                <a:gd name="connsiteY64" fmla="*/ 2265360 h 2541585"/>
                <a:gd name="connsiteX65" fmla="*/ 581025 w 2001836"/>
                <a:gd name="connsiteY65" fmla="*/ 2257590 h 2541585"/>
                <a:gd name="connsiteX66" fmla="*/ 614561 w 2001836"/>
                <a:gd name="connsiteY66" fmla="*/ 2216148 h 2541585"/>
                <a:gd name="connsiteX67" fmla="*/ 1334769 w 2001836"/>
                <a:gd name="connsiteY67" fmla="*/ 2205035 h 2541585"/>
                <a:gd name="connsiteX68" fmla="*/ 1352549 w 2001836"/>
                <a:gd name="connsiteY68" fmla="*/ 2215195 h 2541585"/>
                <a:gd name="connsiteX69" fmla="*/ 1339849 w 2001836"/>
                <a:gd name="connsiteY69" fmla="*/ 2230435 h 2541585"/>
                <a:gd name="connsiteX70" fmla="*/ 1334769 w 2001836"/>
                <a:gd name="connsiteY70" fmla="*/ 2205035 h 2541585"/>
                <a:gd name="connsiteX71" fmla="*/ 480836 w 2001836"/>
                <a:gd name="connsiteY71" fmla="*/ 2189160 h 2541585"/>
                <a:gd name="connsiteX72" fmla="*/ 491066 w 2001836"/>
                <a:gd name="connsiteY72" fmla="*/ 2233610 h 2541585"/>
                <a:gd name="connsiteX73" fmla="*/ 480836 w 2001836"/>
                <a:gd name="connsiteY73" fmla="*/ 2189160 h 2541585"/>
                <a:gd name="connsiteX74" fmla="*/ 434253 w 2001836"/>
                <a:gd name="connsiteY74" fmla="*/ 2187573 h 2541585"/>
                <a:gd name="connsiteX75" fmla="*/ 442046 w 2001836"/>
                <a:gd name="connsiteY75" fmla="*/ 2216148 h 2541585"/>
                <a:gd name="connsiteX76" fmla="*/ 423862 w 2001836"/>
                <a:gd name="connsiteY76" fmla="*/ 2195366 h 2541585"/>
                <a:gd name="connsiteX77" fmla="*/ 434253 w 2001836"/>
                <a:gd name="connsiteY77" fmla="*/ 2187573 h 2541585"/>
                <a:gd name="connsiteX78" fmla="*/ 723034 w 2001836"/>
                <a:gd name="connsiteY78" fmla="*/ 2160585 h 2541585"/>
                <a:gd name="connsiteX79" fmla="*/ 717838 w 2001836"/>
                <a:gd name="connsiteY79" fmla="*/ 2187572 h 2541585"/>
                <a:gd name="connsiteX80" fmla="*/ 723034 w 2001836"/>
                <a:gd name="connsiteY80" fmla="*/ 2160585 h 2541585"/>
                <a:gd name="connsiteX81" fmla="*/ 1533524 w 2001836"/>
                <a:gd name="connsiteY81" fmla="*/ 2158998 h 2541585"/>
                <a:gd name="connsiteX82" fmla="*/ 1549399 w 2001836"/>
                <a:gd name="connsiteY82" fmla="*/ 2186647 h 2541585"/>
                <a:gd name="connsiteX83" fmla="*/ 1544107 w 2001836"/>
                <a:gd name="connsiteY83" fmla="*/ 2189160 h 2541585"/>
                <a:gd name="connsiteX84" fmla="*/ 1517649 w 2001836"/>
                <a:gd name="connsiteY84" fmla="*/ 2176593 h 2541585"/>
                <a:gd name="connsiteX85" fmla="*/ 1533524 w 2001836"/>
                <a:gd name="connsiteY85" fmla="*/ 2158998 h 2541585"/>
                <a:gd name="connsiteX86" fmla="*/ 418571 w 2001836"/>
                <a:gd name="connsiteY86" fmla="*/ 1995485 h 2541585"/>
                <a:gd name="connsiteX87" fmla="*/ 437091 w 2001836"/>
                <a:gd name="connsiteY87" fmla="*/ 2039935 h 2541585"/>
                <a:gd name="connsiteX88" fmla="*/ 418571 w 2001836"/>
                <a:gd name="connsiteY88" fmla="*/ 1995485 h 2541585"/>
                <a:gd name="connsiteX89" fmla="*/ 1474670 w 2001836"/>
                <a:gd name="connsiteY89" fmla="*/ 1993898 h 2541585"/>
                <a:gd name="connsiteX90" fmla="*/ 1495423 w 2001836"/>
                <a:gd name="connsiteY90" fmla="*/ 2024564 h 2541585"/>
                <a:gd name="connsiteX91" fmla="*/ 1464293 w 2001836"/>
                <a:gd name="connsiteY91" fmla="*/ 2052674 h 2541585"/>
                <a:gd name="connsiteX92" fmla="*/ 1461699 w 2001836"/>
                <a:gd name="connsiteY92" fmla="*/ 2052674 h 2541585"/>
                <a:gd name="connsiteX93" fmla="*/ 1453916 w 2001836"/>
                <a:gd name="connsiteY93" fmla="*/ 2047563 h 2541585"/>
                <a:gd name="connsiteX94" fmla="*/ 1443539 w 2001836"/>
                <a:gd name="connsiteY94" fmla="*/ 2042452 h 2541585"/>
                <a:gd name="connsiteX95" fmla="*/ 1440945 w 2001836"/>
                <a:gd name="connsiteY95" fmla="*/ 2042452 h 2541585"/>
                <a:gd name="connsiteX96" fmla="*/ 1433162 w 2001836"/>
                <a:gd name="connsiteY96" fmla="*/ 2065452 h 2541585"/>
                <a:gd name="connsiteX97" fmla="*/ 1438351 w 2001836"/>
                <a:gd name="connsiteY97" fmla="*/ 2068007 h 2541585"/>
                <a:gd name="connsiteX98" fmla="*/ 1443539 w 2001836"/>
                <a:gd name="connsiteY98" fmla="*/ 2065452 h 2541585"/>
                <a:gd name="connsiteX99" fmla="*/ 1448728 w 2001836"/>
                <a:gd name="connsiteY99" fmla="*/ 2065452 h 2541585"/>
                <a:gd name="connsiteX100" fmla="*/ 1456510 w 2001836"/>
                <a:gd name="connsiteY100" fmla="*/ 2070563 h 2541585"/>
                <a:gd name="connsiteX101" fmla="*/ 1415003 w 2001836"/>
                <a:gd name="connsiteY101" fmla="*/ 2098673 h 2541585"/>
                <a:gd name="connsiteX102" fmla="*/ 1396844 w 2001836"/>
                <a:gd name="connsiteY102" fmla="*/ 2093562 h 2541585"/>
                <a:gd name="connsiteX103" fmla="*/ 1420191 w 2001836"/>
                <a:gd name="connsiteY103" fmla="*/ 2029675 h 2541585"/>
                <a:gd name="connsiteX104" fmla="*/ 1433162 w 2001836"/>
                <a:gd name="connsiteY104" fmla="*/ 2032230 h 2541585"/>
                <a:gd name="connsiteX105" fmla="*/ 1456510 w 2001836"/>
                <a:gd name="connsiteY105" fmla="*/ 2011786 h 2541585"/>
                <a:gd name="connsiteX106" fmla="*/ 1466887 w 2001836"/>
                <a:gd name="connsiteY106" fmla="*/ 2016897 h 2541585"/>
                <a:gd name="connsiteX107" fmla="*/ 1474670 w 2001836"/>
                <a:gd name="connsiteY107" fmla="*/ 1993898 h 2541585"/>
                <a:gd name="connsiteX108" fmla="*/ 1343024 w 2001836"/>
                <a:gd name="connsiteY108" fmla="*/ 1933573 h 2541585"/>
                <a:gd name="connsiteX109" fmla="*/ 1355724 w 2001836"/>
                <a:gd name="connsiteY109" fmla="*/ 1939016 h 2541585"/>
                <a:gd name="connsiteX110" fmla="*/ 1340484 w 2001836"/>
                <a:gd name="connsiteY110" fmla="*/ 1952623 h 2541585"/>
                <a:gd name="connsiteX111" fmla="*/ 1332864 w 2001836"/>
                <a:gd name="connsiteY111" fmla="*/ 1949902 h 2541585"/>
                <a:gd name="connsiteX112" fmla="*/ 1330324 w 2001836"/>
                <a:gd name="connsiteY112" fmla="*/ 1941737 h 2541585"/>
                <a:gd name="connsiteX113" fmla="*/ 1343024 w 2001836"/>
                <a:gd name="connsiteY113" fmla="*/ 1933573 h 2541585"/>
                <a:gd name="connsiteX114" fmla="*/ 1624607 w 2001836"/>
                <a:gd name="connsiteY114" fmla="*/ 1838323 h 2541585"/>
                <a:gd name="connsiteX115" fmla="*/ 1640085 w 2001836"/>
                <a:gd name="connsiteY115" fmla="*/ 1865972 h 2541585"/>
                <a:gd name="connsiteX116" fmla="*/ 1632346 w 2001836"/>
                <a:gd name="connsiteY116" fmla="*/ 1868485 h 2541585"/>
                <a:gd name="connsiteX117" fmla="*/ 1624607 w 2001836"/>
                <a:gd name="connsiteY117" fmla="*/ 1838323 h 2541585"/>
                <a:gd name="connsiteX118" fmla="*/ 48924 w 2001836"/>
                <a:gd name="connsiteY118" fmla="*/ 1827210 h 2541585"/>
                <a:gd name="connsiteX119" fmla="*/ 58737 w 2001836"/>
                <a:gd name="connsiteY119" fmla="*/ 1829856 h 2541585"/>
                <a:gd name="connsiteX120" fmla="*/ 46470 w 2001836"/>
                <a:gd name="connsiteY120" fmla="*/ 1851022 h 2541585"/>
                <a:gd name="connsiteX121" fmla="*/ 31750 w 2001836"/>
                <a:gd name="connsiteY121" fmla="*/ 1837793 h 2541585"/>
                <a:gd name="connsiteX122" fmla="*/ 48924 w 2001836"/>
                <a:gd name="connsiteY122" fmla="*/ 1827210 h 2541585"/>
                <a:gd name="connsiteX123" fmla="*/ 1660700 w 2001836"/>
                <a:gd name="connsiteY123" fmla="*/ 1809748 h 2541585"/>
                <a:gd name="connsiteX124" fmla="*/ 1675517 w 2001836"/>
                <a:gd name="connsiteY124" fmla="*/ 1822221 h 2541585"/>
                <a:gd name="connsiteX125" fmla="*/ 1670578 w 2001836"/>
                <a:gd name="connsiteY125" fmla="*/ 1827210 h 2541585"/>
                <a:gd name="connsiteX126" fmla="*/ 1655761 w 2001836"/>
                <a:gd name="connsiteY126" fmla="*/ 1814737 h 2541585"/>
                <a:gd name="connsiteX127" fmla="*/ 1660700 w 2001836"/>
                <a:gd name="connsiteY127" fmla="*/ 1809748 h 2541585"/>
                <a:gd name="connsiteX128" fmla="*/ 1813122 w 2001836"/>
                <a:gd name="connsiteY128" fmla="*/ 1801810 h 2541585"/>
                <a:gd name="connsiteX129" fmla="*/ 1862136 w 2001836"/>
                <a:gd name="connsiteY129" fmla="*/ 1842934 h 2541585"/>
                <a:gd name="connsiteX130" fmla="*/ 1844078 w 2001836"/>
                <a:gd name="connsiteY130" fmla="*/ 1855785 h 2541585"/>
                <a:gd name="connsiteX131" fmla="*/ 1836339 w 2001836"/>
                <a:gd name="connsiteY131" fmla="*/ 1855785 h 2541585"/>
                <a:gd name="connsiteX132" fmla="*/ 1831180 w 2001836"/>
                <a:gd name="connsiteY132" fmla="*/ 1855785 h 2541585"/>
                <a:gd name="connsiteX133" fmla="*/ 1826021 w 2001836"/>
                <a:gd name="connsiteY133" fmla="*/ 1855785 h 2541585"/>
                <a:gd name="connsiteX134" fmla="*/ 1800224 w 2001836"/>
                <a:gd name="connsiteY134" fmla="*/ 1804380 h 2541585"/>
                <a:gd name="connsiteX135" fmla="*/ 1813122 w 2001836"/>
                <a:gd name="connsiteY135" fmla="*/ 1801810 h 2541585"/>
                <a:gd name="connsiteX136" fmla="*/ 22860 w 2001836"/>
                <a:gd name="connsiteY136" fmla="*/ 1785935 h 2541585"/>
                <a:gd name="connsiteX137" fmla="*/ 25400 w 2001836"/>
                <a:gd name="connsiteY137" fmla="*/ 1822447 h 2541585"/>
                <a:gd name="connsiteX138" fmla="*/ 17780 w 2001836"/>
                <a:gd name="connsiteY138" fmla="*/ 1819839 h 2541585"/>
                <a:gd name="connsiteX139" fmla="*/ 15240 w 2001836"/>
                <a:gd name="connsiteY139" fmla="*/ 1819839 h 2541585"/>
                <a:gd name="connsiteX140" fmla="*/ 10160 w 2001836"/>
                <a:gd name="connsiteY140" fmla="*/ 1819839 h 2541585"/>
                <a:gd name="connsiteX141" fmla="*/ 0 w 2001836"/>
                <a:gd name="connsiteY141" fmla="*/ 1817231 h 2541585"/>
                <a:gd name="connsiteX142" fmla="*/ 22860 w 2001836"/>
                <a:gd name="connsiteY142" fmla="*/ 1785935 h 2541585"/>
                <a:gd name="connsiteX143" fmla="*/ 182902 w 2001836"/>
                <a:gd name="connsiteY143" fmla="*/ 1724023 h 2541585"/>
                <a:gd name="connsiteX144" fmla="*/ 195942 w 2001836"/>
                <a:gd name="connsiteY144" fmla="*/ 1757360 h 2541585"/>
                <a:gd name="connsiteX145" fmla="*/ 182902 w 2001836"/>
                <a:gd name="connsiteY145" fmla="*/ 1724023 h 2541585"/>
                <a:gd name="connsiteX146" fmla="*/ 1636938 w 2001836"/>
                <a:gd name="connsiteY146" fmla="*/ 1673223 h 2541585"/>
                <a:gd name="connsiteX147" fmla="*/ 1647824 w 2001836"/>
                <a:gd name="connsiteY147" fmla="*/ 1680962 h 2541585"/>
                <a:gd name="connsiteX148" fmla="*/ 1636938 w 2001836"/>
                <a:gd name="connsiteY148" fmla="*/ 1693860 h 2541585"/>
                <a:gd name="connsiteX149" fmla="*/ 1631495 w 2001836"/>
                <a:gd name="connsiteY149" fmla="*/ 1688701 h 2541585"/>
                <a:gd name="connsiteX150" fmla="*/ 1636938 w 2001836"/>
                <a:gd name="connsiteY150" fmla="*/ 1673223 h 2541585"/>
                <a:gd name="connsiteX151" fmla="*/ 1366043 w 2001836"/>
                <a:gd name="connsiteY151" fmla="*/ 1603373 h 2541585"/>
                <a:gd name="connsiteX152" fmla="*/ 1373781 w 2001836"/>
                <a:gd name="connsiteY152" fmla="*/ 1605971 h 2541585"/>
                <a:gd name="connsiteX153" fmla="*/ 1368622 w 2001836"/>
                <a:gd name="connsiteY153" fmla="*/ 1631948 h 2541585"/>
                <a:gd name="connsiteX154" fmla="*/ 1358304 w 2001836"/>
                <a:gd name="connsiteY154" fmla="*/ 1605971 h 2541585"/>
                <a:gd name="connsiteX155" fmla="*/ 1366043 w 2001836"/>
                <a:gd name="connsiteY155" fmla="*/ 1603373 h 2541585"/>
                <a:gd name="connsiteX156" fmla="*/ 1760536 w 2001836"/>
                <a:gd name="connsiteY156" fmla="*/ 1546223 h 2541585"/>
                <a:gd name="connsiteX157" fmla="*/ 1763182 w 2001836"/>
                <a:gd name="connsiteY157" fmla="*/ 1584323 h 2541585"/>
                <a:gd name="connsiteX158" fmla="*/ 1760536 w 2001836"/>
                <a:gd name="connsiteY158" fmla="*/ 1546223 h 2541585"/>
                <a:gd name="connsiteX159" fmla="*/ 1970776 w 2001836"/>
                <a:gd name="connsiteY159" fmla="*/ 1527173 h 2541585"/>
                <a:gd name="connsiteX160" fmla="*/ 2001836 w 2001836"/>
                <a:gd name="connsiteY160" fmla="*/ 1534997 h 2541585"/>
                <a:gd name="connsiteX161" fmla="*/ 1944893 w 2001836"/>
                <a:gd name="connsiteY161" fmla="*/ 1600198 h 2541585"/>
                <a:gd name="connsiteX162" fmla="*/ 1882774 w 2001836"/>
                <a:gd name="connsiteY162" fmla="*/ 1555861 h 2541585"/>
                <a:gd name="connsiteX163" fmla="*/ 1970776 w 2001836"/>
                <a:gd name="connsiteY163" fmla="*/ 1527173 h 2541585"/>
                <a:gd name="connsiteX164" fmla="*/ 1819707 w 2001836"/>
                <a:gd name="connsiteY164" fmla="*/ 1527173 h 2541585"/>
                <a:gd name="connsiteX165" fmla="*/ 1843086 w 2001836"/>
                <a:gd name="connsiteY165" fmla="*/ 1545694 h 2541585"/>
                <a:gd name="connsiteX166" fmla="*/ 1832695 w 2001836"/>
                <a:gd name="connsiteY166" fmla="*/ 1550985 h 2541585"/>
                <a:gd name="connsiteX167" fmla="*/ 1814511 w 2001836"/>
                <a:gd name="connsiteY167" fmla="*/ 1537756 h 2541585"/>
                <a:gd name="connsiteX168" fmla="*/ 1819707 w 2001836"/>
                <a:gd name="connsiteY168" fmla="*/ 1527173 h 2541585"/>
                <a:gd name="connsiteX169" fmla="*/ 1265236 w 2001836"/>
                <a:gd name="connsiteY169" fmla="*/ 1522410 h 2541585"/>
                <a:gd name="connsiteX170" fmla="*/ 1296986 w 2001836"/>
                <a:gd name="connsiteY170" fmla="*/ 1538285 h 2541585"/>
                <a:gd name="connsiteX171" fmla="*/ 1265236 w 2001836"/>
                <a:gd name="connsiteY171" fmla="*/ 1562097 h 2541585"/>
                <a:gd name="connsiteX172" fmla="*/ 1265236 w 2001836"/>
                <a:gd name="connsiteY172" fmla="*/ 1522410 h 2541585"/>
                <a:gd name="connsiteX173" fmla="*/ 1541583 w 2001836"/>
                <a:gd name="connsiteY173" fmla="*/ 1366835 h 2541585"/>
                <a:gd name="connsiteX174" fmla="*/ 1562098 w 2001836"/>
                <a:gd name="connsiteY174" fmla="*/ 1406522 h 2541585"/>
                <a:gd name="connsiteX175" fmla="*/ 1544147 w 2001836"/>
                <a:gd name="connsiteY175" fmla="*/ 1422397 h 2541585"/>
                <a:gd name="connsiteX176" fmla="*/ 1531325 w 2001836"/>
                <a:gd name="connsiteY176" fmla="*/ 1374772 h 2541585"/>
                <a:gd name="connsiteX177" fmla="*/ 1541583 w 2001836"/>
                <a:gd name="connsiteY177" fmla="*/ 1366835 h 2541585"/>
                <a:gd name="connsiteX178" fmla="*/ 177434 w 2001836"/>
                <a:gd name="connsiteY178" fmla="*/ 1366835 h 2541585"/>
                <a:gd name="connsiteX179" fmla="*/ 182562 w 2001836"/>
                <a:gd name="connsiteY179" fmla="*/ 1372208 h 2541585"/>
                <a:gd name="connsiteX180" fmla="*/ 162047 w 2001836"/>
                <a:gd name="connsiteY180" fmla="*/ 1401760 h 2541585"/>
                <a:gd name="connsiteX181" fmla="*/ 159483 w 2001836"/>
                <a:gd name="connsiteY181" fmla="*/ 1401760 h 2541585"/>
                <a:gd name="connsiteX182" fmla="*/ 177434 w 2001836"/>
                <a:gd name="connsiteY182" fmla="*/ 1366835 h 2541585"/>
                <a:gd name="connsiteX183" fmla="*/ 351585 w 2001836"/>
                <a:gd name="connsiteY183" fmla="*/ 1103310 h 2541585"/>
                <a:gd name="connsiteX184" fmla="*/ 369887 w 2001836"/>
                <a:gd name="connsiteY184" fmla="*/ 1111474 h 2541585"/>
                <a:gd name="connsiteX185" fmla="*/ 325437 w 2001836"/>
                <a:gd name="connsiteY185" fmla="*/ 1122360 h 2541585"/>
                <a:gd name="connsiteX186" fmla="*/ 351585 w 2001836"/>
                <a:gd name="connsiteY186" fmla="*/ 1103310 h 2541585"/>
                <a:gd name="connsiteX187" fmla="*/ 1778906 w 2001836"/>
                <a:gd name="connsiteY187" fmla="*/ 1082673 h 2541585"/>
                <a:gd name="connsiteX188" fmla="*/ 1804986 w 2001836"/>
                <a:gd name="connsiteY188" fmla="*/ 1098059 h 2541585"/>
                <a:gd name="connsiteX189" fmla="*/ 1789338 w 2001836"/>
                <a:gd name="connsiteY189" fmla="*/ 1116010 h 2541585"/>
                <a:gd name="connsiteX190" fmla="*/ 1768474 w 2001836"/>
                <a:gd name="connsiteY190" fmla="*/ 1085237 h 2541585"/>
                <a:gd name="connsiteX191" fmla="*/ 1778906 w 2001836"/>
                <a:gd name="connsiteY191" fmla="*/ 1082673 h 2541585"/>
                <a:gd name="connsiteX192" fmla="*/ 1809975 w 2001836"/>
                <a:gd name="connsiteY192" fmla="*/ 1046160 h 2541585"/>
                <a:gd name="connsiteX193" fmla="*/ 1822448 w 2001836"/>
                <a:gd name="connsiteY193" fmla="*/ 1051452 h 2541585"/>
                <a:gd name="connsiteX194" fmla="*/ 1814964 w 2001836"/>
                <a:gd name="connsiteY194" fmla="*/ 1062035 h 2541585"/>
                <a:gd name="connsiteX195" fmla="*/ 1804986 w 2001836"/>
                <a:gd name="connsiteY195" fmla="*/ 1051452 h 2541585"/>
                <a:gd name="connsiteX196" fmla="*/ 1809975 w 2001836"/>
                <a:gd name="connsiteY196" fmla="*/ 1046160 h 2541585"/>
                <a:gd name="connsiteX197" fmla="*/ 1750867 w 2001836"/>
                <a:gd name="connsiteY197" fmla="*/ 1046160 h 2541585"/>
                <a:gd name="connsiteX198" fmla="*/ 1761258 w 2001836"/>
                <a:gd name="connsiteY198" fmla="*/ 1066797 h 2541585"/>
                <a:gd name="connsiteX199" fmla="*/ 1743074 w 2001836"/>
                <a:gd name="connsiteY199" fmla="*/ 1048740 h 2541585"/>
                <a:gd name="connsiteX200" fmla="*/ 1750867 w 2001836"/>
                <a:gd name="connsiteY200" fmla="*/ 1046160 h 2541585"/>
                <a:gd name="connsiteX201" fmla="*/ 1376361 w 2001836"/>
                <a:gd name="connsiteY201" fmla="*/ 979486 h 2541585"/>
                <a:gd name="connsiteX202" fmla="*/ 1384299 w 2001836"/>
                <a:gd name="connsiteY202" fmla="*/ 979486 h 2541585"/>
                <a:gd name="connsiteX203" fmla="*/ 1384299 w 2001836"/>
                <a:gd name="connsiteY203" fmla="*/ 1023936 h 2541585"/>
                <a:gd name="connsiteX204" fmla="*/ 1381653 w 2001836"/>
                <a:gd name="connsiteY204" fmla="*/ 1023936 h 2541585"/>
                <a:gd name="connsiteX205" fmla="*/ 1363132 w 2001836"/>
                <a:gd name="connsiteY205" fmla="*/ 1000404 h 2541585"/>
                <a:gd name="connsiteX206" fmla="*/ 1376361 w 2001836"/>
                <a:gd name="connsiteY206" fmla="*/ 979486 h 2541585"/>
                <a:gd name="connsiteX207" fmla="*/ 1045963 w 2001836"/>
                <a:gd name="connsiteY207" fmla="*/ 941387 h 2541585"/>
                <a:gd name="connsiteX208" fmla="*/ 1053702 w 2001836"/>
                <a:gd name="connsiteY208" fmla="*/ 943882 h 2541585"/>
                <a:gd name="connsiteX209" fmla="*/ 1035644 w 2001836"/>
                <a:gd name="connsiteY209" fmla="*/ 976312 h 2541585"/>
                <a:gd name="connsiteX210" fmla="*/ 1045963 w 2001836"/>
                <a:gd name="connsiteY210" fmla="*/ 941387 h 2541585"/>
                <a:gd name="connsiteX211" fmla="*/ 529272 w 2001836"/>
                <a:gd name="connsiteY211" fmla="*/ 930275 h 2541585"/>
                <a:gd name="connsiteX212" fmla="*/ 544512 w 2001836"/>
                <a:gd name="connsiteY212" fmla="*/ 963295 h 2541585"/>
                <a:gd name="connsiteX213" fmla="*/ 536892 w 2001836"/>
                <a:gd name="connsiteY213" fmla="*/ 968375 h 2541585"/>
                <a:gd name="connsiteX214" fmla="*/ 529272 w 2001836"/>
                <a:gd name="connsiteY214" fmla="*/ 930275 h 2541585"/>
                <a:gd name="connsiteX215" fmla="*/ 474981 w 2001836"/>
                <a:gd name="connsiteY215" fmla="*/ 920750 h 2541585"/>
                <a:gd name="connsiteX216" fmla="*/ 485141 w 2001836"/>
                <a:gd name="connsiteY216" fmla="*/ 941387 h 2541585"/>
                <a:gd name="connsiteX217" fmla="*/ 469900 w 2001836"/>
                <a:gd name="connsiteY217" fmla="*/ 925909 h 2541585"/>
                <a:gd name="connsiteX218" fmla="*/ 474981 w 2001836"/>
                <a:gd name="connsiteY218" fmla="*/ 920750 h 2541585"/>
                <a:gd name="connsiteX219" fmla="*/ 1360804 w 2001836"/>
                <a:gd name="connsiteY219" fmla="*/ 904875 h 2541585"/>
                <a:gd name="connsiteX220" fmla="*/ 1363344 w 2001836"/>
                <a:gd name="connsiteY220" fmla="*/ 904875 h 2541585"/>
                <a:gd name="connsiteX221" fmla="*/ 1381124 w 2001836"/>
                <a:gd name="connsiteY221" fmla="*/ 912358 h 2541585"/>
                <a:gd name="connsiteX222" fmla="*/ 1368424 w 2001836"/>
                <a:gd name="connsiteY222" fmla="*/ 922337 h 2541585"/>
                <a:gd name="connsiteX223" fmla="*/ 1355724 w 2001836"/>
                <a:gd name="connsiteY223" fmla="*/ 914853 h 2541585"/>
                <a:gd name="connsiteX224" fmla="*/ 1360804 w 2001836"/>
                <a:gd name="connsiteY224" fmla="*/ 904875 h 2541585"/>
                <a:gd name="connsiteX225" fmla="*/ 1086582 w 2001836"/>
                <a:gd name="connsiteY225" fmla="*/ 830262 h 2541585"/>
                <a:gd name="connsiteX226" fmla="*/ 1101968 w 2001836"/>
                <a:gd name="connsiteY226" fmla="*/ 868362 h 2541585"/>
                <a:gd name="connsiteX227" fmla="*/ 1086582 w 2001836"/>
                <a:gd name="connsiteY227" fmla="*/ 830262 h 2541585"/>
                <a:gd name="connsiteX228" fmla="*/ 774065 w 2001836"/>
                <a:gd name="connsiteY228" fmla="*/ 765175 h 2541585"/>
                <a:gd name="connsiteX229" fmla="*/ 784225 w 2001836"/>
                <a:gd name="connsiteY229" fmla="*/ 767645 h 2541585"/>
                <a:gd name="connsiteX230" fmla="*/ 758825 w 2001836"/>
                <a:gd name="connsiteY230" fmla="*/ 787400 h 2541585"/>
                <a:gd name="connsiteX231" fmla="*/ 746125 w 2001836"/>
                <a:gd name="connsiteY231" fmla="*/ 784931 h 2541585"/>
                <a:gd name="connsiteX232" fmla="*/ 774065 w 2001836"/>
                <a:gd name="connsiteY232" fmla="*/ 765175 h 2541585"/>
                <a:gd name="connsiteX233" fmla="*/ 1409699 w 2001836"/>
                <a:gd name="connsiteY233" fmla="*/ 765175 h 2541585"/>
                <a:gd name="connsiteX234" fmla="*/ 1414779 w 2001836"/>
                <a:gd name="connsiteY234" fmla="*/ 765175 h 2541585"/>
                <a:gd name="connsiteX235" fmla="*/ 1407159 w 2001836"/>
                <a:gd name="connsiteY235" fmla="*/ 811212 h 2541585"/>
                <a:gd name="connsiteX236" fmla="*/ 1402079 w 2001836"/>
                <a:gd name="connsiteY236" fmla="*/ 808654 h 2541585"/>
                <a:gd name="connsiteX237" fmla="*/ 1396999 w 2001836"/>
                <a:gd name="connsiteY237" fmla="*/ 811212 h 2541585"/>
                <a:gd name="connsiteX238" fmla="*/ 1409699 w 2001836"/>
                <a:gd name="connsiteY238" fmla="*/ 765175 h 2541585"/>
                <a:gd name="connsiteX239" fmla="*/ 1365884 w 2001836"/>
                <a:gd name="connsiteY239" fmla="*/ 731837 h 2541585"/>
                <a:gd name="connsiteX240" fmla="*/ 1381124 w 2001836"/>
                <a:gd name="connsiteY240" fmla="*/ 757814 h 2541585"/>
                <a:gd name="connsiteX241" fmla="*/ 1373504 w 2001836"/>
                <a:gd name="connsiteY241" fmla="*/ 760412 h 2541585"/>
                <a:gd name="connsiteX242" fmla="*/ 1355724 w 2001836"/>
                <a:gd name="connsiteY242" fmla="*/ 737032 h 2541585"/>
                <a:gd name="connsiteX243" fmla="*/ 1365884 w 2001836"/>
                <a:gd name="connsiteY243" fmla="*/ 731837 h 2541585"/>
                <a:gd name="connsiteX244" fmla="*/ 1063624 w 2001836"/>
                <a:gd name="connsiteY244" fmla="*/ 655637 h 2541585"/>
                <a:gd name="connsiteX245" fmla="*/ 1060978 w 2001836"/>
                <a:gd name="connsiteY245" fmla="*/ 696912 h 2541585"/>
                <a:gd name="connsiteX246" fmla="*/ 1063624 w 2001836"/>
                <a:gd name="connsiteY246" fmla="*/ 655637 h 2541585"/>
                <a:gd name="connsiteX247" fmla="*/ 1621947 w 2001836"/>
                <a:gd name="connsiteY247" fmla="*/ 642937 h 2541585"/>
                <a:gd name="connsiteX248" fmla="*/ 1650469 w 2001836"/>
                <a:gd name="connsiteY248" fmla="*/ 655868 h 2541585"/>
                <a:gd name="connsiteX249" fmla="*/ 1627133 w 2001836"/>
                <a:gd name="connsiteY249" fmla="*/ 736046 h 2541585"/>
                <a:gd name="connsiteX250" fmla="*/ 1637504 w 2001836"/>
                <a:gd name="connsiteY250" fmla="*/ 741219 h 2541585"/>
                <a:gd name="connsiteX251" fmla="*/ 1676398 w 2001836"/>
                <a:gd name="connsiteY251" fmla="*/ 730873 h 2541585"/>
                <a:gd name="connsiteX252" fmla="*/ 1596018 w 2001836"/>
                <a:gd name="connsiteY252" fmla="*/ 811051 h 2541585"/>
                <a:gd name="connsiteX253" fmla="*/ 1523416 w 2001836"/>
                <a:gd name="connsiteY253" fmla="*/ 844673 h 2541585"/>
                <a:gd name="connsiteX254" fmla="*/ 1487116 w 2001836"/>
                <a:gd name="connsiteY254" fmla="*/ 873124 h 2541585"/>
                <a:gd name="connsiteX255" fmla="*/ 1443036 w 2001836"/>
                <a:gd name="connsiteY255" fmla="*/ 836914 h 2541585"/>
                <a:gd name="connsiteX256" fmla="*/ 1494894 w 2001836"/>
                <a:gd name="connsiteY256" fmla="*/ 821396 h 2541585"/>
                <a:gd name="connsiteX257" fmla="*/ 1468965 w 2001836"/>
                <a:gd name="connsiteY257" fmla="*/ 761910 h 2541585"/>
                <a:gd name="connsiteX258" fmla="*/ 1621947 w 2001836"/>
                <a:gd name="connsiteY258" fmla="*/ 642937 h 2541585"/>
                <a:gd name="connsiteX259" fmla="*/ 911025 w 2001836"/>
                <a:gd name="connsiteY259" fmla="*/ 633412 h 2541585"/>
                <a:gd name="connsiteX260" fmla="*/ 911025 w 2001836"/>
                <a:gd name="connsiteY260" fmla="*/ 654049 h 2541585"/>
                <a:gd name="connsiteX261" fmla="*/ 905866 w 2001836"/>
                <a:gd name="connsiteY261" fmla="*/ 651470 h 2541585"/>
                <a:gd name="connsiteX262" fmla="*/ 911025 w 2001836"/>
                <a:gd name="connsiteY262" fmla="*/ 633412 h 2541585"/>
                <a:gd name="connsiteX263" fmla="*/ 1061627 w 2001836"/>
                <a:gd name="connsiteY263" fmla="*/ 625473 h 2541585"/>
                <a:gd name="connsiteX264" fmla="*/ 1066794 w 2001836"/>
                <a:gd name="connsiteY264" fmla="*/ 625473 h 2541585"/>
                <a:gd name="connsiteX265" fmla="*/ 1030625 w 2001836"/>
                <a:gd name="connsiteY265" fmla="*/ 648752 h 2541585"/>
                <a:gd name="connsiteX266" fmla="*/ 1009957 w 2001836"/>
                <a:gd name="connsiteY266" fmla="*/ 723761 h 2541585"/>
                <a:gd name="connsiteX267" fmla="*/ 1002207 w 2001836"/>
                <a:gd name="connsiteY267" fmla="*/ 726348 h 2541585"/>
                <a:gd name="connsiteX268" fmla="*/ 994457 w 2001836"/>
                <a:gd name="connsiteY268" fmla="*/ 726348 h 2541585"/>
                <a:gd name="connsiteX269" fmla="*/ 989290 w 2001836"/>
                <a:gd name="connsiteY269" fmla="*/ 723761 h 2541585"/>
                <a:gd name="connsiteX270" fmla="*/ 976372 w 2001836"/>
                <a:gd name="connsiteY270" fmla="*/ 731521 h 2541585"/>
                <a:gd name="connsiteX271" fmla="*/ 999624 w 2001836"/>
                <a:gd name="connsiteY271" fmla="*/ 783251 h 2541585"/>
                <a:gd name="connsiteX272" fmla="*/ 986706 w 2001836"/>
                <a:gd name="connsiteY272" fmla="*/ 762559 h 2541585"/>
                <a:gd name="connsiteX273" fmla="*/ 981539 w 2001836"/>
                <a:gd name="connsiteY273" fmla="*/ 757386 h 2541585"/>
                <a:gd name="connsiteX274" fmla="*/ 966038 w 2001836"/>
                <a:gd name="connsiteY274" fmla="*/ 767732 h 2541585"/>
                <a:gd name="connsiteX275" fmla="*/ 978956 w 2001836"/>
                <a:gd name="connsiteY275" fmla="*/ 832395 h 2541585"/>
                <a:gd name="connsiteX276" fmla="*/ 999624 w 2001836"/>
                <a:gd name="connsiteY276" fmla="*/ 845328 h 2541585"/>
                <a:gd name="connsiteX277" fmla="*/ 1028042 w 2001836"/>
                <a:gd name="connsiteY277" fmla="*/ 930684 h 2541585"/>
                <a:gd name="connsiteX278" fmla="*/ 1009957 w 2001836"/>
                <a:gd name="connsiteY278" fmla="*/ 964308 h 2541585"/>
                <a:gd name="connsiteX279" fmla="*/ 991873 w 2001836"/>
                <a:gd name="connsiteY279" fmla="*/ 946203 h 2541585"/>
                <a:gd name="connsiteX280" fmla="*/ 981539 w 2001836"/>
                <a:gd name="connsiteY280" fmla="*/ 972068 h 2541585"/>
                <a:gd name="connsiteX281" fmla="*/ 986706 w 2001836"/>
                <a:gd name="connsiteY281" fmla="*/ 972068 h 2541585"/>
                <a:gd name="connsiteX282" fmla="*/ 1015124 w 2001836"/>
                <a:gd name="connsiteY282" fmla="*/ 990174 h 2541585"/>
                <a:gd name="connsiteX283" fmla="*/ 1040959 w 2001836"/>
                <a:gd name="connsiteY283" fmla="*/ 1005693 h 2541585"/>
                <a:gd name="connsiteX284" fmla="*/ 1046126 w 2001836"/>
                <a:gd name="connsiteY284" fmla="*/ 1005693 h 2541585"/>
                <a:gd name="connsiteX285" fmla="*/ 1066794 w 2001836"/>
                <a:gd name="connsiteY285" fmla="*/ 969482 h 2541585"/>
                <a:gd name="connsiteX286" fmla="*/ 1069378 w 2001836"/>
                <a:gd name="connsiteY286" fmla="*/ 969482 h 2541585"/>
                <a:gd name="connsiteX287" fmla="*/ 1115880 w 2001836"/>
                <a:gd name="connsiteY287" fmla="*/ 961722 h 2541585"/>
                <a:gd name="connsiteX288" fmla="*/ 1071961 w 2001836"/>
                <a:gd name="connsiteY288" fmla="*/ 922924 h 2541585"/>
                <a:gd name="connsiteX289" fmla="*/ 1061627 w 2001836"/>
                <a:gd name="connsiteY289" fmla="*/ 922924 h 2541585"/>
                <a:gd name="connsiteX290" fmla="*/ 1035792 w 2001836"/>
                <a:gd name="connsiteY290" fmla="*/ 824636 h 2541585"/>
                <a:gd name="connsiteX291" fmla="*/ 1043543 w 2001836"/>
                <a:gd name="connsiteY291" fmla="*/ 822049 h 2541585"/>
                <a:gd name="connsiteX292" fmla="*/ 1064211 w 2001836"/>
                <a:gd name="connsiteY292" fmla="*/ 834982 h 2541585"/>
                <a:gd name="connsiteX293" fmla="*/ 1102963 w 2001836"/>
                <a:gd name="connsiteY293" fmla="*/ 904818 h 2541585"/>
                <a:gd name="connsiteX294" fmla="*/ 1121047 w 2001836"/>
                <a:gd name="connsiteY294" fmla="*/ 894472 h 2541585"/>
                <a:gd name="connsiteX295" fmla="*/ 1157216 w 2001836"/>
                <a:gd name="connsiteY295" fmla="*/ 930684 h 2541585"/>
                <a:gd name="connsiteX296" fmla="*/ 1149465 w 2001836"/>
                <a:gd name="connsiteY296" fmla="*/ 969482 h 2541585"/>
                <a:gd name="connsiteX297" fmla="*/ 1164966 w 2001836"/>
                <a:gd name="connsiteY297" fmla="*/ 972068 h 2541585"/>
                <a:gd name="connsiteX298" fmla="*/ 1265722 w 2001836"/>
                <a:gd name="connsiteY298" fmla="*/ 884126 h 2541585"/>
                <a:gd name="connsiteX299" fmla="*/ 1291557 w 2001836"/>
                <a:gd name="connsiteY299" fmla="*/ 899645 h 2541585"/>
                <a:gd name="connsiteX300" fmla="*/ 1307058 w 2001836"/>
                <a:gd name="connsiteY300" fmla="*/ 894472 h 2541585"/>
                <a:gd name="connsiteX301" fmla="*/ 1325142 w 2001836"/>
                <a:gd name="connsiteY301" fmla="*/ 891886 h 2541585"/>
                <a:gd name="connsiteX302" fmla="*/ 1327725 w 2001836"/>
                <a:gd name="connsiteY302" fmla="*/ 891886 h 2541585"/>
                <a:gd name="connsiteX303" fmla="*/ 1307058 w 2001836"/>
                <a:gd name="connsiteY303" fmla="*/ 935857 h 2541585"/>
                <a:gd name="connsiteX304" fmla="*/ 1350977 w 2001836"/>
                <a:gd name="connsiteY304" fmla="*/ 948789 h 2541585"/>
                <a:gd name="connsiteX305" fmla="*/ 1332892 w 2001836"/>
                <a:gd name="connsiteY305" fmla="*/ 977241 h 2541585"/>
                <a:gd name="connsiteX306" fmla="*/ 1286390 w 2001836"/>
                <a:gd name="connsiteY306" fmla="*/ 922924 h 2541585"/>
                <a:gd name="connsiteX307" fmla="*/ 1288973 w 2001836"/>
                <a:gd name="connsiteY307" fmla="*/ 948789 h 2541585"/>
                <a:gd name="connsiteX308" fmla="*/ 1268305 w 2001836"/>
                <a:gd name="connsiteY308" fmla="*/ 956549 h 2541585"/>
                <a:gd name="connsiteX309" fmla="*/ 1252805 w 2001836"/>
                <a:gd name="connsiteY309" fmla="*/ 953962 h 2541585"/>
                <a:gd name="connsiteX310" fmla="*/ 1234720 w 2001836"/>
                <a:gd name="connsiteY310" fmla="*/ 951376 h 2541585"/>
                <a:gd name="connsiteX311" fmla="*/ 1214052 w 2001836"/>
                <a:gd name="connsiteY311" fmla="*/ 964308 h 2541585"/>
                <a:gd name="connsiteX312" fmla="*/ 1203718 w 2001836"/>
                <a:gd name="connsiteY312" fmla="*/ 1005693 h 2541585"/>
                <a:gd name="connsiteX313" fmla="*/ 1219219 w 2001836"/>
                <a:gd name="connsiteY313" fmla="*/ 1023799 h 2541585"/>
                <a:gd name="connsiteX314" fmla="*/ 1206302 w 2001836"/>
                <a:gd name="connsiteY314" fmla="*/ 1034145 h 2541585"/>
                <a:gd name="connsiteX315" fmla="*/ 1185634 w 2001836"/>
                <a:gd name="connsiteY315" fmla="*/ 1021212 h 2541585"/>
                <a:gd name="connsiteX316" fmla="*/ 1183051 w 2001836"/>
                <a:gd name="connsiteY316" fmla="*/ 1021212 h 2541585"/>
                <a:gd name="connsiteX317" fmla="*/ 1167550 w 2001836"/>
                <a:gd name="connsiteY317" fmla="*/ 1044491 h 2541585"/>
                <a:gd name="connsiteX318" fmla="*/ 1175300 w 2001836"/>
                <a:gd name="connsiteY318" fmla="*/ 1047077 h 2541585"/>
                <a:gd name="connsiteX319" fmla="*/ 1180467 w 2001836"/>
                <a:gd name="connsiteY319" fmla="*/ 1047077 h 2541585"/>
                <a:gd name="connsiteX320" fmla="*/ 1185634 w 2001836"/>
                <a:gd name="connsiteY320" fmla="*/ 1047077 h 2541585"/>
                <a:gd name="connsiteX321" fmla="*/ 1195968 w 2001836"/>
                <a:gd name="connsiteY321" fmla="*/ 1052250 h 2541585"/>
                <a:gd name="connsiteX322" fmla="*/ 1183051 w 2001836"/>
                <a:gd name="connsiteY322" fmla="*/ 1096221 h 2541585"/>
                <a:gd name="connsiteX323" fmla="*/ 1208885 w 2001836"/>
                <a:gd name="connsiteY323" fmla="*/ 1137606 h 2541585"/>
                <a:gd name="connsiteX324" fmla="*/ 1211469 w 2001836"/>
                <a:gd name="connsiteY324" fmla="*/ 1137606 h 2541585"/>
                <a:gd name="connsiteX325" fmla="*/ 1245054 w 2001836"/>
                <a:gd name="connsiteY325" fmla="*/ 1111741 h 2541585"/>
                <a:gd name="connsiteX326" fmla="*/ 1260555 w 2001836"/>
                <a:gd name="connsiteY326" fmla="*/ 1122087 h 2541585"/>
                <a:gd name="connsiteX327" fmla="*/ 1288973 w 2001836"/>
                <a:gd name="connsiteY327" fmla="*/ 1101394 h 2541585"/>
                <a:gd name="connsiteX328" fmla="*/ 1304474 w 2001836"/>
                <a:gd name="connsiteY328" fmla="*/ 1098808 h 2541585"/>
                <a:gd name="connsiteX329" fmla="*/ 1312225 w 2001836"/>
                <a:gd name="connsiteY329" fmla="*/ 1098808 h 2541585"/>
                <a:gd name="connsiteX330" fmla="*/ 1322558 w 2001836"/>
                <a:gd name="connsiteY330" fmla="*/ 1098808 h 2541585"/>
                <a:gd name="connsiteX331" fmla="*/ 1353560 w 2001836"/>
                <a:gd name="connsiteY331" fmla="*/ 1080702 h 2541585"/>
                <a:gd name="connsiteX332" fmla="*/ 1330309 w 2001836"/>
                <a:gd name="connsiteY332" fmla="*/ 1036731 h 2541585"/>
                <a:gd name="connsiteX333" fmla="*/ 1366478 w 2001836"/>
                <a:gd name="connsiteY333" fmla="*/ 1054837 h 2541585"/>
                <a:gd name="connsiteX334" fmla="*/ 1384562 w 2001836"/>
                <a:gd name="connsiteY334" fmla="*/ 1052250 h 2541585"/>
                <a:gd name="connsiteX335" fmla="*/ 1402646 w 2001836"/>
                <a:gd name="connsiteY335" fmla="*/ 1049664 h 2541585"/>
                <a:gd name="connsiteX336" fmla="*/ 1412980 w 2001836"/>
                <a:gd name="connsiteY336" fmla="*/ 1052250 h 2541585"/>
                <a:gd name="connsiteX337" fmla="*/ 1449149 w 2001836"/>
                <a:gd name="connsiteY337" fmla="*/ 959135 h 2541585"/>
                <a:gd name="connsiteX338" fmla="*/ 1436232 w 2001836"/>
                <a:gd name="connsiteY338" fmla="*/ 953962 h 2541585"/>
                <a:gd name="connsiteX339" fmla="*/ 1433648 w 2001836"/>
                <a:gd name="connsiteY339" fmla="*/ 953962 h 2541585"/>
                <a:gd name="connsiteX340" fmla="*/ 1431065 w 2001836"/>
                <a:gd name="connsiteY340" fmla="*/ 953962 h 2541585"/>
                <a:gd name="connsiteX341" fmla="*/ 1418147 w 2001836"/>
                <a:gd name="connsiteY341" fmla="*/ 943616 h 2541585"/>
                <a:gd name="connsiteX342" fmla="*/ 1570572 w 2001836"/>
                <a:gd name="connsiteY342" fmla="*/ 902232 h 2541585"/>
                <a:gd name="connsiteX343" fmla="*/ 1601574 w 2001836"/>
                <a:gd name="connsiteY343" fmla="*/ 907405 h 2541585"/>
                <a:gd name="connsiteX344" fmla="*/ 1591240 w 2001836"/>
                <a:gd name="connsiteY344" fmla="*/ 964308 h 2541585"/>
                <a:gd name="connsiteX345" fmla="*/ 1498235 w 2001836"/>
                <a:gd name="connsiteY345" fmla="*/ 1091048 h 2541585"/>
                <a:gd name="connsiteX346" fmla="*/ 1485318 w 2001836"/>
                <a:gd name="connsiteY346" fmla="*/ 1083289 h 2541585"/>
                <a:gd name="connsiteX347" fmla="*/ 1456899 w 2001836"/>
                <a:gd name="connsiteY347" fmla="*/ 1093635 h 2541585"/>
                <a:gd name="connsiteX348" fmla="*/ 1500819 w 2001836"/>
                <a:gd name="connsiteY348" fmla="*/ 1184163 h 2541585"/>
                <a:gd name="connsiteX349" fmla="*/ 1513736 w 2001836"/>
                <a:gd name="connsiteY349" fmla="*/ 1186750 h 2541585"/>
                <a:gd name="connsiteX350" fmla="*/ 1539571 w 2001836"/>
                <a:gd name="connsiteY350" fmla="*/ 1178990 h 2541585"/>
                <a:gd name="connsiteX351" fmla="*/ 1503402 w 2001836"/>
                <a:gd name="connsiteY351" fmla="*/ 1137606 h 2541585"/>
                <a:gd name="connsiteX352" fmla="*/ 1575739 w 2001836"/>
                <a:gd name="connsiteY352" fmla="*/ 1096221 h 2541585"/>
                <a:gd name="connsiteX353" fmla="*/ 1593824 w 2001836"/>
                <a:gd name="connsiteY353" fmla="*/ 1122087 h 2541585"/>
                <a:gd name="connsiteX354" fmla="*/ 1598991 w 2001836"/>
                <a:gd name="connsiteY354" fmla="*/ 1124673 h 2541585"/>
                <a:gd name="connsiteX355" fmla="*/ 1614492 w 2001836"/>
                <a:gd name="connsiteY355" fmla="*/ 1116914 h 2541585"/>
                <a:gd name="connsiteX356" fmla="*/ 1629992 w 2001836"/>
                <a:gd name="connsiteY356" fmla="*/ 1109154 h 2541585"/>
                <a:gd name="connsiteX357" fmla="*/ 1637743 w 2001836"/>
                <a:gd name="connsiteY357" fmla="*/ 1111741 h 2541585"/>
                <a:gd name="connsiteX358" fmla="*/ 1614492 w 2001836"/>
                <a:gd name="connsiteY358" fmla="*/ 1150539 h 2541585"/>
                <a:gd name="connsiteX359" fmla="*/ 1609325 w 2001836"/>
                <a:gd name="connsiteY359" fmla="*/ 1150539 h 2541585"/>
                <a:gd name="connsiteX360" fmla="*/ 1593824 w 2001836"/>
                <a:gd name="connsiteY360" fmla="*/ 1147952 h 2541585"/>
                <a:gd name="connsiteX361" fmla="*/ 1580906 w 2001836"/>
                <a:gd name="connsiteY361" fmla="*/ 1142779 h 2541585"/>
                <a:gd name="connsiteX362" fmla="*/ 1609325 w 2001836"/>
                <a:gd name="connsiteY362" fmla="*/ 1181577 h 2541585"/>
                <a:gd name="connsiteX363" fmla="*/ 1588657 w 2001836"/>
                <a:gd name="connsiteY363" fmla="*/ 1259173 h 2541585"/>
                <a:gd name="connsiteX364" fmla="*/ 1570572 w 2001836"/>
                <a:gd name="connsiteY364" fmla="*/ 1305730 h 2541585"/>
                <a:gd name="connsiteX365" fmla="*/ 1560239 w 2001836"/>
                <a:gd name="connsiteY365" fmla="*/ 1300557 h 2541585"/>
                <a:gd name="connsiteX366" fmla="*/ 1557655 w 2001836"/>
                <a:gd name="connsiteY366" fmla="*/ 1300557 h 2541585"/>
                <a:gd name="connsiteX367" fmla="*/ 1549905 w 2001836"/>
                <a:gd name="connsiteY367" fmla="*/ 1297971 h 2541585"/>
                <a:gd name="connsiteX368" fmla="*/ 1529237 w 2001836"/>
                <a:gd name="connsiteY368" fmla="*/ 1357461 h 2541585"/>
                <a:gd name="connsiteX369" fmla="*/ 1529237 w 2001836"/>
                <a:gd name="connsiteY369" fmla="*/ 1354874 h 2541585"/>
                <a:gd name="connsiteX370" fmla="*/ 1451732 w 2001836"/>
                <a:gd name="connsiteY370" fmla="*/ 1411778 h 2541585"/>
                <a:gd name="connsiteX371" fmla="*/ 1454316 w 2001836"/>
                <a:gd name="connsiteY371" fmla="*/ 1460922 h 2541585"/>
                <a:gd name="connsiteX372" fmla="*/ 1464650 w 2001836"/>
                <a:gd name="connsiteY372" fmla="*/ 1463509 h 2541585"/>
                <a:gd name="connsiteX373" fmla="*/ 1500819 w 2001836"/>
                <a:gd name="connsiteY373" fmla="*/ 1437644 h 2541585"/>
                <a:gd name="connsiteX374" fmla="*/ 1516319 w 2001836"/>
                <a:gd name="connsiteY374" fmla="*/ 1453163 h 2541585"/>
                <a:gd name="connsiteX375" fmla="*/ 1580906 w 2001836"/>
                <a:gd name="connsiteY375" fmla="*/ 1440230 h 2541585"/>
                <a:gd name="connsiteX376" fmla="*/ 1611908 w 2001836"/>
                <a:gd name="connsiteY376" fmla="*/ 1442817 h 2541585"/>
                <a:gd name="connsiteX377" fmla="*/ 1663578 w 2001836"/>
                <a:gd name="connsiteY377" fmla="*/ 1416951 h 2541585"/>
                <a:gd name="connsiteX378" fmla="*/ 1679079 w 2001836"/>
                <a:gd name="connsiteY378" fmla="*/ 1432471 h 2541585"/>
                <a:gd name="connsiteX379" fmla="*/ 1650660 w 2001836"/>
                <a:gd name="connsiteY379" fmla="*/ 1455749 h 2541585"/>
                <a:gd name="connsiteX380" fmla="*/ 1658411 w 2001836"/>
                <a:gd name="connsiteY380" fmla="*/ 1476442 h 2541585"/>
                <a:gd name="connsiteX381" fmla="*/ 1689413 w 2001836"/>
                <a:gd name="connsiteY381" fmla="*/ 1453163 h 2541585"/>
                <a:gd name="connsiteX382" fmla="*/ 1743666 w 2001836"/>
                <a:gd name="connsiteY382" fmla="*/ 1468682 h 2541585"/>
                <a:gd name="connsiteX383" fmla="*/ 1712664 w 2001836"/>
                <a:gd name="connsiteY383" fmla="*/ 1528172 h 2541585"/>
                <a:gd name="connsiteX384" fmla="*/ 1699746 w 2001836"/>
                <a:gd name="connsiteY384" fmla="*/ 1520413 h 2541585"/>
                <a:gd name="connsiteX385" fmla="*/ 1681662 w 2001836"/>
                <a:gd name="connsiteY385" fmla="*/ 1572143 h 2541585"/>
                <a:gd name="connsiteX386" fmla="*/ 1609325 w 2001836"/>
                <a:gd name="connsiteY386" fmla="*/ 1631633 h 2541585"/>
                <a:gd name="connsiteX387" fmla="*/ 1629992 w 2001836"/>
                <a:gd name="connsiteY387" fmla="*/ 1636806 h 2541585"/>
                <a:gd name="connsiteX388" fmla="*/ 1725581 w 2001836"/>
                <a:gd name="connsiteY388" fmla="*/ 1561797 h 2541585"/>
                <a:gd name="connsiteX389" fmla="*/ 1746249 w 2001836"/>
                <a:gd name="connsiteY389" fmla="*/ 1598008 h 2541585"/>
                <a:gd name="connsiteX390" fmla="*/ 1735915 w 2001836"/>
                <a:gd name="connsiteY390" fmla="*/ 1605768 h 2541585"/>
                <a:gd name="connsiteX391" fmla="*/ 1722998 w 2001836"/>
                <a:gd name="connsiteY391" fmla="*/ 1603181 h 2541585"/>
                <a:gd name="connsiteX392" fmla="*/ 1710080 w 2001836"/>
                <a:gd name="connsiteY392" fmla="*/ 1598008 h 2541585"/>
                <a:gd name="connsiteX393" fmla="*/ 1707497 w 2001836"/>
                <a:gd name="connsiteY393" fmla="*/ 1598008 h 2541585"/>
                <a:gd name="connsiteX394" fmla="*/ 1671328 w 2001836"/>
                <a:gd name="connsiteY394" fmla="*/ 1654912 h 2541585"/>
                <a:gd name="connsiteX395" fmla="*/ 1663578 w 2001836"/>
                <a:gd name="connsiteY395" fmla="*/ 1657499 h 2541585"/>
                <a:gd name="connsiteX396" fmla="*/ 1635159 w 2001836"/>
                <a:gd name="connsiteY396" fmla="*/ 1652326 h 2541585"/>
                <a:gd name="connsiteX397" fmla="*/ 1629992 w 2001836"/>
                <a:gd name="connsiteY397" fmla="*/ 1673018 h 2541585"/>
                <a:gd name="connsiteX398" fmla="*/ 1617075 w 2001836"/>
                <a:gd name="connsiteY398" fmla="*/ 1680777 h 2541585"/>
                <a:gd name="connsiteX399" fmla="*/ 1580906 w 2001836"/>
                <a:gd name="connsiteY399" fmla="*/ 1647153 h 2541585"/>
                <a:gd name="connsiteX400" fmla="*/ 1598991 w 2001836"/>
                <a:gd name="connsiteY400" fmla="*/ 1634220 h 2541585"/>
                <a:gd name="connsiteX401" fmla="*/ 1567989 w 2001836"/>
                <a:gd name="connsiteY401" fmla="*/ 1608355 h 2541585"/>
                <a:gd name="connsiteX402" fmla="*/ 1565406 w 2001836"/>
                <a:gd name="connsiteY402" fmla="*/ 1608355 h 2541585"/>
                <a:gd name="connsiteX403" fmla="*/ 1596407 w 2001836"/>
                <a:gd name="connsiteY403" fmla="*/ 1719575 h 2541585"/>
                <a:gd name="connsiteX404" fmla="*/ 1663578 w 2001836"/>
                <a:gd name="connsiteY404" fmla="*/ 1704056 h 2541585"/>
                <a:gd name="connsiteX405" fmla="*/ 1679079 w 2001836"/>
                <a:gd name="connsiteY405" fmla="*/ 1786825 h 2541585"/>
                <a:gd name="connsiteX406" fmla="*/ 1627409 w 2001836"/>
                <a:gd name="connsiteY406" fmla="*/ 1825623 h 2541585"/>
                <a:gd name="connsiteX407" fmla="*/ 1601574 w 2001836"/>
                <a:gd name="connsiteY407" fmla="*/ 1755787 h 2541585"/>
                <a:gd name="connsiteX408" fmla="*/ 1604158 w 2001836"/>
                <a:gd name="connsiteY408" fmla="*/ 1791998 h 2541585"/>
                <a:gd name="connsiteX409" fmla="*/ 1567989 w 2001836"/>
                <a:gd name="connsiteY409" fmla="*/ 1812690 h 2541585"/>
                <a:gd name="connsiteX410" fmla="*/ 1552488 w 2001836"/>
                <a:gd name="connsiteY410" fmla="*/ 1869594 h 2541585"/>
                <a:gd name="connsiteX411" fmla="*/ 1498235 w 2001836"/>
                <a:gd name="connsiteY411" fmla="*/ 1828210 h 2541585"/>
                <a:gd name="connsiteX412" fmla="*/ 1513736 w 2001836"/>
                <a:gd name="connsiteY412" fmla="*/ 1735095 h 2541585"/>
                <a:gd name="connsiteX413" fmla="*/ 1485318 w 2001836"/>
                <a:gd name="connsiteY413" fmla="*/ 1719575 h 2541585"/>
                <a:gd name="connsiteX414" fmla="*/ 1503402 w 2001836"/>
                <a:gd name="connsiteY414" fmla="*/ 1683364 h 2541585"/>
                <a:gd name="connsiteX415" fmla="*/ 1469817 w 2001836"/>
                <a:gd name="connsiteY415" fmla="*/ 1649739 h 2541585"/>
                <a:gd name="connsiteX416" fmla="*/ 1467233 w 2001836"/>
                <a:gd name="connsiteY416" fmla="*/ 1714402 h 2541585"/>
                <a:gd name="connsiteX417" fmla="*/ 1376812 w 2001836"/>
                <a:gd name="connsiteY417" fmla="*/ 1636806 h 2541585"/>
                <a:gd name="connsiteX418" fmla="*/ 1379395 w 2001836"/>
                <a:gd name="connsiteY418" fmla="*/ 1636806 h 2541585"/>
                <a:gd name="connsiteX419" fmla="*/ 1423314 w 2001836"/>
                <a:gd name="connsiteY419" fmla="*/ 1657499 h 2541585"/>
                <a:gd name="connsiteX420" fmla="*/ 1412980 w 2001836"/>
                <a:gd name="connsiteY420" fmla="*/ 1610941 h 2541585"/>
                <a:gd name="connsiteX421" fmla="*/ 1428481 w 2001836"/>
                <a:gd name="connsiteY421" fmla="*/ 1585076 h 2541585"/>
                <a:gd name="connsiteX422" fmla="*/ 1332892 w 2001836"/>
                <a:gd name="connsiteY422" fmla="*/ 1507480 h 2541585"/>
                <a:gd name="connsiteX423" fmla="*/ 1296724 w 2001836"/>
                <a:gd name="connsiteY423" fmla="*/ 1432471 h 2541585"/>
                <a:gd name="connsiteX424" fmla="*/ 1245054 w 2001836"/>
                <a:gd name="connsiteY424" fmla="*/ 1409192 h 2541585"/>
                <a:gd name="connsiteX425" fmla="*/ 1195968 w 2001836"/>
                <a:gd name="connsiteY425" fmla="*/ 1507480 h 2541585"/>
                <a:gd name="connsiteX426" fmla="*/ 1239887 w 2001836"/>
                <a:gd name="connsiteY426" fmla="*/ 1559210 h 2541585"/>
                <a:gd name="connsiteX427" fmla="*/ 1237304 w 2001836"/>
                <a:gd name="connsiteY427" fmla="*/ 1572143 h 2541585"/>
                <a:gd name="connsiteX428" fmla="*/ 1180467 w 2001836"/>
                <a:gd name="connsiteY428" fmla="*/ 1595422 h 2541585"/>
                <a:gd name="connsiteX429" fmla="*/ 1185634 w 2001836"/>
                <a:gd name="connsiteY429" fmla="*/ 1660085 h 2541585"/>
                <a:gd name="connsiteX430" fmla="*/ 1164966 w 2001836"/>
                <a:gd name="connsiteY430" fmla="*/ 1657499 h 2541585"/>
                <a:gd name="connsiteX431" fmla="*/ 1159799 w 2001836"/>
                <a:gd name="connsiteY431" fmla="*/ 1657499 h 2541585"/>
                <a:gd name="connsiteX432" fmla="*/ 1146882 w 2001836"/>
                <a:gd name="connsiteY432" fmla="*/ 1693710 h 2541585"/>
                <a:gd name="connsiteX433" fmla="*/ 1100379 w 2001836"/>
                <a:gd name="connsiteY433" fmla="*/ 1706643 h 2541585"/>
                <a:gd name="connsiteX434" fmla="*/ 1126214 w 2001836"/>
                <a:gd name="connsiteY434" fmla="*/ 1768719 h 2541585"/>
                <a:gd name="connsiteX435" fmla="*/ 1128798 w 2001836"/>
                <a:gd name="connsiteY435" fmla="*/ 1771306 h 2541585"/>
                <a:gd name="connsiteX436" fmla="*/ 1152049 w 2001836"/>
                <a:gd name="connsiteY436" fmla="*/ 1748027 h 2541585"/>
                <a:gd name="connsiteX437" fmla="*/ 1188218 w 2001836"/>
                <a:gd name="connsiteY437" fmla="*/ 1766133 h 2541585"/>
                <a:gd name="connsiteX438" fmla="*/ 1183051 w 2001836"/>
                <a:gd name="connsiteY438" fmla="*/ 1807517 h 2541585"/>
                <a:gd name="connsiteX439" fmla="*/ 1198551 w 2001836"/>
                <a:gd name="connsiteY439" fmla="*/ 1815277 h 2541585"/>
                <a:gd name="connsiteX440" fmla="*/ 1203718 w 2001836"/>
                <a:gd name="connsiteY440" fmla="*/ 1815277 h 2541585"/>
                <a:gd name="connsiteX441" fmla="*/ 1216636 w 2001836"/>
                <a:gd name="connsiteY441" fmla="*/ 1812690 h 2541585"/>
                <a:gd name="connsiteX442" fmla="*/ 1229553 w 2001836"/>
                <a:gd name="connsiteY442" fmla="*/ 1810104 h 2541585"/>
                <a:gd name="connsiteX443" fmla="*/ 1237304 w 2001836"/>
                <a:gd name="connsiteY443" fmla="*/ 1812690 h 2541585"/>
                <a:gd name="connsiteX444" fmla="*/ 1276056 w 2001836"/>
                <a:gd name="connsiteY444" fmla="*/ 1885113 h 2541585"/>
                <a:gd name="connsiteX445" fmla="*/ 1281223 w 2001836"/>
                <a:gd name="connsiteY445" fmla="*/ 1887700 h 2541585"/>
                <a:gd name="connsiteX446" fmla="*/ 1291557 w 2001836"/>
                <a:gd name="connsiteY446" fmla="*/ 1882527 h 2541585"/>
                <a:gd name="connsiteX447" fmla="*/ 1301891 w 2001836"/>
                <a:gd name="connsiteY447" fmla="*/ 1879940 h 2541585"/>
                <a:gd name="connsiteX448" fmla="*/ 1312225 w 2001836"/>
                <a:gd name="connsiteY448" fmla="*/ 1885113 h 2541585"/>
                <a:gd name="connsiteX449" fmla="*/ 1257971 w 2001836"/>
                <a:gd name="connsiteY449" fmla="*/ 1921325 h 2541585"/>
                <a:gd name="connsiteX450" fmla="*/ 1322558 w 2001836"/>
                <a:gd name="connsiteY450" fmla="*/ 2063584 h 2541585"/>
                <a:gd name="connsiteX451" fmla="*/ 1268305 w 2001836"/>
                <a:gd name="connsiteY451" fmla="*/ 2097209 h 2541585"/>
                <a:gd name="connsiteX452" fmla="*/ 1263138 w 2001836"/>
                <a:gd name="connsiteY452" fmla="*/ 2094622 h 2541585"/>
                <a:gd name="connsiteX453" fmla="*/ 1250221 w 2001836"/>
                <a:gd name="connsiteY453" fmla="*/ 1988574 h 2541585"/>
                <a:gd name="connsiteX454" fmla="*/ 1242471 w 2001836"/>
                <a:gd name="connsiteY454" fmla="*/ 1991161 h 2541585"/>
                <a:gd name="connsiteX455" fmla="*/ 1232137 w 2001836"/>
                <a:gd name="connsiteY455" fmla="*/ 1988574 h 2541585"/>
                <a:gd name="connsiteX456" fmla="*/ 1224386 w 2001836"/>
                <a:gd name="connsiteY456" fmla="*/ 1988574 h 2541585"/>
                <a:gd name="connsiteX457" fmla="*/ 1201135 w 2001836"/>
                <a:gd name="connsiteY457" fmla="*/ 2001507 h 2541585"/>
                <a:gd name="connsiteX458" fmla="*/ 1180467 w 2001836"/>
                <a:gd name="connsiteY458" fmla="*/ 2092036 h 2541585"/>
                <a:gd name="connsiteX459" fmla="*/ 1193384 w 2001836"/>
                <a:gd name="connsiteY459" fmla="*/ 2099795 h 2541585"/>
                <a:gd name="connsiteX460" fmla="*/ 1211469 w 2001836"/>
                <a:gd name="connsiteY460" fmla="*/ 2086863 h 2541585"/>
                <a:gd name="connsiteX461" fmla="*/ 1232137 w 2001836"/>
                <a:gd name="connsiteY461" fmla="*/ 2076516 h 2541585"/>
                <a:gd name="connsiteX462" fmla="*/ 1257971 w 2001836"/>
                <a:gd name="connsiteY462" fmla="*/ 2097209 h 2541585"/>
                <a:gd name="connsiteX463" fmla="*/ 1268305 w 2001836"/>
                <a:gd name="connsiteY463" fmla="*/ 2112728 h 2541585"/>
                <a:gd name="connsiteX464" fmla="*/ 1234720 w 2001836"/>
                <a:gd name="connsiteY464" fmla="*/ 2092036 h 2541585"/>
                <a:gd name="connsiteX465" fmla="*/ 1232137 w 2001836"/>
                <a:gd name="connsiteY465" fmla="*/ 2092036 h 2541585"/>
                <a:gd name="connsiteX466" fmla="*/ 1263138 w 2001836"/>
                <a:gd name="connsiteY466" fmla="*/ 2208430 h 2541585"/>
                <a:gd name="connsiteX467" fmla="*/ 1252805 w 2001836"/>
                <a:gd name="connsiteY467" fmla="*/ 2205843 h 2541585"/>
                <a:gd name="connsiteX468" fmla="*/ 1250221 w 2001836"/>
                <a:gd name="connsiteY468" fmla="*/ 2205843 h 2541585"/>
                <a:gd name="connsiteX469" fmla="*/ 1229553 w 2001836"/>
                <a:gd name="connsiteY469" fmla="*/ 2200670 h 2541585"/>
                <a:gd name="connsiteX470" fmla="*/ 1250221 w 2001836"/>
                <a:gd name="connsiteY470" fmla="*/ 2167045 h 2541585"/>
                <a:gd name="connsiteX471" fmla="*/ 1237304 w 2001836"/>
                <a:gd name="connsiteY471" fmla="*/ 2138593 h 2541585"/>
                <a:gd name="connsiteX472" fmla="*/ 1133964 w 2001836"/>
                <a:gd name="connsiteY472" fmla="*/ 2229122 h 2541585"/>
                <a:gd name="connsiteX473" fmla="*/ 1115880 w 2001836"/>
                <a:gd name="connsiteY473" fmla="*/ 2211016 h 2541585"/>
                <a:gd name="connsiteX474" fmla="*/ 1108130 w 2001836"/>
                <a:gd name="connsiteY474" fmla="*/ 2208430 h 2541585"/>
                <a:gd name="connsiteX475" fmla="*/ 1090045 w 2001836"/>
                <a:gd name="connsiteY475" fmla="*/ 2213603 h 2541585"/>
                <a:gd name="connsiteX476" fmla="*/ 1090045 w 2001836"/>
                <a:gd name="connsiteY476" fmla="*/ 2350689 h 2541585"/>
                <a:gd name="connsiteX477" fmla="*/ 1095212 w 2001836"/>
                <a:gd name="connsiteY477" fmla="*/ 2353275 h 2541585"/>
                <a:gd name="connsiteX478" fmla="*/ 1105546 w 2001836"/>
                <a:gd name="connsiteY478" fmla="*/ 2348102 h 2541585"/>
                <a:gd name="connsiteX479" fmla="*/ 1071961 w 2001836"/>
                <a:gd name="connsiteY479" fmla="*/ 2373968 h 2541585"/>
                <a:gd name="connsiteX480" fmla="*/ 1077128 w 2001836"/>
                <a:gd name="connsiteY480" fmla="*/ 2405006 h 2541585"/>
                <a:gd name="connsiteX481" fmla="*/ 1025458 w 2001836"/>
                <a:gd name="connsiteY481" fmla="*/ 2386900 h 2541585"/>
                <a:gd name="connsiteX482" fmla="*/ 1020291 w 2001836"/>
                <a:gd name="connsiteY482" fmla="*/ 2389487 h 2541585"/>
                <a:gd name="connsiteX483" fmla="*/ 989290 w 2001836"/>
                <a:gd name="connsiteY483" fmla="*/ 2425698 h 2541585"/>
                <a:gd name="connsiteX484" fmla="*/ 978956 w 2001836"/>
                <a:gd name="connsiteY484" fmla="*/ 2420525 h 2541585"/>
                <a:gd name="connsiteX485" fmla="*/ 1051293 w 2001836"/>
                <a:gd name="connsiteY485" fmla="*/ 2327410 h 2541585"/>
                <a:gd name="connsiteX486" fmla="*/ 1033209 w 2001836"/>
                <a:gd name="connsiteY486" fmla="*/ 2319650 h 2541585"/>
                <a:gd name="connsiteX487" fmla="*/ 1007374 w 2001836"/>
                <a:gd name="connsiteY487" fmla="*/ 2337756 h 2541585"/>
                <a:gd name="connsiteX488" fmla="*/ 986706 w 2001836"/>
                <a:gd name="connsiteY488" fmla="*/ 2324824 h 2541585"/>
                <a:gd name="connsiteX489" fmla="*/ 927286 w 2001836"/>
                <a:gd name="connsiteY489" fmla="*/ 2353275 h 2541585"/>
                <a:gd name="connsiteX490" fmla="*/ 927286 w 2001836"/>
                <a:gd name="connsiteY490" fmla="*/ 2329997 h 2541585"/>
                <a:gd name="connsiteX491" fmla="*/ 935037 w 2001836"/>
                <a:gd name="connsiteY491" fmla="*/ 2322237 h 2541585"/>
                <a:gd name="connsiteX492" fmla="*/ 947954 w 2001836"/>
                <a:gd name="connsiteY492" fmla="*/ 2327410 h 2541585"/>
                <a:gd name="connsiteX493" fmla="*/ 960871 w 2001836"/>
                <a:gd name="connsiteY493" fmla="*/ 2278266 h 2541585"/>
                <a:gd name="connsiteX494" fmla="*/ 981539 w 2001836"/>
                <a:gd name="connsiteY494" fmla="*/ 2301545 h 2541585"/>
                <a:gd name="connsiteX495" fmla="*/ 997040 w 2001836"/>
                <a:gd name="connsiteY495" fmla="*/ 2234295 h 2541585"/>
                <a:gd name="connsiteX496" fmla="*/ 994457 w 2001836"/>
                <a:gd name="connsiteY496" fmla="*/ 2200670 h 2541585"/>
                <a:gd name="connsiteX497" fmla="*/ 960871 w 2001836"/>
                <a:gd name="connsiteY497" fmla="*/ 2257574 h 2541585"/>
                <a:gd name="connsiteX498" fmla="*/ 984123 w 2001836"/>
                <a:gd name="connsiteY498" fmla="*/ 2198084 h 2541585"/>
                <a:gd name="connsiteX499" fmla="*/ 986706 w 2001836"/>
                <a:gd name="connsiteY499" fmla="*/ 2198084 h 2541585"/>
                <a:gd name="connsiteX500" fmla="*/ 963455 w 2001836"/>
                <a:gd name="connsiteY500" fmla="*/ 2177391 h 2541585"/>
                <a:gd name="connsiteX501" fmla="*/ 960871 w 2001836"/>
                <a:gd name="connsiteY501" fmla="*/ 2177391 h 2541585"/>
                <a:gd name="connsiteX502" fmla="*/ 950537 w 2001836"/>
                <a:gd name="connsiteY502" fmla="*/ 2203257 h 2541585"/>
                <a:gd name="connsiteX503" fmla="*/ 898868 w 2001836"/>
                <a:gd name="connsiteY503" fmla="*/ 2143766 h 2541585"/>
                <a:gd name="connsiteX504" fmla="*/ 847198 w 2001836"/>
                <a:gd name="connsiteY504" fmla="*/ 2128247 h 2541585"/>
                <a:gd name="connsiteX505" fmla="*/ 865283 w 2001836"/>
                <a:gd name="connsiteY505" fmla="*/ 2115315 h 2541585"/>
                <a:gd name="connsiteX506" fmla="*/ 870450 w 2001836"/>
                <a:gd name="connsiteY506" fmla="*/ 2115315 h 2541585"/>
                <a:gd name="connsiteX507" fmla="*/ 862699 w 2001836"/>
                <a:gd name="connsiteY507" fmla="*/ 2076516 h 2541585"/>
                <a:gd name="connsiteX508" fmla="*/ 754193 w 2001836"/>
                <a:gd name="connsiteY508" fmla="*/ 2117901 h 2541585"/>
                <a:gd name="connsiteX509" fmla="*/ 725775 w 2001836"/>
                <a:gd name="connsiteY509" fmla="*/ 2112728 h 2541585"/>
                <a:gd name="connsiteX510" fmla="*/ 697356 w 2001836"/>
                <a:gd name="connsiteY510" fmla="*/ 2120488 h 2541585"/>
                <a:gd name="connsiteX511" fmla="*/ 676689 w 2001836"/>
                <a:gd name="connsiteY511" fmla="*/ 2231708 h 2541585"/>
                <a:gd name="connsiteX512" fmla="*/ 632769 w 2001836"/>
                <a:gd name="connsiteY512" fmla="*/ 2213603 h 2541585"/>
                <a:gd name="connsiteX513" fmla="*/ 661188 w 2001836"/>
                <a:gd name="connsiteY513" fmla="*/ 2154113 h 2541585"/>
                <a:gd name="connsiteX514" fmla="*/ 632769 w 2001836"/>
                <a:gd name="connsiteY514" fmla="*/ 2141180 h 2541585"/>
                <a:gd name="connsiteX515" fmla="*/ 583683 w 2001836"/>
                <a:gd name="connsiteY515" fmla="*/ 2174805 h 2541585"/>
                <a:gd name="connsiteX516" fmla="*/ 583683 w 2001836"/>
                <a:gd name="connsiteY516" fmla="*/ 2120488 h 2541585"/>
                <a:gd name="connsiteX517" fmla="*/ 581100 w 2001836"/>
                <a:gd name="connsiteY517" fmla="*/ 2120488 h 2541585"/>
                <a:gd name="connsiteX518" fmla="*/ 570766 w 2001836"/>
                <a:gd name="connsiteY518" fmla="*/ 2117901 h 2541585"/>
                <a:gd name="connsiteX519" fmla="*/ 557849 w 2001836"/>
                <a:gd name="connsiteY519" fmla="*/ 2156699 h 2541585"/>
                <a:gd name="connsiteX520" fmla="*/ 508762 w 2001836"/>
                <a:gd name="connsiteY520" fmla="*/ 2141180 h 2541585"/>
                <a:gd name="connsiteX521" fmla="*/ 550098 w 2001836"/>
                <a:gd name="connsiteY521" fmla="*/ 2092036 h 2541585"/>
                <a:gd name="connsiteX522" fmla="*/ 555265 w 2001836"/>
                <a:gd name="connsiteY522" fmla="*/ 2092036 h 2541585"/>
                <a:gd name="connsiteX523" fmla="*/ 493262 w 2001836"/>
                <a:gd name="connsiteY523" fmla="*/ 2024786 h 2541585"/>
                <a:gd name="connsiteX524" fmla="*/ 516513 w 2001836"/>
                <a:gd name="connsiteY524" fmla="*/ 1991161 h 2541585"/>
                <a:gd name="connsiteX525" fmla="*/ 459676 w 2001836"/>
                <a:gd name="connsiteY525" fmla="*/ 1947190 h 2541585"/>
                <a:gd name="connsiteX526" fmla="*/ 454509 w 2001836"/>
                <a:gd name="connsiteY526" fmla="*/ 1947190 h 2541585"/>
                <a:gd name="connsiteX527" fmla="*/ 472594 w 2001836"/>
                <a:gd name="connsiteY527" fmla="*/ 1898046 h 2541585"/>
                <a:gd name="connsiteX528" fmla="*/ 467427 w 2001836"/>
                <a:gd name="connsiteY528" fmla="*/ 1892873 h 2541585"/>
                <a:gd name="connsiteX529" fmla="*/ 459676 w 2001836"/>
                <a:gd name="connsiteY529" fmla="*/ 1898046 h 2541585"/>
                <a:gd name="connsiteX530" fmla="*/ 454509 w 2001836"/>
                <a:gd name="connsiteY530" fmla="*/ 1903219 h 2541585"/>
                <a:gd name="connsiteX531" fmla="*/ 451926 w 2001836"/>
                <a:gd name="connsiteY531" fmla="*/ 1903219 h 2541585"/>
                <a:gd name="connsiteX532" fmla="*/ 374422 w 2001836"/>
                <a:gd name="connsiteY532" fmla="*/ 1833383 h 2541585"/>
                <a:gd name="connsiteX533" fmla="*/ 338253 w 2001836"/>
                <a:gd name="connsiteY533" fmla="*/ 1877354 h 2541585"/>
                <a:gd name="connsiteX534" fmla="*/ 294334 w 2001836"/>
                <a:gd name="connsiteY534" fmla="*/ 1892873 h 2541585"/>
                <a:gd name="connsiteX535" fmla="*/ 258165 w 2001836"/>
                <a:gd name="connsiteY535" fmla="*/ 1879940 h 2541585"/>
                <a:gd name="connsiteX536" fmla="*/ 265915 w 2001836"/>
                <a:gd name="connsiteY536" fmla="*/ 1856661 h 2541585"/>
                <a:gd name="connsiteX537" fmla="*/ 260748 w 2001836"/>
                <a:gd name="connsiteY537" fmla="*/ 1854075 h 2541585"/>
                <a:gd name="connsiteX538" fmla="*/ 237497 w 2001836"/>
                <a:gd name="connsiteY538" fmla="*/ 1864421 h 2541585"/>
                <a:gd name="connsiteX539" fmla="*/ 216829 w 2001836"/>
                <a:gd name="connsiteY539" fmla="*/ 1872181 h 2541585"/>
                <a:gd name="connsiteX540" fmla="*/ 201328 w 2001836"/>
                <a:gd name="connsiteY540" fmla="*/ 1867008 h 2541585"/>
                <a:gd name="connsiteX541" fmla="*/ 193578 w 2001836"/>
                <a:gd name="connsiteY541" fmla="*/ 1804931 h 2541585"/>
                <a:gd name="connsiteX542" fmla="*/ 216829 w 2001836"/>
                <a:gd name="connsiteY542" fmla="*/ 1771306 h 2541585"/>
                <a:gd name="connsiteX543" fmla="*/ 224580 w 2001836"/>
                <a:gd name="connsiteY543" fmla="*/ 1771306 h 2541585"/>
                <a:gd name="connsiteX544" fmla="*/ 229747 w 2001836"/>
                <a:gd name="connsiteY544" fmla="*/ 1773892 h 2541585"/>
                <a:gd name="connsiteX545" fmla="*/ 237497 w 2001836"/>
                <a:gd name="connsiteY545" fmla="*/ 1768719 h 2541585"/>
                <a:gd name="connsiteX546" fmla="*/ 240081 w 2001836"/>
                <a:gd name="connsiteY546" fmla="*/ 1729921 h 2541585"/>
                <a:gd name="connsiteX547" fmla="*/ 302084 w 2001836"/>
                <a:gd name="connsiteY547" fmla="*/ 1675604 h 2541585"/>
                <a:gd name="connsiteX548" fmla="*/ 322752 w 2001836"/>
                <a:gd name="connsiteY548" fmla="*/ 1691123 h 2541585"/>
                <a:gd name="connsiteX549" fmla="*/ 330502 w 2001836"/>
                <a:gd name="connsiteY549" fmla="*/ 1691123 h 2541585"/>
                <a:gd name="connsiteX550" fmla="*/ 346003 w 2001836"/>
                <a:gd name="connsiteY550" fmla="*/ 1647153 h 2541585"/>
                <a:gd name="connsiteX551" fmla="*/ 315002 w 2001836"/>
                <a:gd name="connsiteY551" fmla="*/ 1636806 h 2541585"/>
                <a:gd name="connsiteX552" fmla="*/ 364088 w 2001836"/>
                <a:gd name="connsiteY552" fmla="*/ 1587662 h 2541585"/>
                <a:gd name="connsiteX553" fmla="*/ 340836 w 2001836"/>
                <a:gd name="connsiteY553" fmla="*/ 1577316 h 2541585"/>
                <a:gd name="connsiteX554" fmla="*/ 322752 w 2001836"/>
                <a:gd name="connsiteY554" fmla="*/ 1585076 h 2541585"/>
                <a:gd name="connsiteX555" fmla="*/ 327919 w 2001836"/>
                <a:gd name="connsiteY555" fmla="*/ 1569557 h 2541585"/>
                <a:gd name="connsiteX556" fmla="*/ 276249 w 2001836"/>
                <a:gd name="connsiteY556" fmla="*/ 1551451 h 2541585"/>
                <a:gd name="connsiteX557" fmla="*/ 263332 w 2001836"/>
                <a:gd name="connsiteY557" fmla="*/ 1587662 h 2541585"/>
                <a:gd name="connsiteX558" fmla="*/ 221996 w 2001836"/>
                <a:gd name="connsiteY558" fmla="*/ 1559210 h 2541585"/>
                <a:gd name="connsiteX559" fmla="*/ 224580 w 2001836"/>
                <a:gd name="connsiteY559" fmla="*/ 1517826 h 2541585"/>
                <a:gd name="connsiteX560" fmla="*/ 219413 w 2001836"/>
                <a:gd name="connsiteY560" fmla="*/ 1517826 h 2541585"/>
                <a:gd name="connsiteX561" fmla="*/ 209079 w 2001836"/>
                <a:gd name="connsiteY561" fmla="*/ 1517826 h 2541585"/>
                <a:gd name="connsiteX562" fmla="*/ 201328 w 2001836"/>
                <a:gd name="connsiteY562" fmla="*/ 1520413 h 2541585"/>
                <a:gd name="connsiteX563" fmla="*/ 185828 w 2001836"/>
                <a:gd name="connsiteY563" fmla="*/ 1512653 h 2541585"/>
                <a:gd name="connsiteX564" fmla="*/ 131574 w 2001836"/>
                <a:gd name="connsiteY564" fmla="*/ 1535932 h 2541585"/>
                <a:gd name="connsiteX565" fmla="*/ 123824 w 2001836"/>
                <a:gd name="connsiteY565" fmla="*/ 1535932 h 2541585"/>
                <a:gd name="connsiteX566" fmla="*/ 175494 w 2001836"/>
                <a:gd name="connsiteY566" fmla="*/ 1463509 h 2541585"/>
                <a:gd name="connsiteX567" fmla="*/ 170327 w 2001836"/>
                <a:gd name="connsiteY567" fmla="*/ 1460922 h 2541585"/>
                <a:gd name="connsiteX568" fmla="*/ 157409 w 2001836"/>
                <a:gd name="connsiteY568" fmla="*/ 1471268 h 2541585"/>
                <a:gd name="connsiteX569" fmla="*/ 229747 w 2001836"/>
                <a:gd name="connsiteY569" fmla="*/ 1305730 h 2541585"/>
                <a:gd name="connsiteX570" fmla="*/ 227163 w 2001836"/>
                <a:gd name="connsiteY570" fmla="*/ 1300557 h 2541585"/>
                <a:gd name="connsiteX571" fmla="*/ 224580 w 2001836"/>
                <a:gd name="connsiteY571" fmla="*/ 1300557 h 2541585"/>
                <a:gd name="connsiteX572" fmla="*/ 219413 w 2001836"/>
                <a:gd name="connsiteY572" fmla="*/ 1303144 h 2541585"/>
                <a:gd name="connsiteX573" fmla="*/ 209079 w 2001836"/>
                <a:gd name="connsiteY573" fmla="*/ 1297971 h 2541585"/>
                <a:gd name="connsiteX574" fmla="*/ 284000 w 2001836"/>
                <a:gd name="connsiteY574" fmla="*/ 1181577 h 2541585"/>
                <a:gd name="connsiteX575" fmla="*/ 299501 w 2001836"/>
                <a:gd name="connsiteY575" fmla="*/ 1181577 h 2541585"/>
                <a:gd name="connsiteX576" fmla="*/ 402840 w 2001836"/>
                <a:gd name="connsiteY576" fmla="*/ 1132433 h 2541585"/>
                <a:gd name="connsiteX577" fmla="*/ 433842 w 2001836"/>
                <a:gd name="connsiteY577" fmla="*/ 1153125 h 2541585"/>
                <a:gd name="connsiteX578" fmla="*/ 537181 w 2001836"/>
                <a:gd name="connsiteY578" fmla="*/ 1049664 h 2541585"/>
                <a:gd name="connsiteX579" fmla="*/ 526847 w 2001836"/>
                <a:gd name="connsiteY579" fmla="*/ 1013453 h 2541585"/>
                <a:gd name="connsiteX580" fmla="*/ 532014 w 2001836"/>
                <a:gd name="connsiteY580" fmla="*/ 1016039 h 2541585"/>
                <a:gd name="connsiteX581" fmla="*/ 552682 w 2001836"/>
                <a:gd name="connsiteY581" fmla="*/ 985001 h 2541585"/>
                <a:gd name="connsiteX582" fmla="*/ 568182 w 2001836"/>
                <a:gd name="connsiteY582" fmla="*/ 987587 h 2541585"/>
                <a:gd name="connsiteX583" fmla="*/ 583683 w 2001836"/>
                <a:gd name="connsiteY583" fmla="*/ 982414 h 2541585"/>
                <a:gd name="connsiteX584" fmla="*/ 586267 w 2001836"/>
                <a:gd name="connsiteY584" fmla="*/ 946203 h 2541585"/>
                <a:gd name="connsiteX585" fmla="*/ 643103 w 2001836"/>
                <a:gd name="connsiteY585" fmla="*/ 886713 h 2541585"/>
                <a:gd name="connsiteX586" fmla="*/ 661188 w 2001836"/>
                <a:gd name="connsiteY586" fmla="*/ 912578 h 2541585"/>
                <a:gd name="connsiteX587" fmla="*/ 668938 w 2001836"/>
                <a:gd name="connsiteY587" fmla="*/ 915164 h 2541585"/>
                <a:gd name="connsiteX588" fmla="*/ 676689 w 2001836"/>
                <a:gd name="connsiteY588" fmla="*/ 915164 h 2541585"/>
                <a:gd name="connsiteX589" fmla="*/ 681856 w 2001836"/>
                <a:gd name="connsiteY589" fmla="*/ 915164 h 2541585"/>
                <a:gd name="connsiteX590" fmla="*/ 684439 w 2001836"/>
                <a:gd name="connsiteY590" fmla="*/ 915164 h 2541585"/>
                <a:gd name="connsiteX591" fmla="*/ 653437 w 2001836"/>
                <a:gd name="connsiteY591" fmla="*/ 878953 h 2541585"/>
                <a:gd name="connsiteX592" fmla="*/ 718024 w 2001836"/>
                <a:gd name="connsiteY592" fmla="*/ 811703 h 2541585"/>
                <a:gd name="connsiteX593" fmla="*/ 733525 w 2001836"/>
                <a:gd name="connsiteY593" fmla="*/ 816876 h 2541585"/>
                <a:gd name="connsiteX594" fmla="*/ 785195 w 2001836"/>
                <a:gd name="connsiteY594" fmla="*/ 858261 h 2541585"/>
                <a:gd name="connsiteX595" fmla="*/ 803279 w 2001836"/>
                <a:gd name="connsiteY595" fmla="*/ 850501 h 2541585"/>
                <a:gd name="connsiteX596" fmla="*/ 816197 w 2001836"/>
                <a:gd name="connsiteY596" fmla="*/ 811703 h 2541585"/>
                <a:gd name="connsiteX597" fmla="*/ 839448 w 2001836"/>
                <a:gd name="connsiteY597" fmla="*/ 822049 h 2541585"/>
                <a:gd name="connsiteX598" fmla="*/ 865283 w 2001836"/>
                <a:gd name="connsiteY598" fmla="*/ 793597 h 2541585"/>
                <a:gd name="connsiteX599" fmla="*/ 955704 w 2001836"/>
                <a:gd name="connsiteY599" fmla="*/ 736694 h 2541585"/>
                <a:gd name="connsiteX600" fmla="*/ 955704 w 2001836"/>
                <a:gd name="connsiteY600" fmla="*/ 692723 h 2541585"/>
                <a:gd name="connsiteX601" fmla="*/ 1025458 w 2001836"/>
                <a:gd name="connsiteY601" fmla="*/ 628059 h 2541585"/>
                <a:gd name="connsiteX602" fmla="*/ 1035792 w 2001836"/>
                <a:gd name="connsiteY602" fmla="*/ 628059 h 2541585"/>
                <a:gd name="connsiteX603" fmla="*/ 1048710 w 2001836"/>
                <a:gd name="connsiteY603" fmla="*/ 628059 h 2541585"/>
                <a:gd name="connsiteX604" fmla="*/ 1061627 w 2001836"/>
                <a:gd name="connsiteY604" fmla="*/ 625473 h 2541585"/>
                <a:gd name="connsiteX605" fmla="*/ 952816 w 2001836"/>
                <a:gd name="connsiteY605" fmla="*/ 601662 h 2541585"/>
                <a:gd name="connsiteX606" fmla="*/ 965516 w 2001836"/>
                <a:gd name="connsiteY606" fmla="*/ 646112 h 2541585"/>
                <a:gd name="connsiteX607" fmla="*/ 952816 w 2001836"/>
                <a:gd name="connsiteY607" fmla="*/ 601662 h 2541585"/>
                <a:gd name="connsiteX608" fmla="*/ 903143 w 2001836"/>
                <a:gd name="connsiteY608" fmla="*/ 588962 h 2541585"/>
                <a:gd name="connsiteX609" fmla="*/ 923924 w 2001836"/>
                <a:gd name="connsiteY609" fmla="*/ 601784 h 2541585"/>
                <a:gd name="connsiteX610" fmla="*/ 913533 w 2001836"/>
                <a:gd name="connsiteY610" fmla="*/ 622299 h 2541585"/>
                <a:gd name="connsiteX611" fmla="*/ 895349 w 2001836"/>
                <a:gd name="connsiteY611" fmla="*/ 596655 h 2541585"/>
                <a:gd name="connsiteX612" fmla="*/ 903143 w 2001836"/>
                <a:gd name="connsiteY612" fmla="*/ 588962 h 2541585"/>
                <a:gd name="connsiteX613" fmla="*/ 823912 w 2001836"/>
                <a:gd name="connsiteY613" fmla="*/ 576262 h 2541585"/>
                <a:gd name="connsiteX614" fmla="*/ 823912 w 2001836"/>
                <a:gd name="connsiteY614" fmla="*/ 614363 h 2541585"/>
                <a:gd name="connsiteX615" fmla="*/ 823912 w 2001836"/>
                <a:gd name="connsiteY615" fmla="*/ 576262 h 2541585"/>
                <a:gd name="connsiteX616" fmla="*/ 993972 w 2001836"/>
                <a:gd name="connsiteY616" fmla="*/ 542925 h 2541585"/>
                <a:gd name="connsiteX617" fmla="*/ 1001711 w 2001836"/>
                <a:gd name="connsiteY617" fmla="*/ 545420 h 2541585"/>
                <a:gd name="connsiteX618" fmla="*/ 988813 w 2001836"/>
                <a:gd name="connsiteY618" fmla="*/ 560387 h 2541585"/>
                <a:gd name="connsiteX619" fmla="*/ 981074 w 2001836"/>
                <a:gd name="connsiteY619" fmla="*/ 555398 h 2541585"/>
                <a:gd name="connsiteX620" fmla="*/ 993972 w 2001836"/>
                <a:gd name="connsiteY620" fmla="*/ 542925 h 2541585"/>
                <a:gd name="connsiteX621" fmla="*/ 1236635 w 2001836"/>
                <a:gd name="connsiteY621" fmla="*/ 531812 h 2541585"/>
                <a:gd name="connsiteX622" fmla="*/ 1257299 w 2001836"/>
                <a:gd name="connsiteY622" fmla="*/ 560349 h 2541585"/>
                <a:gd name="connsiteX623" fmla="*/ 1223719 w 2001836"/>
                <a:gd name="connsiteY623" fmla="*/ 643363 h 2541585"/>
                <a:gd name="connsiteX624" fmla="*/ 1213387 w 2001836"/>
                <a:gd name="connsiteY624" fmla="*/ 640769 h 2541585"/>
                <a:gd name="connsiteX625" fmla="*/ 1161726 w 2001836"/>
                <a:gd name="connsiteY625" fmla="*/ 744537 h 2541585"/>
                <a:gd name="connsiteX626" fmla="*/ 1159143 w 2001836"/>
                <a:gd name="connsiteY626" fmla="*/ 607044 h 2541585"/>
                <a:gd name="connsiteX627" fmla="*/ 1153977 w 2001836"/>
                <a:gd name="connsiteY627" fmla="*/ 607044 h 2541585"/>
                <a:gd name="connsiteX628" fmla="*/ 1115231 w 2001836"/>
                <a:gd name="connsiteY628" fmla="*/ 632986 h 2541585"/>
                <a:gd name="connsiteX629" fmla="*/ 1104899 w 2001836"/>
                <a:gd name="connsiteY629" fmla="*/ 625204 h 2541585"/>
                <a:gd name="connsiteX630" fmla="*/ 1122980 w 2001836"/>
                <a:gd name="connsiteY630" fmla="*/ 588885 h 2541585"/>
                <a:gd name="connsiteX631" fmla="*/ 1128147 w 2001836"/>
                <a:gd name="connsiteY631" fmla="*/ 588885 h 2541585"/>
                <a:gd name="connsiteX632" fmla="*/ 1195306 w 2001836"/>
                <a:gd name="connsiteY632" fmla="*/ 537001 h 2541585"/>
                <a:gd name="connsiteX633" fmla="*/ 1208221 w 2001836"/>
                <a:gd name="connsiteY633" fmla="*/ 549971 h 2541585"/>
                <a:gd name="connsiteX634" fmla="*/ 1236635 w 2001836"/>
                <a:gd name="connsiteY634" fmla="*/ 531812 h 2541585"/>
                <a:gd name="connsiteX635" fmla="*/ 870315 w 2001836"/>
                <a:gd name="connsiteY635" fmla="*/ 509587 h 2541585"/>
                <a:gd name="connsiteX636" fmla="*/ 859569 w 2001836"/>
                <a:gd name="connsiteY636" fmla="*/ 576262 h 2541585"/>
                <a:gd name="connsiteX637" fmla="*/ 870315 w 2001836"/>
                <a:gd name="connsiteY637" fmla="*/ 509587 h 2541585"/>
                <a:gd name="connsiteX638" fmla="*/ 1307099 w 2001836"/>
                <a:gd name="connsiteY638" fmla="*/ 493712 h 2541585"/>
                <a:gd name="connsiteX639" fmla="*/ 1288990 w 2001836"/>
                <a:gd name="connsiteY639" fmla="*/ 540334 h 2541585"/>
                <a:gd name="connsiteX640" fmla="*/ 1281229 w 2001836"/>
                <a:gd name="connsiteY640" fmla="*/ 542924 h 2541585"/>
                <a:gd name="connsiteX641" fmla="*/ 1239836 w 2001836"/>
                <a:gd name="connsiteY641" fmla="*/ 524793 h 2541585"/>
                <a:gd name="connsiteX642" fmla="*/ 1307099 w 2001836"/>
                <a:gd name="connsiteY642" fmla="*/ 493712 h 2541585"/>
                <a:gd name="connsiteX643" fmla="*/ 867873 w 2001836"/>
                <a:gd name="connsiteY643" fmla="*/ 452437 h 2541585"/>
                <a:gd name="connsiteX644" fmla="*/ 873002 w 2001836"/>
                <a:gd name="connsiteY644" fmla="*/ 452437 h 2541585"/>
                <a:gd name="connsiteX645" fmla="*/ 862744 w 2001836"/>
                <a:gd name="connsiteY645" fmla="*/ 477837 h 2541585"/>
                <a:gd name="connsiteX646" fmla="*/ 855051 w 2001836"/>
                <a:gd name="connsiteY646" fmla="*/ 475297 h 2541585"/>
                <a:gd name="connsiteX647" fmla="*/ 867873 w 2001836"/>
                <a:gd name="connsiteY647" fmla="*/ 452437 h 2541585"/>
                <a:gd name="connsiteX648" fmla="*/ 901768 w 2001836"/>
                <a:gd name="connsiteY648" fmla="*/ 433387 h 2541585"/>
                <a:gd name="connsiteX649" fmla="*/ 901768 w 2001836"/>
                <a:gd name="connsiteY649" fmla="*/ 451571 h 2541585"/>
                <a:gd name="connsiteX650" fmla="*/ 909430 w 2001836"/>
                <a:gd name="connsiteY650" fmla="*/ 454169 h 2541585"/>
                <a:gd name="connsiteX651" fmla="*/ 922198 w 2001836"/>
                <a:gd name="connsiteY651" fmla="*/ 451571 h 2541585"/>
                <a:gd name="connsiteX652" fmla="*/ 932413 w 2001836"/>
                <a:gd name="connsiteY652" fmla="*/ 451571 h 2541585"/>
                <a:gd name="connsiteX653" fmla="*/ 937521 w 2001836"/>
                <a:gd name="connsiteY653" fmla="*/ 451571 h 2541585"/>
                <a:gd name="connsiteX654" fmla="*/ 947736 w 2001836"/>
                <a:gd name="connsiteY654" fmla="*/ 461962 h 2541585"/>
                <a:gd name="connsiteX655" fmla="*/ 929860 w 2001836"/>
                <a:gd name="connsiteY655" fmla="*/ 490537 h 2541585"/>
                <a:gd name="connsiteX656" fmla="*/ 904322 w 2001836"/>
                <a:gd name="connsiteY656" fmla="*/ 477549 h 2541585"/>
                <a:gd name="connsiteX657" fmla="*/ 894107 w 2001836"/>
                <a:gd name="connsiteY657" fmla="*/ 480146 h 2541585"/>
                <a:gd name="connsiteX658" fmla="*/ 901768 w 2001836"/>
                <a:gd name="connsiteY658" fmla="*/ 433387 h 2541585"/>
                <a:gd name="connsiteX659" fmla="*/ 1090034 w 2001836"/>
                <a:gd name="connsiteY659" fmla="*/ 211137 h 2541585"/>
                <a:gd name="connsiteX660" fmla="*/ 1087436 w 2001836"/>
                <a:gd name="connsiteY660" fmla="*/ 312310 h 2541585"/>
                <a:gd name="connsiteX661" fmla="*/ 1079643 w 2001836"/>
                <a:gd name="connsiteY661" fmla="*/ 317499 h 2541585"/>
                <a:gd name="connsiteX662" fmla="*/ 1061459 w 2001836"/>
                <a:gd name="connsiteY662" fmla="*/ 309716 h 2541585"/>
                <a:gd name="connsiteX663" fmla="*/ 1090034 w 2001836"/>
                <a:gd name="connsiteY663" fmla="*/ 211137 h 2541585"/>
                <a:gd name="connsiteX664" fmla="*/ 929408 w 2001836"/>
                <a:gd name="connsiteY664" fmla="*/ 169862 h 2541585"/>
                <a:gd name="connsiteX665" fmla="*/ 934604 w 2001836"/>
                <a:gd name="connsiteY665" fmla="*/ 219074 h 2541585"/>
                <a:gd name="connsiteX666" fmla="*/ 929408 w 2001836"/>
                <a:gd name="connsiteY666" fmla="*/ 169862 h 2541585"/>
                <a:gd name="connsiteX667" fmla="*/ 1089553 w 2001836"/>
                <a:gd name="connsiteY667" fmla="*/ 141287 h 2541585"/>
                <a:gd name="connsiteX668" fmla="*/ 1092022 w 2001836"/>
                <a:gd name="connsiteY668" fmla="*/ 174624 h 2541585"/>
                <a:gd name="connsiteX669" fmla="*/ 1074736 w 2001836"/>
                <a:gd name="connsiteY669" fmla="*/ 159237 h 2541585"/>
                <a:gd name="connsiteX670" fmla="*/ 1089553 w 2001836"/>
                <a:gd name="connsiteY670" fmla="*/ 141287 h 2541585"/>
                <a:gd name="connsiteX671" fmla="*/ 995957 w 2001836"/>
                <a:gd name="connsiteY671" fmla="*/ 0 h 2541585"/>
                <a:gd name="connsiteX672" fmla="*/ 998537 w 2001836"/>
                <a:gd name="connsiteY672" fmla="*/ 0 h 2541585"/>
                <a:gd name="connsiteX673" fmla="*/ 1029493 w 2001836"/>
                <a:gd name="connsiteY673" fmla="*/ 31003 h 2541585"/>
                <a:gd name="connsiteX674" fmla="*/ 1016594 w 2001836"/>
                <a:gd name="connsiteY674" fmla="*/ 85258 h 2541585"/>
                <a:gd name="connsiteX675" fmla="*/ 1029493 w 2001836"/>
                <a:gd name="connsiteY675" fmla="*/ 93009 h 2541585"/>
                <a:gd name="connsiteX676" fmla="*/ 1037232 w 2001836"/>
                <a:gd name="connsiteY676" fmla="*/ 93009 h 2541585"/>
                <a:gd name="connsiteX677" fmla="*/ 1044971 w 2001836"/>
                <a:gd name="connsiteY677" fmla="*/ 90425 h 2541585"/>
                <a:gd name="connsiteX678" fmla="*/ 1047551 w 2001836"/>
                <a:gd name="connsiteY678" fmla="*/ 90425 h 2541585"/>
                <a:gd name="connsiteX679" fmla="*/ 1039812 w 2001836"/>
                <a:gd name="connsiteY679" fmla="*/ 214437 h 2541585"/>
                <a:gd name="connsiteX680" fmla="*/ 1042391 w 2001836"/>
                <a:gd name="connsiteY680" fmla="*/ 273859 h 2541585"/>
                <a:gd name="connsiteX681" fmla="*/ 1039812 w 2001836"/>
                <a:gd name="connsiteY681" fmla="*/ 273859 h 2541585"/>
                <a:gd name="connsiteX682" fmla="*/ 1019174 w 2001836"/>
                <a:gd name="connsiteY682" fmla="*/ 266108 h 2541585"/>
                <a:gd name="connsiteX683" fmla="*/ 975319 w 2001836"/>
                <a:gd name="connsiteY683" fmla="*/ 356534 h 2541585"/>
                <a:gd name="connsiteX684" fmla="*/ 977899 w 2001836"/>
                <a:gd name="connsiteY684" fmla="*/ 382369 h 2541585"/>
                <a:gd name="connsiteX685" fmla="*/ 934044 w 2001836"/>
                <a:gd name="connsiteY685" fmla="*/ 392703 h 2541585"/>
                <a:gd name="connsiteX686" fmla="*/ 908248 w 2001836"/>
                <a:gd name="connsiteY686" fmla="*/ 260941 h 2541585"/>
                <a:gd name="connsiteX687" fmla="*/ 936624 w 2001836"/>
                <a:gd name="connsiteY687" fmla="*/ 229938 h 2541585"/>
                <a:gd name="connsiteX688" fmla="*/ 959841 w 2001836"/>
                <a:gd name="connsiteY688" fmla="*/ 237689 h 2541585"/>
                <a:gd name="connsiteX689" fmla="*/ 965001 w 2001836"/>
                <a:gd name="connsiteY689" fmla="*/ 235105 h 2541585"/>
                <a:gd name="connsiteX690" fmla="*/ 1006276 w 2001836"/>
                <a:gd name="connsiteY690" fmla="*/ 183434 h 2541585"/>
                <a:gd name="connsiteX691" fmla="*/ 1021754 w 2001836"/>
                <a:gd name="connsiteY691" fmla="*/ 196352 h 2541585"/>
                <a:gd name="connsiteX692" fmla="*/ 1047551 w 2001836"/>
                <a:gd name="connsiteY692" fmla="*/ 167932 h 2541585"/>
                <a:gd name="connsiteX693" fmla="*/ 1037232 w 2001836"/>
                <a:gd name="connsiteY693" fmla="*/ 162765 h 2541585"/>
                <a:gd name="connsiteX694" fmla="*/ 1014015 w 2001836"/>
                <a:gd name="connsiteY694" fmla="*/ 180850 h 2541585"/>
                <a:gd name="connsiteX695" fmla="*/ 946943 w 2001836"/>
                <a:gd name="connsiteY695" fmla="*/ 90425 h 2541585"/>
                <a:gd name="connsiteX696" fmla="*/ 980479 w 2001836"/>
                <a:gd name="connsiteY696" fmla="*/ 95592 h 2541585"/>
                <a:gd name="connsiteX697" fmla="*/ 988218 w 2001836"/>
                <a:gd name="connsiteY697" fmla="*/ 95592 h 2541585"/>
                <a:gd name="connsiteX698" fmla="*/ 977899 w 2001836"/>
                <a:gd name="connsiteY698" fmla="*/ 64589 h 2541585"/>
                <a:gd name="connsiteX699" fmla="*/ 995957 w 2001836"/>
                <a:gd name="connsiteY699" fmla="*/ 0 h 2541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</a:cxnLst>
              <a:rect l="l" t="t" r="r" b="b"/>
              <a:pathLst>
                <a:path w="2001836" h="2541585">
                  <a:moveTo>
                    <a:pt x="1247245" y="2489198"/>
                  </a:moveTo>
                  <a:cubicBezTo>
                    <a:pt x="1268411" y="2502295"/>
                    <a:pt x="1265765" y="2520630"/>
                    <a:pt x="1260474" y="2541585"/>
                  </a:cubicBezTo>
                  <a:cubicBezTo>
                    <a:pt x="1234016" y="2531108"/>
                    <a:pt x="1228724" y="2499676"/>
                    <a:pt x="1247245" y="2489198"/>
                  </a:cubicBezTo>
                  <a:close/>
                  <a:moveTo>
                    <a:pt x="1554690" y="2422523"/>
                  </a:moveTo>
                  <a:cubicBezTo>
                    <a:pt x="1557336" y="2422523"/>
                    <a:pt x="1562627" y="2425103"/>
                    <a:pt x="1565273" y="2432842"/>
                  </a:cubicBezTo>
                  <a:cubicBezTo>
                    <a:pt x="1562627" y="2438001"/>
                    <a:pt x="1557336" y="2443160"/>
                    <a:pt x="1552044" y="2443160"/>
                  </a:cubicBezTo>
                  <a:cubicBezTo>
                    <a:pt x="1549398" y="2443160"/>
                    <a:pt x="1546753" y="2440581"/>
                    <a:pt x="1544107" y="2438001"/>
                  </a:cubicBezTo>
                  <a:cubicBezTo>
                    <a:pt x="1541461" y="2427682"/>
                    <a:pt x="1549398" y="2422523"/>
                    <a:pt x="1554690" y="2422523"/>
                  </a:cubicBezTo>
                  <a:close/>
                  <a:moveTo>
                    <a:pt x="815520" y="2389185"/>
                  </a:moveTo>
                  <a:cubicBezTo>
                    <a:pt x="820510" y="2396805"/>
                    <a:pt x="825499" y="2404425"/>
                    <a:pt x="820510" y="2414585"/>
                  </a:cubicBezTo>
                  <a:cubicBezTo>
                    <a:pt x="808037" y="2406965"/>
                    <a:pt x="813026" y="2396805"/>
                    <a:pt x="815520" y="2389185"/>
                  </a:cubicBezTo>
                  <a:close/>
                  <a:moveTo>
                    <a:pt x="1484277" y="2347319"/>
                  </a:moveTo>
                  <a:cubicBezTo>
                    <a:pt x="1507572" y="2357657"/>
                    <a:pt x="1528278" y="2344735"/>
                    <a:pt x="1554161" y="2362825"/>
                  </a:cubicBezTo>
                  <a:cubicBezTo>
                    <a:pt x="1538631" y="2401590"/>
                    <a:pt x="1504983" y="2424849"/>
                    <a:pt x="1479100" y="2455860"/>
                  </a:cubicBezTo>
                  <a:cubicBezTo>
                    <a:pt x="1460982" y="2445523"/>
                    <a:pt x="1448041" y="2442939"/>
                    <a:pt x="1435099" y="2427433"/>
                  </a:cubicBezTo>
                  <a:cubicBezTo>
                    <a:pt x="1435099" y="2380915"/>
                    <a:pt x="1450629" y="2375747"/>
                    <a:pt x="1484277" y="2347319"/>
                  </a:cubicBezTo>
                  <a:close/>
                  <a:moveTo>
                    <a:pt x="823912" y="2335210"/>
                  </a:moveTo>
                  <a:cubicBezTo>
                    <a:pt x="831850" y="2342949"/>
                    <a:pt x="815975" y="2355847"/>
                    <a:pt x="810683" y="2355847"/>
                  </a:cubicBezTo>
                  <a:cubicBezTo>
                    <a:pt x="800100" y="2345529"/>
                    <a:pt x="815975" y="2337790"/>
                    <a:pt x="823912" y="2335210"/>
                  </a:cubicBezTo>
                  <a:close/>
                  <a:moveTo>
                    <a:pt x="864980" y="2319335"/>
                  </a:moveTo>
                  <a:cubicBezTo>
                    <a:pt x="878094" y="2319335"/>
                    <a:pt x="891208" y="2329593"/>
                    <a:pt x="901700" y="2339850"/>
                  </a:cubicBezTo>
                  <a:cubicBezTo>
                    <a:pt x="893831" y="2350108"/>
                    <a:pt x="888585" y="2352672"/>
                    <a:pt x="880717" y="2352672"/>
                  </a:cubicBezTo>
                  <a:cubicBezTo>
                    <a:pt x="867603" y="2352672"/>
                    <a:pt x="854489" y="2342415"/>
                    <a:pt x="841375" y="2337286"/>
                  </a:cubicBezTo>
                  <a:cubicBezTo>
                    <a:pt x="846620" y="2324464"/>
                    <a:pt x="857112" y="2319335"/>
                    <a:pt x="864980" y="2319335"/>
                  </a:cubicBezTo>
                  <a:close/>
                  <a:moveTo>
                    <a:pt x="1394011" y="2298698"/>
                  </a:moveTo>
                  <a:cubicBezTo>
                    <a:pt x="1404470" y="2303806"/>
                    <a:pt x="1404470" y="2314021"/>
                    <a:pt x="1409699" y="2319128"/>
                  </a:cubicBezTo>
                  <a:cubicBezTo>
                    <a:pt x="1399240" y="2331897"/>
                    <a:pt x="1394011" y="2354881"/>
                    <a:pt x="1386167" y="2357435"/>
                  </a:cubicBezTo>
                  <a:cubicBezTo>
                    <a:pt x="1370478" y="2349774"/>
                    <a:pt x="1370478" y="2339559"/>
                    <a:pt x="1365249" y="2329344"/>
                  </a:cubicBezTo>
                  <a:cubicBezTo>
                    <a:pt x="1383552" y="2324236"/>
                    <a:pt x="1391396" y="2324236"/>
                    <a:pt x="1394011" y="2298698"/>
                  </a:cubicBezTo>
                  <a:close/>
                  <a:moveTo>
                    <a:pt x="317267" y="2262185"/>
                  </a:moveTo>
                  <a:cubicBezTo>
                    <a:pt x="330238" y="2272457"/>
                    <a:pt x="338021" y="2282729"/>
                    <a:pt x="330238" y="2298137"/>
                  </a:cubicBezTo>
                  <a:cubicBezTo>
                    <a:pt x="338021" y="2303273"/>
                    <a:pt x="358774" y="2303273"/>
                    <a:pt x="358774" y="2316113"/>
                  </a:cubicBezTo>
                  <a:cubicBezTo>
                    <a:pt x="353586" y="2318681"/>
                    <a:pt x="350992" y="2318681"/>
                    <a:pt x="345803" y="2318681"/>
                  </a:cubicBezTo>
                  <a:cubicBezTo>
                    <a:pt x="340615" y="2318681"/>
                    <a:pt x="335426" y="2316113"/>
                    <a:pt x="330238" y="2316113"/>
                  </a:cubicBezTo>
                  <a:cubicBezTo>
                    <a:pt x="325049" y="2316113"/>
                    <a:pt x="319861" y="2316113"/>
                    <a:pt x="314673" y="2316113"/>
                  </a:cubicBezTo>
                  <a:cubicBezTo>
                    <a:pt x="306890" y="2316113"/>
                    <a:pt x="299108" y="2316113"/>
                    <a:pt x="291325" y="2323817"/>
                  </a:cubicBezTo>
                  <a:cubicBezTo>
                    <a:pt x="291325" y="2328953"/>
                    <a:pt x="296513" y="2331521"/>
                    <a:pt x="301702" y="2331521"/>
                  </a:cubicBezTo>
                  <a:cubicBezTo>
                    <a:pt x="304296" y="2331521"/>
                    <a:pt x="309484" y="2328953"/>
                    <a:pt x="309484" y="2323817"/>
                  </a:cubicBezTo>
                  <a:cubicBezTo>
                    <a:pt x="319861" y="2331521"/>
                    <a:pt x="309484" y="2339225"/>
                    <a:pt x="304296" y="2349497"/>
                  </a:cubicBezTo>
                  <a:cubicBezTo>
                    <a:pt x="288731" y="2346929"/>
                    <a:pt x="270571" y="2341793"/>
                    <a:pt x="252412" y="2334089"/>
                  </a:cubicBezTo>
                  <a:cubicBezTo>
                    <a:pt x="257600" y="2293001"/>
                    <a:pt x="304296" y="2308409"/>
                    <a:pt x="317267" y="2262185"/>
                  </a:cubicBezTo>
                  <a:close/>
                  <a:moveTo>
                    <a:pt x="361553" y="2257423"/>
                  </a:moveTo>
                  <a:cubicBezTo>
                    <a:pt x="376634" y="2267654"/>
                    <a:pt x="376634" y="2282999"/>
                    <a:pt x="384174" y="2295787"/>
                  </a:cubicBezTo>
                  <a:cubicBezTo>
                    <a:pt x="379147" y="2298345"/>
                    <a:pt x="374120" y="2303460"/>
                    <a:pt x="369093" y="2303460"/>
                  </a:cubicBezTo>
                  <a:cubicBezTo>
                    <a:pt x="369093" y="2303460"/>
                    <a:pt x="366580" y="2303460"/>
                    <a:pt x="366580" y="2303460"/>
                  </a:cubicBezTo>
                  <a:cubicBezTo>
                    <a:pt x="356526" y="2288114"/>
                    <a:pt x="354012" y="2272769"/>
                    <a:pt x="361553" y="2257423"/>
                  </a:cubicBezTo>
                  <a:close/>
                  <a:moveTo>
                    <a:pt x="1378584" y="2236785"/>
                  </a:moveTo>
                  <a:cubicBezTo>
                    <a:pt x="1393824" y="2246945"/>
                    <a:pt x="1391284" y="2259645"/>
                    <a:pt x="1383664" y="2274885"/>
                  </a:cubicBezTo>
                  <a:cubicBezTo>
                    <a:pt x="1368424" y="2264725"/>
                    <a:pt x="1370964" y="2252025"/>
                    <a:pt x="1378584" y="2236785"/>
                  </a:cubicBezTo>
                  <a:close/>
                  <a:moveTo>
                    <a:pt x="444046" y="2228848"/>
                  </a:moveTo>
                  <a:cubicBezTo>
                    <a:pt x="454024" y="2228848"/>
                    <a:pt x="451529" y="2249485"/>
                    <a:pt x="441551" y="2249485"/>
                  </a:cubicBezTo>
                  <a:cubicBezTo>
                    <a:pt x="441551" y="2249485"/>
                    <a:pt x="439057" y="2249485"/>
                    <a:pt x="436562" y="2246906"/>
                  </a:cubicBezTo>
                  <a:cubicBezTo>
                    <a:pt x="436562" y="2241746"/>
                    <a:pt x="439057" y="2234007"/>
                    <a:pt x="444046" y="2228848"/>
                  </a:cubicBezTo>
                  <a:close/>
                  <a:moveTo>
                    <a:pt x="1203035" y="2225673"/>
                  </a:moveTo>
                  <a:cubicBezTo>
                    <a:pt x="1203035" y="2225673"/>
                    <a:pt x="1203035" y="2225673"/>
                    <a:pt x="1203035" y="2228271"/>
                  </a:cubicBezTo>
                  <a:cubicBezTo>
                    <a:pt x="1216024" y="2233466"/>
                    <a:pt x="1210829" y="2246455"/>
                    <a:pt x="1205633" y="2256846"/>
                  </a:cubicBezTo>
                  <a:cubicBezTo>
                    <a:pt x="1187449" y="2269834"/>
                    <a:pt x="1164070" y="2267237"/>
                    <a:pt x="1148483" y="2282823"/>
                  </a:cubicBezTo>
                  <a:cubicBezTo>
                    <a:pt x="1138092" y="2277628"/>
                    <a:pt x="1130299" y="2272432"/>
                    <a:pt x="1130299" y="2264639"/>
                  </a:cubicBezTo>
                  <a:cubicBezTo>
                    <a:pt x="1130299" y="2264639"/>
                    <a:pt x="1132897" y="2262041"/>
                    <a:pt x="1132897" y="2259444"/>
                  </a:cubicBezTo>
                  <a:cubicBezTo>
                    <a:pt x="1140690" y="2254248"/>
                    <a:pt x="1145885" y="2251650"/>
                    <a:pt x="1153679" y="2251650"/>
                  </a:cubicBezTo>
                  <a:cubicBezTo>
                    <a:pt x="1161472" y="2251650"/>
                    <a:pt x="1171863" y="2254248"/>
                    <a:pt x="1179656" y="2254248"/>
                  </a:cubicBezTo>
                  <a:cubicBezTo>
                    <a:pt x="1184851" y="2241259"/>
                    <a:pt x="1192645" y="2225673"/>
                    <a:pt x="1203035" y="2225673"/>
                  </a:cubicBezTo>
                  <a:close/>
                  <a:moveTo>
                    <a:pt x="614561" y="2216148"/>
                  </a:moveTo>
                  <a:cubicBezTo>
                    <a:pt x="622300" y="2231689"/>
                    <a:pt x="609401" y="2249819"/>
                    <a:pt x="601662" y="2265360"/>
                  </a:cubicBezTo>
                  <a:cubicBezTo>
                    <a:pt x="601662" y="2265360"/>
                    <a:pt x="599083" y="2265360"/>
                    <a:pt x="599083" y="2265360"/>
                  </a:cubicBezTo>
                  <a:cubicBezTo>
                    <a:pt x="593923" y="2265360"/>
                    <a:pt x="588764" y="2262770"/>
                    <a:pt x="581025" y="2257590"/>
                  </a:cubicBezTo>
                  <a:cubicBezTo>
                    <a:pt x="591343" y="2236869"/>
                    <a:pt x="604242" y="2229099"/>
                    <a:pt x="614561" y="2216148"/>
                  </a:cubicBezTo>
                  <a:close/>
                  <a:moveTo>
                    <a:pt x="1334769" y="2205035"/>
                  </a:moveTo>
                  <a:cubicBezTo>
                    <a:pt x="1339849" y="2207575"/>
                    <a:pt x="1347469" y="2212655"/>
                    <a:pt x="1352549" y="2215195"/>
                  </a:cubicBezTo>
                  <a:cubicBezTo>
                    <a:pt x="1347469" y="2225355"/>
                    <a:pt x="1344929" y="2227895"/>
                    <a:pt x="1339849" y="2230435"/>
                  </a:cubicBezTo>
                  <a:cubicBezTo>
                    <a:pt x="1329689" y="2222815"/>
                    <a:pt x="1327149" y="2215195"/>
                    <a:pt x="1334769" y="2205035"/>
                  </a:cubicBezTo>
                  <a:close/>
                  <a:moveTo>
                    <a:pt x="480836" y="2189160"/>
                  </a:moveTo>
                  <a:cubicBezTo>
                    <a:pt x="488509" y="2202234"/>
                    <a:pt x="506412" y="2225766"/>
                    <a:pt x="491066" y="2233610"/>
                  </a:cubicBezTo>
                  <a:cubicBezTo>
                    <a:pt x="478278" y="2223151"/>
                    <a:pt x="460375" y="2197004"/>
                    <a:pt x="480836" y="2189160"/>
                  </a:cubicBezTo>
                  <a:close/>
                  <a:moveTo>
                    <a:pt x="434253" y="2187573"/>
                  </a:moveTo>
                  <a:cubicBezTo>
                    <a:pt x="447242" y="2195366"/>
                    <a:pt x="452437" y="2203159"/>
                    <a:pt x="442046" y="2216148"/>
                  </a:cubicBezTo>
                  <a:cubicBezTo>
                    <a:pt x="429058" y="2210953"/>
                    <a:pt x="431655" y="2203159"/>
                    <a:pt x="423862" y="2195366"/>
                  </a:cubicBezTo>
                  <a:cubicBezTo>
                    <a:pt x="426460" y="2190171"/>
                    <a:pt x="431655" y="2192769"/>
                    <a:pt x="434253" y="2187573"/>
                  </a:cubicBezTo>
                  <a:close/>
                  <a:moveTo>
                    <a:pt x="723034" y="2160585"/>
                  </a:moveTo>
                  <a:cubicBezTo>
                    <a:pt x="733425" y="2165983"/>
                    <a:pt x="723034" y="2176777"/>
                    <a:pt x="717838" y="2187572"/>
                  </a:cubicBezTo>
                  <a:cubicBezTo>
                    <a:pt x="704850" y="2182175"/>
                    <a:pt x="720436" y="2168681"/>
                    <a:pt x="723034" y="2160585"/>
                  </a:cubicBezTo>
                  <a:close/>
                  <a:moveTo>
                    <a:pt x="1533524" y="2158998"/>
                  </a:moveTo>
                  <a:cubicBezTo>
                    <a:pt x="1549399" y="2166539"/>
                    <a:pt x="1557336" y="2174079"/>
                    <a:pt x="1549399" y="2186647"/>
                  </a:cubicBezTo>
                  <a:cubicBezTo>
                    <a:pt x="1546753" y="2186647"/>
                    <a:pt x="1544107" y="2189160"/>
                    <a:pt x="1544107" y="2189160"/>
                  </a:cubicBezTo>
                  <a:cubicBezTo>
                    <a:pt x="1536170" y="2189160"/>
                    <a:pt x="1525586" y="2184133"/>
                    <a:pt x="1517649" y="2176593"/>
                  </a:cubicBezTo>
                  <a:cubicBezTo>
                    <a:pt x="1522941" y="2169052"/>
                    <a:pt x="1525586" y="2161512"/>
                    <a:pt x="1533524" y="2158998"/>
                  </a:cubicBezTo>
                  <a:close/>
                  <a:moveTo>
                    <a:pt x="418571" y="1995485"/>
                  </a:moveTo>
                  <a:cubicBezTo>
                    <a:pt x="439737" y="2005944"/>
                    <a:pt x="439737" y="2024247"/>
                    <a:pt x="437091" y="2039935"/>
                  </a:cubicBezTo>
                  <a:cubicBezTo>
                    <a:pt x="413279" y="2032091"/>
                    <a:pt x="400050" y="2005944"/>
                    <a:pt x="418571" y="1995485"/>
                  </a:cubicBezTo>
                  <a:close/>
                  <a:moveTo>
                    <a:pt x="1474670" y="1993898"/>
                  </a:moveTo>
                  <a:cubicBezTo>
                    <a:pt x="1492829" y="1993898"/>
                    <a:pt x="1495423" y="2011786"/>
                    <a:pt x="1495423" y="2024564"/>
                  </a:cubicBezTo>
                  <a:cubicBezTo>
                    <a:pt x="1482452" y="2034786"/>
                    <a:pt x="1466887" y="2024564"/>
                    <a:pt x="1464293" y="2052674"/>
                  </a:cubicBezTo>
                  <a:cubicBezTo>
                    <a:pt x="1461699" y="2052674"/>
                    <a:pt x="1461699" y="2052674"/>
                    <a:pt x="1461699" y="2052674"/>
                  </a:cubicBezTo>
                  <a:cubicBezTo>
                    <a:pt x="1456510" y="2052674"/>
                    <a:pt x="1453916" y="2050119"/>
                    <a:pt x="1453916" y="2047563"/>
                  </a:cubicBezTo>
                  <a:cubicBezTo>
                    <a:pt x="1451322" y="2045008"/>
                    <a:pt x="1448728" y="2042452"/>
                    <a:pt x="1443539" y="2042452"/>
                  </a:cubicBezTo>
                  <a:cubicBezTo>
                    <a:pt x="1443539" y="2042452"/>
                    <a:pt x="1443539" y="2042452"/>
                    <a:pt x="1440945" y="2042452"/>
                  </a:cubicBezTo>
                  <a:cubicBezTo>
                    <a:pt x="1433162" y="2052674"/>
                    <a:pt x="1440945" y="2055230"/>
                    <a:pt x="1433162" y="2065452"/>
                  </a:cubicBezTo>
                  <a:cubicBezTo>
                    <a:pt x="1433162" y="2068007"/>
                    <a:pt x="1435757" y="2068007"/>
                    <a:pt x="1438351" y="2068007"/>
                  </a:cubicBezTo>
                  <a:cubicBezTo>
                    <a:pt x="1438351" y="2068007"/>
                    <a:pt x="1440945" y="2068007"/>
                    <a:pt x="1443539" y="2065452"/>
                  </a:cubicBezTo>
                  <a:cubicBezTo>
                    <a:pt x="1443539" y="2065452"/>
                    <a:pt x="1446133" y="2065452"/>
                    <a:pt x="1448728" y="2065452"/>
                  </a:cubicBezTo>
                  <a:cubicBezTo>
                    <a:pt x="1451322" y="2065452"/>
                    <a:pt x="1453916" y="2065452"/>
                    <a:pt x="1456510" y="2070563"/>
                  </a:cubicBezTo>
                  <a:cubicBezTo>
                    <a:pt x="1443539" y="2085896"/>
                    <a:pt x="1430568" y="2098673"/>
                    <a:pt x="1415003" y="2098673"/>
                  </a:cubicBezTo>
                  <a:cubicBezTo>
                    <a:pt x="1407220" y="2098673"/>
                    <a:pt x="1402032" y="2098673"/>
                    <a:pt x="1396844" y="2093562"/>
                  </a:cubicBezTo>
                  <a:cubicBezTo>
                    <a:pt x="1404626" y="2070563"/>
                    <a:pt x="1389061" y="2029675"/>
                    <a:pt x="1420191" y="2029675"/>
                  </a:cubicBezTo>
                  <a:cubicBezTo>
                    <a:pt x="1422786" y="2029675"/>
                    <a:pt x="1427974" y="2032230"/>
                    <a:pt x="1433162" y="2032230"/>
                  </a:cubicBezTo>
                  <a:cubicBezTo>
                    <a:pt x="1438351" y="2022008"/>
                    <a:pt x="1446133" y="2011786"/>
                    <a:pt x="1456510" y="2011786"/>
                  </a:cubicBezTo>
                  <a:cubicBezTo>
                    <a:pt x="1459104" y="2011786"/>
                    <a:pt x="1461699" y="2011786"/>
                    <a:pt x="1466887" y="2016897"/>
                  </a:cubicBezTo>
                  <a:cubicBezTo>
                    <a:pt x="1474670" y="2006676"/>
                    <a:pt x="1466887" y="2001565"/>
                    <a:pt x="1474670" y="1993898"/>
                  </a:cubicBezTo>
                  <a:close/>
                  <a:moveTo>
                    <a:pt x="1343024" y="1933573"/>
                  </a:moveTo>
                  <a:cubicBezTo>
                    <a:pt x="1345564" y="1933573"/>
                    <a:pt x="1350644" y="1936294"/>
                    <a:pt x="1355724" y="1939016"/>
                  </a:cubicBezTo>
                  <a:cubicBezTo>
                    <a:pt x="1350644" y="1947180"/>
                    <a:pt x="1345564" y="1952623"/>
                    <a:pt x="1340484" y="1952623"/>
                  </a:cubicBezTo>
                  <a:cubicBezTo>
                    <a:pt x="1337944" y="1952623"/>
                    <a:pt x="1335404" y="1949902"/>
                    <a:pt x="1332864" y="1949902"/>
                  </a:cubicBezTo>
                  <a:cubicBezTo>
                    <a:pt x="1332864" y="1947180"/>
                    <a:pt x="1332864" y="1944459"/>
                    <a:pt x="1330324" y="1941737"/>
                  </a:cubicBezTo>
                  <a:cubicBezTo>
                    <a:pt x="1332864" y="1936294"/>
                    <a:pt x="1337944" y="1933573"/>
                    <a:pt x="1343024" y="1933573"/>
                  </a:cubicBezTo>
                  <a:close/>
                  <a:moveTo>
                    <a:pt x="1624607" y="1838323"/>
                  </a:moveTo>
                  <a:cubicBezTo>
                    <a:pt x="1640085" y="1845864"/>
                    <a:pt x="1647824" y="1853404"/>
                    <a:pt x="1640085" y="1865972"/>
                  </a:cubicBezTo>
                  <a:cubicBezTo>
                    <a:pt x="1637505" y="1865972"/>
                    <a:pt x="1634926" y="1868485"/>
                    <a:pt x="1632346" y="1868485"/>
                  </a:cubicBezTo>
                  <a:cubicBezTo>
                    <a:pt x="1616868" y="1868485"/>
                    <a:pt x="1606549" y="1845864"/>
                    <a:pt x="1624607" y="1838323"/>
                  </a:cubicBezTo>
                  <a:close/>
                  <a:moveTo>
                    <a:pt x="48924" y="1827210"/>
                  </a:moveTo>
                  <a:cubicBezTo>
                    <a:pt x="53831" y="1827210"/>
                    <a:pt x="56284" y="1829856"/>
                    <a:pt x="58737" y="1829856"/>
                  </a:cubicBezTo>
                  <a:cubicBezTo>
                    <a:pt x="53831" y="1835147"/>
                    <a:pt x="51377" y="1843085"/>
                    <a:pt x="46470" y="1851022"/>
                  </a:cubicBezTo>
                  <a:cubicBezTo>
                    <a:pt x="41564" y="1845731"/>
                    <a:pt x="36657" y="1843085"/>
                    <a:pt x="31750" y="1837793"/>
                  </a:cubicBezTo>
                  <a:cubicBezTo>
                    <a:pt x="36657" y="1829856"/>
                    <a:pt x="41564" y="1827210"/>
                    <a:pt x="48924" y="1827210"/>
                  </a:cubicBezTo>
                  <a:close/>
                  <a:moveTo>
                    <a:pt x="1660700" y="1809748"/>
                  </a:moveTo>
                  <a:cubicBezTo>
                    <a:pt x="1668108" y="1809748"/>
                    <a:pt x="1677986" y="1817232"/>
                    <a:pt x="1675517" y="1822221"/>
                  </a:cubicBezTo>
                  <a:cubicBezTo>
                    <a:pt x="1673047" y="1824715"/>
                    <a:pt x="1673047" y="1827210"/>
                    <a:pt x="1670578" y="1827210"/>
                  </a:cubicBezTo>
                  <a:cubicBezTo>
                    <a:pt x="1663169" y="1827210"/>
                    <a:pt x="1658231" y="1817232"/>
                    <a:pt x="1655761" y="1814737"/>
                  </a:cubicBezTo>
                  <a:cubicBezTo>
                    <a:pt x="1655761" y="1809748"/>
                    <a:pt x="1658231" y="1809748"/>
                    <a:pt x="1660700" y="1809748"/>
                  </a:cubicBezTo>
                  <a:close/>
                  <a:moveTo>
                    <a:pt x="1813122" y="1801810"/>
                  </a:moveTo>
                  <a:cubicBezTo>
                    <a:pt x="1836339" y="1801810"/>
                    <a:pt x="1862136" y="1819802"/>
                    <a:pt x="1862136" y="1842934"/>
                  </a:cubicBezTo>
                  <a:cubicBezTo>
                    <a:pt x="1856977" y="1853215"/>
                    <a:pt x="1849238" y="1855785"/>
                    <a:pt x="1844078" y="1855785"/>
                  </a:cubicBezTo>
                  <a:cubicBezTo>
                    <a:pt x="1841499" y="1855785"/>
                    <a:pt x="1838919" y="1855785"/>
                    <a:pt x="1836339" y="1855785"/>
                  </a:cubicBezTo>
                  <a:cubicBezTo>
                    <a:pt x="1833760" y="1855785"/>
                    <a:pt x="1831180" y="1855785"/>
                    <a:pt x="1831180" y="1855785"/>
                  </a:cubicBezTo>
                  <a:cubicBezTo>
                    <a:pt x="1828600" y="1855785"/>
                    <a:pt x="1828600" y="1855785"/>
                    <a:pt x="1826021" y="1855785"/>
                  </a:cubicBezTo>
                  <a:cubicBezTo>
                    <a:pt x="1820861" y="1837793"/>
                    <a:pt x="1818282" y="1819802"/>
                    <a:pt x="1800224" y="1804380"/>
                  </a:cubicBezTo>
                  <a:cubicBezTo>
                    <a:pt x="1802804" y="1801810"/>
                    <a:pt x="1807963" y="1801810"/>
                    <a:pt x="1813122" y="1801810"/>
                  </a:cubicBezTo>
                  <a:close/>
                  <a:moveTo>
                    <a:pt x="22860" y="1785935"/>
                  </a:moveTo>
                  <a:cubicBezTo>
                    <a:pt x="38100" y="1793759"/>
                    <a:pt x="35560" y="1806799"/>
                    <a:pt x="25400" y="1822447"/>
                  </a:cubicBezTo>
                  <a:cubicBezTo>
                    <a:pt x="22860" y="1819839"/>
                    <a:pt x="20320" y="1819839"/>
                    <a:pt x="17780" y="1819839"/>
                  </a:cubicBezTo>
                  <a:cubicBezTo>
                    <a:pt x="17780" y="1819839"/>
                    <a:pt x="15240" y="1819839"/>
                    <a:pt x="15240" y="1819839"/>
                  </a:cubicBezTo>
                  <a:cubicBezTo>
                    <a:pt x="12700" y="1819839"/>
                    <a:pt x="10160" y="1819839"/>
                    <a:pt x="10160" y="1819839"/>
                  </a:cubicBezTo>
                  <a:cubicBezTo>
                    <a:pt x="7620" y="1819839"/>
                    <a:pt x="5080" y="1819839"/>
                    <a:pt x="0" y="1817231"/>
                  </a:cubicBezTo>
                  <a:cubicBezTo>
                    <a:pt x="10160" y="1798975"/>
                    <a:pt x="7620" y="1793759"/>
                    <a:pt x="22860" y="1785935"/>
                  </a:cubicBezTo>
                  <a:close/>
                  <a:moveTo>
                    <a:pt x="182902" y="1724023"/>
                  </a:moveTo>
                  <a:cubicBezTo>
                    <a:pt x="198550" y="1734281"/>
                    <a:pt x="206374" y="1741974"/>
                    <a:pt x="195942" y="1757360"/>
                  </a:cubicBezTo>
                  <a:cubicBezTo>
                    <a:pt x="182902" y="1749667"/>
                    <a:pt x="169862" y="1739409"/>
                    <a:pt x="182902" y="1724023"/>
                  </a:cubicBezTo>
                  <a:close/>
                  <a:moveTo>
                    <a:pt x="1636938" y="1673223"/>
                  </a:moveTo>
                  <a:cubicBezTo>
                    <a:pt x="1639660" y="1675803"/>
                    <a:pt x="1642381" y="1678382"/>
                    <a:pt x="1647824" y="1680962"/>
                  </a:cubicBezTo>
                  <a:cubicBezTo>
                    <a:pt x="1642381" y="1683542"/>
                    <a:pt x="1639660" y="1693860"/>
                    <a:pt x="1636938" y="1693860"/>
                  </a:cubicBezTo>
                  <a:cubicBezTo>
                    <a:pt x="1634217" y="1693860"/>
                    <a:pt x="1631495" y="1691280"/>
                    <a:pt x="1631495" y="1688701"/>
                  </a:cubicBezTo>
                  <a:cubicBezTo>
                    <a:pt x="1628774" y="1683542"/>
                    <a:pt x="1631495" y="1678382"/>
                    <a:pt x="1636938" y="1673223"/>
                  </a:cubicBezTo>
                  <a:close/>
                  <a:moveTo>
                    <a:pt x="1366043" y="1603373"/>
                  </a:moveTo>
                  <a:cubicBezTo>
                    <a:pt x="1368622" y="1603373"/>
                    <a:pt x="1371202" y="1603373"/>
                    <a:pt x="1373781" y="1605971"/>
                  </a:cubicBezTo>
                  <a:cubicBezTo>
                    <a:pt x="1371202" y="1613764"/>
                    <a:pt x="1376361" y="1621557"/>
                    <a:pt x="1368622" y="1631948"/>
                  </a:cubicBezTo>
                  <a:cubicBezTo>
                    <a:pt x="1355724" y="1626753"/>
                    <a:pt x="1363463" y="1613764"/>
                    <a:pt x="1358304" y="1605971"/>
                  </a:cubicBezTo>
                  <a:cubicBezTo>
                    <a:pt x="1360883" y="1605971"/>
                    <a:pt x="1363463" y="1603373"/>
                    <a:pt x="1366043" y="1603373"/>
                  </a:cubicBezTo>
                  <a:close/>
                  <a:moveTo>
                    <a:pt x="1760536" y="1546223"/>
                  </a:moveTo>
                  <a:cubicBezTo>
                    <a:pt x="1763182" y="1558923"/>
                    <a:pt x="1776411" y="1579243"/>
                    <a:pt x="1763182" y="1584323"/>
                  </a:cubicBezTo>
                  <a:cubicBezTo>
                    <a:pt x="1757891" y="1574163"/>
                    <a:pt x="1752599" y="1561463"/>
                    <a:pt x="1760536" y="1546223"/>
                  </a:cubicBezTo>
                  <a:close/>
                  <a:moveTo>
                    <a:pt x="1970776" y="1527173"/>
                  </a:moveTo>
                  <a:cubicBezTo>
                    <a:pt x="1981130" y="1527173"/>
                    <a:pt x="1991483" y="1529781"/>
                    <a:pt x="2001836" y="1534997"/>
                  </a:cubicBezTo>
                  <a:cubicBezTo>
                    <a:pt x="1978541" y="1558469"/>
                    <a:pt x="1947482" y="1568902"/>
                    <a:pt x="1944893" y="1600198"/>
                  </a:cubicBezTo>
                  <a:cubicBezTo>
                    <a:pt x="1924187" y="1587158"/>
                    <a:pt x="1898304" y="1584550"/>
                    <a:pt x="1882774" y="1555861"/>
                  </a:cubicBezTo>
                  <a:cubicBezTo>
                    <a:pt x="1913834" y="1550645"/>
                    <a:pt x="1939717" y="1527173"/>
                    <a:pt x="1970776" y="1527173"/>
                  </a:cubicBezTo>
                  <a:close/>
                  <a:moveTo>
                    <a:pt x="1819707" y="1527173"/>
                  </a:moveTo>
                  <a:cubicBezTo>
                    <a:pt x="1830097" y="1532465"/>
                    <a:pt x="1840488" y="1537756"/>
                    <a:pt x="1843086" y="1545694"/>
                  </a:cubicBezTo>
                  <a:cubicBezTo>
                    <a:pt x="1840488" y="1548339"/>
                    <a:pt x="1835293" y="1550985"/>
                    <a:pt x="1832695" y="1550985"/>
                  </a:cubicBezTo>
                  <a:cubicBezTo>
                    <a:pt x="1824902" y="1550985"/>
                    <a:pt x="1817109" y="1545694"/>
                    <a:pt x="1814511" y="1537756"/>
                  </a:cubicBezTo>
                  <a:cubicBezTo>
                    <a:pt x="1817109" y="1532465"/>
                    <a:pt x="1817109" y="1529819"/>
                    <a:pt x="1819707" y="1527173"/>
                  </a:cubicBezTo>
                  <a:close/>
                  <a:moveTo>
                    <a:pt x="1265236" y="1522410"/>
                  </a:moveTo>
                  <a:cubicBezTo>
                    <a:pt x="1278465" y="1532993"/>
                    <a:pt x="1283757" y="1530347"/>
                    <a:pt x="1296986" y="1538285"/>
                  </a:cubicBezTo>
                  <a:cubicBezTo>
                    <a:pt x="1289049" y="1554160"/>
                    <a:pt x="1275819" y="1554160"/>
                    <a:pt x="1265236" y="1562097"/>
                  </a:cubicBezTo>
                  <a:cubicBezTo>
                    <a:pt x="1249361" y="1554160"/>
                    <a:pt x="1262590" y="1538285"/>
                    <a:pt x="1265236" y="1522410"/>
                  </a:cubicBezTo>
                  <a:close/>
                  <a:moveTo>
                    <a:pt x="1541583" y="1366835"/>
                  </a:moveTo>
                  <a:cubicBezTo>
                    <a:pt x="1554405" y="1377418"/>
                    <a:pt x="1546712" y="1395939"/>
                    <a:pt x="1562098" y="1406522"/>
                  </a:cubicBezTo>
                  <a:cubicBezTo>
                    <a:pt x="1556969" y="1414460"/>
                    <a:pt x="1551841" y="1422397"/>
                    <a:pt x="1544147" y="1422397"/>
                  </a:cubicBezTo>
                  <a:cubicBezTo>
                    <a:pt x="1528761" y="1409168"/>
                    <a:pt x="1551841" y="1388002"/>
                    <a:pt x="1531325" y="1374772"/>
                  </a:cubicBezTo>
                  <a:cubicBezTo>
                    <a:pt x="1533890" y="1369481"/>
                    <a:pt x="1539019" y="1372127"/>
                    <a:pt x="1541583" y="1366835"/>
                  </a:cubicBezTo>
                  <a:close/>
                  <a:moveTo>
                    <a:pt x="177434" y="1366835"/>
                  </a:moveTo>
                  <a:cubicBezTo>
                    <a:pt x="177434" y="1366835"/>
                    <a:pt x="179998" y="1369522"/>
                    <a:pt x="182562" y="1372208"/>
                  </a:cubicBezTo>
                  <a:cubicBezTo>
                    <a:pt x="174869" y="1380268"/>
                    <a:pt x="169740" y="1401760"/>
                    <a:pt x="162047" y="1401760"/>
                  </a:cubicBezTo>
                  <a:cubicBezTo>
                    <a:pt x="162047" y="1401760"/>
                    <a:pt x="159483" y="1401760"/>
                    <a:pt x="159483" y="1401760"/>
                  </a:cubicBezTo>
                  <a:cubicBezTo>
                    <a:pt x="149225" y="1396387"/>
                    <a:pt x="164612" y="1366835"/>
                    <a:pt x="177434" y="1366835"/>
                  </a:cubicBezTo>
                  <a:close/>
                  <a:moveTo>
                    <a:pt x="351585" y="1103310"/>
                  </a:moveTo>
                  <a:cubicBezTo>
                    <a:pt x="359429" y="1103310"/>
                    <a:pt x="367273" y="1106031"/>
                    <a:pt x="369887" y="1111474"/>
                  </a:cubicBezTo>
                  <a:cubicBezTo>
                    <a:pt x="356814" y="1122360"/>
                    <a:pt x="341126" y="1116917"/>
                    <a:pt x="325437" y="1122360"/>
                  </a:cubicBezTo>
                  <a:cubicBezTo>
                    <a:pt x="325437" y="1108753"/>
                    <a:pt x="338511" y="1103310"/>
                    <a:pt x="351585" y="1103310"/>
                  </a:cubicBezTo>
                  <a:close/>
                  <a:moveTo>
                    <a:pt x="1778906" y="1082673"/>
                  </a:moveTo>
                  <a:cubicBezTo>
                    <a:pt x="1789338" y="1082673"/>
                    <a:pt x="1799770" y="1090366"/>
                    <a:pt x="1804986" y="1098059"/>
                  </a:cubicBezTo>
                  <a:cubicBezTo>
                    <a:pt x="1799770" y="1110881"/>
                    <a:pt x="1791946" y="1108317"/>
                    <a:pt x="1789338" y="1116010"/>
                  </a:cubicBezTo>
                  <a:cubicBezTo>
                    <a:pt x="1768474" y="1110881"/>
                    <a:pt x="1776298" y="1095495"/>
                    <a:pt x="1768474" y="1085237"/>
                  </a:cubicBezTo>
                  <a:cubicBezTo>
                    <a:pt x="1771082" y="1082673"/>
                    <a:pt x="1773690" y="1082673"/>
                    <a:pt x="1778906" y="1082673"/>
                  </a:cubicBezTo>
                  <a:close/>
                  <a:moveTo>
                    <a:pt x="1809975" y="1046160"/>
                  </a:moveTo>
                  <a:cubicBezTo>
                    <a:pt x="1814964" y="1046160"/>
                    <a:pt x="1817459" y="1048806"/>
                    <a:pt x="1822448" y="1051452"/>
                  </a:cubicBezTo>
                  <a:cubicBezTo>
                    <a:pt x="1819953" y="1056743"/>
                    <a:pt x="1817459" y="1059389"/>
                    <a:pt x="1814964" y="1062035"/>
                  </a:cubicBezTo>
                  <a:cubicBezTo>
                    <a:pt x="1807481" y="1059389"/>
                    <a:pt x="1807481" y="1054097"/>
                    <a:pt x="1804986" y="1051452"/>
                  </a:cubicBezTo>
                  <a:cubicBezTo>
                    <a:pt x="1804986" y="1048806"/>
                    <a:pt x="1807481" y="1046160"/>
                    <a:pt x="1809975" y="1046160"/>
                  </a:cubicBezTo>
                  <a:close/>
                  <a:moveTo>
                    <a:pt x="1750867" y="1046160"/>
                  </a:moveTo>
                  <a:cubicBezTo>
                    <a:pt x="1758660" y="1046160"/>
                    <a:pt x="1771649" y="1059058"/>
                    <a:pt x="1761258" y="1066797"/>
                  </a:cubicBezTo>
                  <a:cubicBezTo>
                    <a:pt x="1748270" y="1064217"/>
                    <a:pt x="1748270" y="1059058"/>
                    <a:pt x="1743074" y="1048740"/>
                  </a:cubicBezTo>
                  <a:cubicBezTo>
                    <a:pt x="1745672" y="1048740"/>
                    <a:pt x="1745672" y="1046160"/>
                    <a:pt x="1750867" y="1046160"/>
                  </a:cubicBezTo>
                  <a:close/>
                  <a:moveTo>
                    <a:pt x="1376361" y="979486"/>
                  </a:moveTo>
                  <a:cubicBezTo>
                    <a:pt x="1379007" y="979486"/>
                    <a:pt x="1381653" y="979486"/>
                    <a:pt x="1384299" y="979486"/>
                  </a:cubicBezTo>
                  <a:cubicBezTo>
                    <a:pt x="1392236" y="992560"/>
                    <a:pt x="1389590" y="1008248"/>
                    <a:pt x="1384299" y="1023936"/>
                  </a:cubicBezTo>
                  <a:cubicBezTo>
                    <a:pt x="1384299" y="1023936"/>
                    <a:pt x="1384299" y="1023936"/>
                    <a:pt x="1381653" y="1023936"/>
                  </a:cubicBezTo>
                  <a:cubicBezTo>
                    <a:pt x="1371069" y="1023936"/>
                    <a:pt x="1363132" y="1013478"/>
                    <a:pt x="1363132" y="1000404"/>
                  </a:cubicBezTo>
                  <a:cubicBezTo>
                    <a:pt x="1360486" y="989945"/>
                    <a:pt x="1365778" y="979486"/>
                    <a:pt x="1376361" y="979486"/>
                  </a:cubicBezTo>
                  <a:close/>
                  <a:moveTo>
                    <a:pt x="1045963" y="941387"/>
                  </a:moveTo>
                  <a:cubicBezTo>
                    <a:pt x="1048542" y="941387"/>
                    <a:pt x="1051122" y="941387"/>
                    <a:pt x="1053702" y="943882"/>
                  </a:cubicBezTo>
                  <a:cubicBezTo>
                    <a:pt x="1058861" y="958849"/>
                    <a:pt x="1048542" y="973817"/>
                    <a:pt x="1035644" y="976312"/>
                  </a:cubicBezTo>
                  <a:cubicBezTo>
                    <a:pt x="1017586" y="968828"/>
                    <a:pt x="1030484" y="941387"/>
                    <a:pt x="1045963" y="941387"/>
                  </a:cubicBezTo>
                  <a:close/>
                  <a:moveTo>
                    <a:pt x="529272" y="930275"/>
                  </a:moveTo>
                  <a:cubicBezTo>
                    <a:pt x="536892" y="940435"/>
                    <a:pt x="539432" y="953135"/>
                    <a:pt x="544512" y="963295"/>
                  </a:cubicBezTo>
                  <a:cubicBezTo>
                    <a:pt x="541972" y="965835"/>
                    <a:pt x="539432" y="968375"/>
                    <a:pt x="536892" y="968375"/>
                  </a:cubicBezTo>
                  <a:cubicBezTo>
                    <a:pt x="521652" y="968375"/>
                    <a:pt x="506413" y="937895"/>
                    <a:pt x="529272" y="930275"/>
                  </a:cubicBezTo>
                  <a:close/>
                  <a:moveTo>
                    <a:pt x="474981" y="920750"/>
                  </a:moveTo>
                  <a:cubicBezTo>
                    <a:pt x="482601" y="920750"/>
                    <a:pt x="495301" y="933648"/>
                    <a:pt x="485141" y="941387"/>
                  </a:cubicBezTo>
                  <a:cubicBezTo>
                    <a:pt x="472441" y="938807"/>
                    <a:pt x="477520" y="931068"/>
                    <a:pt x="469900" y="925909"/>
                  </a:cubicBezTo>
                  <a:cubicBezTo>
                    <a:pt x="469900" y="923330"/>
                    <a:pt x="472441" y="920750"/>
                    <a:pt x="474981" y="920750"/>
                  </a:cubicBezTo>
                  <a:close/>
                  <a:moveTo>
                    <a:pt x="1360804" y="904875"/>
                  </a:moveTo>
                  <a:cubicBezTo>
                    <a:pt x="1363344" y="904875"/>
                    <a:pt x="1363344" y="904875"/>
                    <a:pt x="1363344" y="904875"/>
                  </a:cubicBezTo>
                  <a:cubicBezTo>
                    <a:pt x="1368424" y="904875"/>
                    <a:pt x="1373504" y="904875"/>
                    <a:pt x="1381124" y="912358"/>
                  </a:cubicBezTo>
                  <a:cubicBezTo>
                    <a:pt x="1376044" y="919842"/>
                    <a:pt x="1373504" y="922337"/>
                    <a:pt x="1368424" y="922337"/>
                  </a:cubicBezTo>
                  <a:cubicBezTo>
                    <a:pt x="1363344" y="922337"/>
                    <a:pt x="1358264" y="919842"/>
                    <a:pt x="1355724" y="914853"/>
                  </a:cubicBezTo>
                  <a:cubicBezTo>
                    <a:pt x="1358264" y="909864"/>
                    <a:pt x="1360804" y="907369"/>
                    <a:pt x="1360804" y="904875"/>
                  </a:cubicBezTo>
                  <a:close/>
                  <a:moveTo>
                    <a:pt x="1086582" y="830262"/>
                  </a:moveTo>
                  <a:cubicBezTo>
                    <a:pt x="1109661" y="840422"/>
                    <a:pt x="1107097" y="853122"/>
                    <a:pt x="1101968" y="868362"/>
                  </a:cubicBezTo>
                  <a:cubicBezTo>
                    <a:pt x="1086582" y="865822"/>
                    <a:pt x="1076324" y="848042"/>
                    <a:pt x="1086582" y="830262"/>
                  </a:cubicBezTo>
                  <a:close/>
                  <a:moveTo>
                    <a:pt x="774065" y="765175"/>
                  </a:moveTo>
                  <a:cubicBezTo>
                    <a:pt x="776605" y="765175"/>
                    <a:pt x="781685" y="765175"/>
                    <a:pt x="784225" y="767645"/>
                  </a:cubicBezTo>
                  <a:cubicBezTo>
                    <a:pt x="781685" y="777523"/>
                    <a:pt x="771525" y="787400"/>
                    <a:pt x="758825" y="787400"/>
                  </a:cubicBezTo>
                  <a:cubicBezTo>
                    <a:pt x="753745" y="787400"/>
                    <a:pt x="751205" y="787400"/>
                    <a:pt x="746125" y="784931"/>
                  </a:cubicBezTo>
                  <a:cubicBezTo>
                    <a:pt x="753745" y="772583"/>
                    <a:pt x="763905" y="765175"/>
                    <a:pt x="774065" y="765175"/>
                  </a:cubicBezTo>
                  <a:close/>
                  <a:moveTo>
                    <a:pt x="1409699" y="765175"/>
                  </a:moveTo>
                  <a:cubicBezTo>
                    <a:pt x="1412239" y="765175"/>
                    <a:pt x="1412239" y="765175"/>
                    <a:pt x="1414779" y="765175"/>
                  </a:cubicBezTo>
                  <a:cubicBezTo>
                    <a:pt x="1422399" y="780520"/>
                    <a:pt x="1419859" y="800981"/>
                    <a:pt x="1407159" y="811212"/>
                  </a:cubicBezTo>
                  <a:cubicBezTo>
                    <a:pt x="1404619" y="811212"/>
                    <a:pt x="1402079" y="808654"/>
                    <a:pt x="1402079" y="808654"/>
                  </a:cubicBezTo>
                  <a:cubicBezTo>
                    <a:pt x="1399539" y="808654"/>
                    <a:pt x="1399539" y="811212"/>
                    <a:pt x="1396999" y="811212"/>
                  </a:cubicBezTo>
                  <a:cubicBezTo>
                    <a:pt x="1371599" y="798424"/>
                    <a:pt x="1391919" y="765175"/>
                    <a:pt x="1409699" y="765175"/>
                  </a:cubicBezTo>
                  <a:close/>
                  <a:moveTo>
                    <a:pt x="1365884" y="731837"/>
                  </a:moveTo>
                  <a:cubicBezTo>
                    <a:pt x="1373504" y="731837"/>
                    <a:pt x="1378584" y="752618"/>
                    <a:pt x="1381124" y="757814"/>
                  </a:cubicBezTo>
                  <a:cubicBezTo>
                    <a:pt x="1378584" y="760412"/>
                    <a:pt x="1376044" y="760412"/>
                    <a:pt x="1373504" y="760412"/>
                  </a:cubicBezTo>
                  <a:cubicBezTo>
                    <a:pt x="1363344" y="760412"/>
                    <a:pt x="1363344" y="744825"/>
                    <a:pt x="1355724" y="737032"/>
                  </a:cubicBezTo>
                  <a:cubicBezTo>
                    <a:pt x="1360804" y="731837"/>
                    <a:pt x="1363344" y="731837"/>
                    <a:pt x="1365884" y="731837"/>
                  </a:cubicBezTo>
                  <a:close/>
                  <a:moveTo>
                    <a:pt x="1063624" y="655637"/>
                  </a:moveTo>
                  <a:cubicBezTo>
                    <a:pt x="1079499" y="665956"/>
                    <a:pt x="1079499" y="689173"/>
                    <a:pt x="1060978" y="696912"/>
                  </a:cubicBezTo>
                  <a:cubicBezTo>
                    <a:pt x="1047749" y="686593"/>
                    <a:pt x="1058332" y="671115"/>
                    <a:pt x="1063624" y="655637"/>
                  </a:cubicBezTo>
                  <a:close/>
                  <a:moveTo>
                    <a:pt x="1621947" y="642937"/>
                  </a:moveTo>
                  <a:cubicBezTo>
                    <a:pt x="1632319" y="642937"/>
                    <a:pt x="1642690" y="645523"/>
                    <a:pt x="1650469" y="655868"/>
                  </a:cubicBezTo>
                  <a:cubicBezTo>
                    <a:pt x="1668619" y="673973"/>
                    <a:pt x="1650469" y="710182"/>
                    <a:pt x="1627133" y="736046"/>
                  </a:cubicBezTo>
                  <a:cubicBezTo>
                    <a:pt x="1629726" y="741219"/>
                    <a:pt x="1632319" y="741219"/>
                    <a:pt x="1637504" y="741219"/>
                  </a:cubicBezTo>
                  <a:cubicBezTo>
                    <a:pt x="1650469" y="741219"/>
                    <a:pt x="1666026" y="730873"/>
                    <a:pt x="1676398" y="730873"/>
                  </a:cubicBezTo>
                  <a:cubicBezTo>
                    <a:pt x="1673805" y="759323"/>
                    <a:pt x="1616761" y="769669"/>
                    <a:pt x="1596018" y="811051"/>
                  </a:cubicBezTo>
                  <a:cubicBezTo>
                    <a:pt x="1570089" y="816224"/>
                    <a:pt x="1549345" y="842087"/>
                    <a:pt x="1523416" y="844673"/>
                  </a:cubicBezTo>
                  <a:cubicBezTo>
                    <a:pt x="1515638" y="865364"/>
                    <a:pt x="1500080" y="865364"/>
                    <a:pt x="1487116" y="873124"/>
                  </a:cubicBezTo>
                  <a:cubicBezTo>
                    <a:pt x="1468965" y="870537"/>
                    <a:pt x="1448222" y="852433"/>
                    <a:pt x="1443036" y="836914"/>
                  </a:cubicBezTo>
                  <a:cubicBezTo>
                    <a:pt x="1458594" y="818810"/>
                    <a:pt x="1479337" y="826569"/>
                    <a:pt x="1494894" y="821396"/>
                  </a:cubicBezTo>
                  <a:cubicBezTo>
                    <a:pt x="1481930" y="803292"/>
                    <a:pt x="1497487" y="774841"/>
                    <a:pt x="1468965" y="761910"/>
                  </a:cubicBezTo>
                  <a:cubicBezTo>
                    <a:pt x="1502673" y="736046"/>
                    <a:pt x="1572682" y="642937"/>
                    <a:pt x="1621947" y="642937"/>
                  </a:cubicBezTo>
                  <a:close/>
                  <a:moveTo>
                    <a:pt x="911025" y="633412"/>
                  </a:moveTo>
                  <a:cubicBezTo>
                    <a:pt x="923923" y="633412"/>
                    <a:pt x="918764" y="654049"/>
                    <a:pt x="911025" y="654049"/>
                  </a:cubicBezTo>
                  <a:cubicBezTo>
                    <a:pt x="908446" y="654049"/>
                    <a:pt x="905866" y="654049"/>
                    <a:pt x="905866" y="651470"/>
                  </a:cubicBezTo>
                  <a:cubicBezTo>
                    <a:pt x="903287" y="646310"/>
                    <a:pt x="905866" y="641151"/>
                    <a:pt x="911025" y="633412"/>
                  </a:cubicBezTo>
                  <a:close/>
                  <a:moveTo>
                    <a:pt x="1061627" y="625473"/>
                  </a:moveTo>
                  <a:cubicBezTo>
                    <a:pt x="1064211" y="625473"/>
                    <a:pt x="1064211" y="625473"/>
                    <a:pt x="1066794" y="625473"/>
                  </a:cubicBezTo>
                  <a:cubicBezTo>
                    <a:pt x="1059044" y="648752"/>
                    <a:pt x="1043543" y="640992"/>
                    <a:pt x="1030625" y="648752"/>
                  </a:cubicBezTo>
                  <a:cubicBezTo>
                    <a:pt x="1022875" y="674617"/>
                    <a:pt x="1017708" y="697896"/>
                    <a:pt x="1009957" y="723761"/>
                  </a:cubicBezTo>
                  <a:cubicBezTo>
                    <a:pt x="1007374" y="726348"/>
                    <a:pt x="1004790" y="726348"/>
                    <a:pt x="1002207" y="726348"/>
                  </a:cubicBezTo>
                  <a:cubicBezTo>
                    <a:pt x="999624" y="726348"/>
                    <a:pt x="997040" y="726348"/>
                    <a:pt x="994457" y="726348"/>
                  </a:cubicBezTo>
                  <a:cubicBezTo>
                    <a:pt x="991873" y="723761"/>
                    <a:pt x="991873" y="723761"/>
                    <a:pt x="989290" y="723761"/>
                  </a:cubicBezTo>
                  <a:cubicBezTo>
                    <a:pt x="984123" y="723761"/>
                    <a:pt x="978956" y="726348"/>
                    <a:pt x="976372" y="731521"/>
                  </a:cubicBezTo>
                  <a:cubicBezTo>
                    <a:pt x="991873" y="747040"/>
                    <a:pt x="1004790" y="762559"/>
                    <a:pt x="999624" y="783251"/>
                  </a:cubicBezTo>
                  <a:cubicBezTo>
                    <a:pt x="984123" y="778078"/>
                    <a:pt x="991873" y="767732"/>
                    <a:pt x="986706" y="762559"/>
                  </a:cubicBezTo>
                  <a:cubicBezTo>
                    <a:pt x="984123" y="759973"/>
                    <a:pt x="981539" y="757386"/>
                    <a:pt x="981539" y="757386"/>
                  </a:cubicBezTo>
                  <a:cubicBezTo>
                    <a:pt x="973789" y="757386"/>
                    <a:pt x="971205" y="765146"/>
                    <a:pt x="966038" y="767732"/>
                  </a:cubicBezTo>
                  <a:cubicBezTo>
                    <a:pt x="955704" y="791011"/>
                    <a:pt x="997040" y="806530"/>
                    <a:pt x="978956" y="832395"/>
                  </a:cubicBezTo>
                  <a:cubicBezTo>
                    <a:pt x="989290" y="840155"/>
                    <a:pt x="997040" y="832395"/>
                    <a:pt x="999624" y="845328"/>
                  </a:cubicBezTo>
                  <a:cubicBezTo>
                    <a:pt x="986706" y="878953"/>
                    <a:pt x="991873" y="917751"/>
                    <a:pt x="1028042" y="930684"/>
                  </a:cubicBezTo>
                  <a:cubicBezTo>
                    <a:pt x="1028042" y="946203"/>
                    <a:pt x="1022875" y="956549"/>
                    <a:pt x="1009957" y="964308"/>
                  </a:cubicBezTo>
                  <a:cubicBezTo>
                    <a:pt x="999624" y="959135"/>
                    <a:pt x="999624" y="951376"/>
                    <a:pt x="991873" y="946203"/>
                  </a:cubicBezTo>
                  <a:cubicBezTo>
                    <a:pt x="984123" y="956549"/>
                    <a:pt x="984123" y="964308"/>
                    <a:pt x="981539" y="972068"/>
                  </a:cubicBezTo>
                  <a:cubicBezTo>
                    <a:pt x="984123" y="972068"/>
                    <a:pt x="984123" y="972068"/>
                    <a:pt x="986706" y="972068"/>
                  </a:cubicBezTo>
                  <a:cubicBezTo>
                    <a:pt x="999624" y="972068"/>
                    <a:pt x="1007374" y="979828"/>
                    <a:pt x="1015124" y="990174"/>
                  </a:cubicBezTo>
                  <a:cubicBezTo>
                    <a:pt x="1022875" y="997933"/>
                    <a:pt x="1030625" y="1005693"/>
                    <a:pt x="1040959" y="1005693"/>
                  </a:cubicBezTo>
                  <a:cubicBezTo>
                    <a:pt x="1043543" y="1005693"/>
                    <a:pt x="1046126" y="1005693"/>
                    <a:pt x="1046126" y="1005693"/>
                  </a:cubicBezTo>
                  <a:cubicBezTo>
                    <a:pt x="1053877" y="992760"/>
                    <a:pt x="1061627" y="982414"/>
                    <a:pt x="1066794" y="969482"/>
                  </a:cubicBezTo>
                  <a:cubicBezTo>
                    <a:pt x="1066794" y="969482"/>
                    <a:pt x="1069378" y="969482"/>
                    <a:pt x="1069378" y="969482"/>
                  </a:cubicBezTo>
                  <a:cubicBezTo>
                    <a:pt x="1084878" y="969482"/>
                    <a:pt x="1100379" y="969482"/>
                    <a:pt x="1115880" y="961722"/>
                  </a:cubicBezTo>
                  <a:cubicBezTo>
                    <a:pt x="1126214" y="938443"/>
                    <a:pt x="1095212" y="922924"/>
                    <a:pt x="1071961" y="922924"/>
                  </a:cubicBezTo>
                  <a:cubicBezTo>
                    <a:pt x="1069378" y="922924"/>
                    <a:pt x="1064211" y="922924"/>
                    <a:pt x="1061627" y="922924"/>
                  </a:cubicBezTo>
                  <a:cubicBezTo>
                    <a:pt x="1028042" y="897059"/>
                    <a:pt x="1069378" y="853088"/>
                    <a:pt x="1035792" y="824636"/>
                  </a:cubicBezTo>
                  <a:cubicBezTo>
                    <a:pt x="1038376" y="822049"/>
                    <a:pt x="1040959" y="822049"/>
                    <a:pt x="1043543" y="822049"/>
                  </a:cubicBezTo>
                  <a:cubicBezTo>
                    <a:pt x="1051293" y="822049"/>
                    <a:pt x="1056460" y="827222"/>
                    <a:pt x="1064211" y="834982"/>
                  </a:cubicBezTo>
                  <a:cubicBezTo>
                    <a:pt x="1051293" y="853088"/>
                    <a:pt x="1077128" y="904818"/>
                    <a:pt x="1102963" y="904818"/>
                  </a:cubicBezTo>
                  <a:cubicBezTo>
                    <a:pt x="1108130" y="904818"/>
                    <a:pt x="1115880" y="902232"/>
                    <a:pt x="1121047" y="894472"/>
                  </a:cubicBezTo>
                  <a:cubicBezTo>
                    <a:pt x="1149465" y="902232"/>
                    <a:pt x="1136548" y="920337"/>
                    <a:pt x="1157216" y="930684"/>
                  </a:cubicBezTo>
                  <a:cubicBezTo>
                    <a:pt x="1144298" y="943616"/>
                    <a:pt x="1139131" y="956549"/>
                    <a:pt x="1149465" y="969482"/>
                  </a:cubicBezTo>
                  <a:cubicBezTo>
                    <a:pt x="1154632" y="972068"/>
                    <a:pt x="1159799" y="972068"/>
                    <a:pt x="1164966" y="972068"/>
                  </a:cubicBezTo>
                  <a:cubicBezTo>
                    <a:pt x="1206302" y="972068"/>
                    <a:pt x="1229553" y="909991"/>
                    <a:pt x="1265722" y="884126"/>
                  </a:cubicBezTo>
                  <a:cubicBezTo>
                    <a:pt x="1276056" y="897059"/>
                    <a:pt x="1283806" y="899645"/>
                    <a:pt x="1291557" y="899645"/>
                  </a:cubicBezTo>
                  <a:cubicBezTo>
                    <a:pt x="1296724" y="899645"/>
                    <a:pt x="1301891" y="897059"/>
                    <a:pt x="1307058" y="894472"/>
                  </a:cubicBezTo>
                  <a:cubicBezTo>
                    <a:pt x="1312225" y="894472"/>
                    <a:pt x="1317391" y="891886"/>
                    <a:pt x="1325142" y="891886"/>
                  </a:cubicBezTo>
                  <a:cubicBezTo>
                    <a:pt x="1325142" y="891886"/>
                    <a:pt x="1325142" y="891886"/>
                    <a:pt x="1327725" y="891886"/>
                  </a:cubicBezTo>
                  <a:cubicBezTo>
                    <a:pt x="1330309" y="909991"/>
                    <a:pt x="1304474" y="917751"/>
                    <a:pt x="1307058" y="935857"/>
                  </a:cubicBezTo>
                  <a:cubicBezTo>
                    <a:pt x="1322558" y="951376"/>
                    <a:pt x="1332892" y="935857"/>
                    <a:pt x="1350977" y="948789"/>
                  </a:cubicBezTo>
                  <a:cubicBezTo>
                    <a:pt x="1356144" y="961722"/>
                    <a:pt x="1343226" y="969482"/>
                    <a:pt x="1332892" y="977241"/>
                  </a:cubicBezTo>
                  <a:cubicBezTo>
                    <a:pt x="1325142" y="948789"/>
                    <a:pt x="1288973" y="956549"/>
                    <a:pt x="1286390" y="922924"/>
                  </a:cubicBezTo>
                  <a:cubicBezTo>
                    <a:pt x="1270889" y="922924"/>
                    <a:pt x="1270889" y="946203"/>
                    <a:pt x="1288973" y="948789"/>
                  </a:cubicBezTo>
                  <a:cubicBezTo>
                    <a:pt x="1281223" y="953962"/>
                    <a:pt x="1276056" y="956549"/>
                    <a:pt x="1268305" y="956549"/>
                  </a:cubicBezTo>
                  <a:cubicBezTo>
                    <a:pt x="1263138" y="956549"/>
                    <a:pt x="1257971" y="953962"/>
                    <a:pt x="1252805" y="953962"/>
                  </a:cubicBezTo>
                  <a:cubicBezTo>
                    <a:pt x="1245054" y="951376"/>
                    <a:pt x="1239887" y="951376"/>
                    <a:pt x="1234720" y="951376"/>
                  </a:cubicBezTo>
                  <a:cubicBezTo>
                    <a:pt x="1226970" y="951376"/>
                    <a:pt x="1219219" y="953962"/>
                    <a:pt x="1214052" y="964308"/>
                  </a:cubicBezTo>
                  <a:cubicBezTo>
                    <a:pt x="1203718" y="979828"/>
                    <a:pt x="1221803" y="985001"/>
                    <a:pt x="1203718" y="1005693"/>
                  </a:cubicBezTo>
                  <a:cubicBezTo>
                    <a:pt x="1201135" y="1013453"/>
                    <a:pt x="1224386" y="1016039"/>
                    <a:pt x="1219219" y="1023799"/>
                  </a:cubicBezTo>
                  <a:cubicBezTo>
                    <a:pt x="1216636" y="1031558"/>
                    <a:pt x="1211469" y="1034145"/>
                    <a:pt x="1206302" y="1034145"/>
                  </a:cubicBezTo>
                  <a:cubicBezTo>
                    <a:pt x="1198551" y="1034145"/>
                    <a:pt x="1188218" y="1028972"/>
                    <a:pt x="1185634" y="1021212"/>
                  </a:cubicBezTo>
                  <a:cubicBezTo>
                    <a:pt x="1183051" y="1021212"/>
                    <a:pt x="1183051" y="1021212"/>
                    <a:pt x="1183051" y="1021212"/>
                  </a:cubicBezTo>
                  <a:cubicBezTo>
                    <a:pt x="1170133" y="1021212"/>
                    <a:pt x="1172717" y="1031558"/>
                    <a:pt x="1167550" y="1044491"/>
                  </a:cubicBezTo>
                  <a:cubicBezTo>
                    <a:pt x="1170133" y="1047077"/>
                    <a:pt x="1172717" y="1047077"/>
                    <a:pt x="1175300" y="1047077"/>
                  </a:cubicBezTo>
                  <a:cubicBezTo>
                    <a:pt x="1177884" y="1047077"/>
                    <a:pt x="1177884" y="1047077"/>
                    <a:pt x="1180467" y="1047077"/>
                  </a:cubicBezTo>
                  <a:cubicBezTo>
                    <a:pt x="1183051" y="1047077"/>
                    <a:pt x="1183051" y="1047077"/>
                    <a:pt x="1185634" y="1047077"/>
                  </a:cubicBezTo>
                  <a:cubicBezTo>
                    <a:pt x="1188218" y="1047077"/>
                    <a:pt x="1190801" y="1047077"/>
                    <a:pt x="1195968" y="1052250"/>
                  </a:cubicBezTo>
                  <a:cubicBezTo>
                    <a:pt x="1198551" y="1065183"/>
                    <a:pt x="1195968" y="1078116"/>
                    <a:pt x="1183051" y="1096221"/>
                  </a:cubicBezTo>
                  <a:cubicBezTo>
                    <a:pt x="1183051" y="1111741"/>
                    <a:pt x="1198551" y="1124673"/>
                    <a:pt x="1208885" y="1137606"/>
                  </a:cubicBezTo>
                  <a:cubicBezTo>
                    <a:pt x="1211469" y="1137606"/>
                    <a:pt x="1211469" y="1137606"/>
                    <a:pt x="1211469" y="1137606"/>
                  </a:cubicBezTo>
                  <a:cubicBezTo>
                    <a:pt x="1224386" y="1137606"/>
                    <a:pt x="1234720" y="1122087"/>
                    <a:pt x="1245054" y="1111741"/>
                  </a:cubicBezTo>
                  <a:cubicBezTo>
                    <a:pt x="1250221" y="1119500"/>
                    <a:pt x="1255388" y="1122087"/>
                    <a:pt x="1260555" y="1122087"/>
                  </a:cubicBezTo>
                  <a:cubicBezTo>
                    <a:pt x="1270889" y="1122087"/>
                    <a:pt x="1276056" y="1106568"/>
                    <a:pt x="1288973" y="1101394"/>
                  </a:cubicBezTo>
                  <a:cubicBezTo>
                    <a:pt x="1291557" y="1098808"/>
                    <a:pt x="1296724" y="1098808"/>
                    <a:pt x="1304474" y="1098808"/>
                  </a:cubicBezTo>
                  <a:cubicBezTo>
                    <a:pt x="1307058" y="1098808"/>
                    <a:pt x="1309641" y="1098808"/>
                    <a:pt x="1312225" y="1098808"/>
                  </a:cubicBezTo>
                  <a:cubicBezTo>
                    <a:pt x="1314808" y="1098808"/>
                    <a:pt x="1319975" y="1098808"/>
                    <a:pt x="1322558" y="1098808"/>
                  </a:cubicBezTo>
                  <a:cubicBezTo>
                    <a:pt x="1338059" y="1098808"/>
                    <a:pt x="1353560" y="1096221"/>
                    <a:pt x="1353560" y="1080702"/>
                  </a:cubicBezTo>
                  <a:cubicBezTo>
                    <a:pt x="1356144" y="1062597"/>
                    <a:pt x="1317391" y="1057423"/>
                    <a:pt x="1330309" y="1036731"/>
                  </a:cubicBezTo>
                  <a:cubicBezTo>
                    <a:pt x="1345810" y="1052250"/>
                    <a:pt x="1356144" y="1054837"/>
                    <a:pt x="1366478" y="1054837"/>
                  </a:cubicBezTo>
                  <a:cubicBezTo>
                    <a:pt x="1371645" y="1054837"/>
                    <a:pt x="1379395" y="1054837"/>
                    <a:pt x="1384562" y="1052250"/>
                  </a:cubicBezTo>
                  <a:cubicBezTo>
                    <a:pt x="1389729" y="1052250"/>
                    <a:pt x="1397479" y="1049664"/>
                    <a:pt x="1402646" y="1049664"/>
                  </a:cubicBezTo>
                  <a:cubicBezTo>
                    <a:pt x="1405230" y="1049664"/>
                    <a:pt x="1410397" y="1049664"/>
                    <a:pt x="1412980" y="1052250"/>
                  </a:cubicBezTo>
                  <a:cubicBezTo>
                    <a:pt x="1428481" y="1018626"/>
                    <a:pt x="1472400" y="987587"/>
                    <a:pt x="1449149" y="959135"/>
                  </a:cubicBezTo>
                  <a:cubicBezTo>
                    <a:pt x="1443982" y="953962"/>
                    <a:pt x="1438815" y="953962"/>
                    <a:pt x="1436232" y="953962"/>
                  </a:cubicBezTo>
                  <a:cubicBezTo>
                    <a:pt x="1433648" y="953962"/>
                    <a:pt x="1433648" y="953962"/>
                    <a:pt x="1433648" y="953962"/>
                  </a:cubicBezTo>
                  <a:cubicBezTo>
                    <a:pt x="1431065" y="953962"/>
                    <a:pt x="1431065" y="953962"/>
                    <a:pt x="1431065" y="953962"/>
                  </a:cubicBezTo>
                  <a:cubicBezTo>
                    <a:pt x="1425898" y="953962"/>
                    <a:pt x="1420731" y="953962"/>
                    <a:pt x="1418147" y="943616"/>
                  </a:cubicBezTo>
                  <a:cubicBezTo>
                    <a:pt x="1472400" y="938443"/>
                    <a:pt x="1516319" y="902232"/>
                    <a:pt x="1570572" y="902232"/>
                  </a:cubicBezTo>
                  <a:cubicBezTo>
                    <a:pt x="1580906" y="902232"/>
                    <a:pt x="1591240" y="904818"/>
                    <a:pt x="1601574" y="907405"/>
                  </a:cubicBezTo>
                  <a:cubicBezTo>
                    <a:pt x="1598991" y="925511"/>
                    <a:pt x="1575739" y="948789"/>
                    <a:pt x="1591240" y="964308"/>
                  </a:cubicBezTo>
                  <a:cubicBezTo>
                    <a:pt x="1555072" y="1005693"/>
                    <a:pt x="1487901" y="1021212"/>
                    <a:pt x="1498235" y="1091048"/>
                  </a:cubicBezTo>
                  <a:cubicBezTo>
                    <a:pt x="1493068" y="1083289"/>
                    <a:pt x="1490485" y="1083289"/>
                    <a:pt x="1485318" y="1083289"/>
                  </a:cubicBezTo>
                  <a:cubicBezTo>
                    <a:pt x="1474984" y="1083289"/>
                    <a:pt x="1467233" y="1091048"/>
                    <a:pt x="1456899" y="1093635"/>
                  </a:cubicBezTo>
                  <a:cubicBezTo>
                    <a:pt x="1451732" y="1129846"/>
                    <a:pt x="1480151" y="1155712"/>
                    <a:pt x="1500819" y="1184163"/>
                  </a:cubicBezTo>
                  <a:cubicBezTo>
                    <a:pt x="1505985" y="1186750"/>
                    <a:pt x="1508569" y="1186750"/>
                    <a:pt x="1513736" y="1186750"/>
                  </a:cubicBezTo>
                  <a:cubicBezTo>
                    <a:pt x="1524070" y="1186750"/>
                    <a:pt x="1531820" y="1181577"/>
                    <a:pt x="1539571" y="1178990"/>
                  </a:cubicBezTo>
                  <a:cubicBezTo>
                    <a:pt x="1542154" y="1163471"/>
                    <a:pt x="1500819" y="1155712"/>
                    <a:pt x="1503402" y="1137606"/>
                  </a:cubicBezTo>
                  <a:cubicBezTo>
                    <a:pt x="1524070" y="1114327"/>
                    <a:pt x="1555072" y="1127260"/>
                    <a:pt x="1575739" y="1096221"/>
                  </a:cubicBezTo>
                  <a:cubicBezTo>
                    <a:pt x="1591240" y="1103981"/>
                    <a:pt x="1591240" y="1111741"/>
                    <a:pt x="1593824" y="1122087"/>
                  </a:cubicBezTo>
                  <a:cubicBezTo>
                    <a:pt x="1596407" y="1124673"/>
                    <a:pt x="1598991" y="1124673"/>
                    <a:pt x="1598991" y="1124673"/>
                  </a:cubicBezTo>
                  <a:cubicBezTo>
                    <a:pt x="1606741" y="1124673"/>
                    <a:pt x="1609325" y="1122087"/>
                    <a:pt x="1614492" y="1116914"/>
                  </a:cubicBezTo>
                  <a:cubicBezTo>
                    <a:pt x="1619659" y="1114327"/>
                    <a:pt x="1624826" y="1109154"/>
                    <a:pt x="1629992" y="1109154"/>
                  </a:cubicBezTo>
                  <a:cubicBezTo>
                    <a:pt x="1632576" y="1109154"/>
                    <a:pt x="1632576" y="1109154"/>
                    <a:pt x="1637743" y="1111741"/>
                  </a:cubicBezTo>
                  <a:cubicBezTo>
                    <a:pt x="1632576" y="1129846"/>
                    <a:pt x="1619659" y="1127260"/>
                    <a:pt x="1614492" y="1150539"/>
                  </a:cubicBezTo>
                  <a:cubicBezTo>
                    <a:pt x="1611908" y="1150539"/>
                    <a:pt x="1609325" y="1150539"/>
                    <a:pt x="1609325" y="1150539"/>
                  </a:cubicBezTo>
                  <a:cubicBezTo>
                    <a:pt x="1604158" y="1150539"/>
                    <a:pt x="1598991" y="1150539"/>
                    <a:pt x="1593824" y="1147952"/>
                  </a:cubicBezTo>
                  <a:cubicBezTo>
                    <a:pt x="1588657" y="1145365"/>
                    <a:pt x="1586073" y="1142779"/>
                    <a:pt x="1580906" y="1142779"/>
                  </a:cubicBezTo>
                  <a:cubicBezTo>
                    <a:pt x="1567989" y="1160885"/>
                    <a:pt x="1606741" y="1166058"/>
                    <a:pt x="1609325" y="1181577"/>
                  </a:cubicBezTo>
                  <a:cubicBezTo>
                    <a:pt x="1591240" y="1202269"/>
                    <a:pt x="1575739" y="1235894"/>
                    <a:pt x="1588657" y="1259173"/>
                  </a:cubicBezTo>
                  <a:cubicBezTo>
                    <a:pt x="1565406" y="1266932"/>
                    <a:pt x="1567989" y="1287625"/>
                    <a:pt x="1570572" y="1305730"/>
                  </a:cubicBezTo>
                  <a:cubicBezTo>
                    <a:pt x="1565406" y="1300557"/>
                    <a:pt x="1562822" y="1300557"/>
                    <a:pt x="1560239" y="1300557"/>
                  </a:cubicBezTo>
                  <a:cubicBezTo>
                    <a:pt x="1560239" y="1300557"/>
                    <a:pt x="1557655" y="1300557"/>
                    <a:pt x="1557655" y="1300557"/>
                  </a:cubicBezTo>
                  <a:cubicBezTo>
                    <a:pt x="1555072" y="1300557"/>
                    <a:pt x="1552488" y="1300557"/>
                    <a:pt x="1549905" y="1297971"/>
                  </a:cubicBezTo>
                  <a:cubicBezTo>
                    <a:pt x="1542154" y="1318663"/>
                    <a:pt x="1531820" y="1336769"/>
                    <a:pt x="1529237" y="1357461"/>
                  </a:cubicBezTo>
                  <a:cubicBezTo>
                    <a:pt x="1529237" y="1354874"/>
                    <a:pt x="1529237" y="1354874"/>
                    <a:pt x="1529237" y="1354874"/>
                  </a:cubicBezTo>
                  <a:cubicBezTo>
                    <a:pt x="1498235" y="1354874"/>
                    <a:pt x="1480151" y="1401432"/>
                    <a:pt x="1451732" y="1411778"/>
                  </a:cubicBezTo>
                  <a:cubicBezTo>
                    <a:pt x="1438815" y="1429884"/>
                    <a:pt x="1456899" y="1442817"/>
                    <a:pt x="1454316" y="1460922"/>
                  </a:cubicBezTo>
                  <a:cubicBezTo>
                    <a:pt x="1456899" y="1460922"/>
                    <a:pt x="1459483" y="1463509"/>
                    <a:pt x="1464650" y="1463509"/>
                  </a:cubicBezTo>
                  <a:cubicBezTo>
                    <a:pt x="1477567" y="1463509"/>
                    <a:pt x="1490485" y="1453163"/>
                    <a:pt x="1500819" y="1437644"/>
                  </a:cubicBezTo>
                  <a:cubicBezTo>
                    <a:pt x="1508569" y="1442817"/>
                    <a:pt x="1513736" y="1447990"/>
                    <a:pt x="1516319" y="1453163"/>
                  </a:cubicBezTo>
                  <a:cubicBezTo>
                    <a:pt x="1536987" y="1442817"/>
                    <a:pt x="1557655" y="1440230"/>
                    <a:pt x="1580906" y="1440230"/>
                  </a:cubicBezTo>
                  <a:cubicBezTo>
                    <a:pt x="1591240" y="1440230"/>
                    <a:pt x="1601574" y="1440230"/>
                    <a:pt x="1611908" y="1442817"/>
                  </a:cubicBezTo>
                  <a:cubicBezTo>
                    <a:pt x="1624826" y="1414365"/>
                    <a:pt x="1645493" y="1424711"/>
                    <a:pt x="1663578" y="1416951"/>
                  </a:cubicBezTo>
                  <a:cubicBezTo>
                    <a:pt x="1673912" y="1422124"/>
                    <a:pt x="1668745" y="1427297"/>
                    <a:pt x="1679079" y="1432471"/>
                  </a:cubicBezTo>
                  <a:cubicBezTo>
                    <a:pt x="1673912" y="1450576"/>
                    <a:pt x="1660994" y="1447990"/>
                    <a:pt x="1650660" y="1455749"/>
                  </a:cubicBezTo>
                  <a:cubicBezTo>
                    <a:pt x="1648077" y="1463509"/>
                    <a:pt x="1655827" y="1468682"/>
                    <a:pt x="1658411" y="1476442"/>
                  </a:cubicBezTo>
                  <a:cubicBezTo>
                    <a:pt x="1671328" y="1476442"/>
                    <a:pt x="1681662" y="1468682"/>
                    <a:pt x="1689413" y="1453163"/>
                  </a:cubicBezTo>
                  <a:cubicBezTo>
                    <a:pt x="1710080" y="1466095"/>
                    <a:pt x="1722998" y="1455749"/>
                    <a:pt x="1743666" y="1468682"/>
                  </a:cubicBezTo>
                  <a:cubicBezTo>
                    <a:pt x="1728165" y="1481615"/>
                    <a:pt x="1733332" y="1504893"/>
                    <a:pt x="1712664" y="1528172"/>
                  </a:cubicBezTo>
                  <a:cubicBezTo>
                    <a:pt x="1707497" y="1522999"/>
                    <a:pt x="1704913" y="1520413"/>
                    <a:pt x="1699746" y="1520413"/>
                  </a:cubicBezTo>
                  <a:cubicBezTo>
                    <a:pt x="1684246" y="1520413"/>
                    <a:pt x="1671328" y="1561797"/>
                    <a:pt x="1681662" y="1572143"/>
                  </a:cubicBezTo>
                  <a:cubicBezTo>
                    <a:pt x="1655827" y="1579903"/>
                    <a:pt x="1609325" y="1587662"/>
                    <a:pt x="1609325" y="1631633"/>
                  </a:cubicBezTo>
                  <a:cubicBezTo>
                    <a:pt x="1617075" y="1634220"/>
                    <a:pt x="1622242" y="1636806"/>
                    <a:pt x="1629992" y="1636806"/>
                  </a:cubicBezTo>
                  <a:cubicBezTo>
                    <a:pt x="1668745" y="1636806"/>
                    <a:pt x="1684246" y="1566970"/>
                    <a:pt x="1725581" y="1561797"/>
                  </a:cubicBezTo>
                  <a:cubicBezTo>
                    <a:pt x="1741082" y="1572143"/>
                    <a:pt x="1720414" y="1590249"/>
                    <a:pt x="1746249" y="1598008"/>
                  </a:cubicBezTo>
                  <a:cubicBezTo>
                    <a:pt x="1743666" y="1603181"/>
                    <a:pt x="1741082" y="1605768"/>
                    <a:pt x="1735915" y="1605768"/>
                  </a:cubicBezTo>
                  <a:cubicBezTo>
                    <a:pt x="1730748" y="1605768"/>
                    <a:pt x="1728165" y="1603181"/>
                    <a:pt x="1722998" y="1603181"/>
                  </a:cubicBezTo>
                  <a:cubicBezTo>
                    <a:pt x="1717831" y="1600595"/>
                    <a:pt x="1712664" y="1598008"/>
                    <a:pt x="1710080" y="1598008"/>
                  </a:cubicBezTo>
                  <a:cubicBezTo>
                    <a:pt x="1710080" y="1598008"/>
                    <a:pt x="1710080" y="1598008"/>
                    <a:pt x="1707497" y="1598008"/>
                  </a:cubicBezTo>
                  <a:cubicBezTo>
                    <a:pt x="1697163" y="1623874"/>
                    <a:pt x="1681662" y="1631633"/>
                    <a:pt x="1671328" y="1654912"/>
                  </a:cubicBezTo>
                  <a:cubicBezTo>
                    <a:pt x="1668745" y="1657499"/>
                    <a:pt x="1666161" y="1657499"/>
                    <a:pt x="1663578" y="1657499"/>
                  </a:cubicBezTo>
                  <a:cubicBezTo>
                    <a:pt x="1653244" y="1657499"/>
                    <a:pt x="1642910" y="1654912"/>
                    <a:pt x="1635159" y="1652326"/>
                  </a:cubicBezTo>
                  <a:cubicBezTo>
                    <a:pt x="1629992" y="1660085"/>
                    <a:pt x="1627409" y="1667845"/>
                    <a:pt x="1629992" y="1673018"/>
                  </a:cubicBezTo>
                  <a:cubicBezTo>
                    <a:pt x="1627409" y="1678191"/>
                    <a:pt x="1622242" y="1680777"/>
                    <a:pt x="1617075" y="1680777"/>
                  </a:cubicBezTo>
                  <a:cubicBezTo>
                    <a:pt x="1601574" y="1680777"/>
                    <a:pt x="1580906" y="1662672"/>
                    <a:pt x="1580906" y="1647153"/>
                  </a:cubicBezTo>
                  <a:cubicBezTo>
                    <a:pt x="1586073" y="1639393"/>
                    <a:pt x="1593824" y="1639393"/>
                    <a:pt x="1598991" y="1634220"/>
                  </a:cubicBezTo>
                  <a:cubicBezTo>
                    <a:pt x="1593824" y="1623874"/>
                    <a:pt x="1578323" y="1608355"/>
                    <a:pt x="1567989" y="1608355"/>
                  </a:cubicBezTo>
                  <a:cubicBezTo>
                    <a:pt x="1565406" y="1608355"/>
                    <a:pt x="1565406" y="1608355"/>
                    <a:pt x="1565406" y="1608355"/>
                  </a:cubicBezTo>
                  <a:cubicBezTo>
                    <a:pt x="1552488" y="1649739"/>
                    <a:pt x="1549905" y="1691123"/>
                    <a:pt x="1596407" y="1719575"/>
                  </a:cubicBezTo>
                  <a:cubicBezTo>
                    <a:pt x="1617075" y="1709229"/>
                    <a:pt x="1642910" y="1714402"/>
                    <a:pt x="1663578" y="1704056"/>
                  </a:cubicBezTo>
                  <a:cubicBezTo>
                    <a:pt x="1689413" y="1727335"/>
                    <a:pt x="1640326" y="1766133"/>
                    <a:pt x="1679079" y="1786825"/>
                  </a:cubicBezTo>
                  <a:cubicBezTo>
                    <a:pt x="1655827" y="1791998"/>
                    <a:pt x="1637743" y="1802344"/>
                    <a:pt x="1627409" y="1825623"/>
                  </a:cubicBezTo>
                  <a:cubicBezTo>
                    <a:pt x="1604158" y="1804931"/>
                    <a:pt x="1617075" y="1776479"/>
                    <a:pt x="1601574" y="1755787"/>
                  </a:cubicBezTo>
                  <a:cubicBezTo>
                    <a:pt x="1591240" y="1771306"/>
                    <a:pt x="1604158" y="1779066"/>
                    <a:pt x="1604158" y="1791998"/>
                  </a:cubicBezTo>
                  <a:cubicBezTo>
                    <a:pt x="1593824" y="1807517"/>
                    <a:pt x="1578323" y="1799758"/>
                    <a:pt x="1567989" y="1812690"/>
                  </a:cubicBezTo>
                  <a:cubicBezTo>
                    <a:pt x="1567989" y="1835969"/>
                    <a:pt x="1560239" y="1846315"/>
                    <a:pt x="1552488" y="1869594"/>
                  </a:cubicBezTo>
                  <a:cubicBezTo>
                    <a:pt x="1526653" y="1867008"/>
                    <a:pt x="1516319" y="1848902"/>
                    <a:pt x="1498235" y="1828210"/>
                  </a:cubicBezTo>
                  <a:cubicBezTo>
                    <a:pt x="1518903" y="1794585"/>
                    <a:pt x="1513736" y="1766133"/>
                    <a:pt x="1513736" y="1735095"/>
                  </a:cubicBezTo>
                  <a:cubicBezTo>
                    <a:pt x="1503402" y="1724748"/>
                    <a:pt x="1495652" y="1732508"/>
                    <a:pt x="1485318" y="1719575"/>
                  </a:cubicBezTo>
                  <a:cubicBezTo>
                    <a:pt x="1500819" y="1719575"/>
                    <a:pt x="1500819" y="1698883"/>
                    <a:pt x="1503402" y="1683364"/>
                  </a:cubicBezTo>
                  <a:cubicBezTo>
                    <a:pt x="1480151" y="1675604"/>
                    <a:pt x="1480151" y="1660085"/>
                    <a:pt x="1469817" y="1649739"/>
                  </a:cubicBezTo>
                  <a:cubicBezTo>
                    <a:pt x="1477567" y="1667845"/>
                    <a:pt x="1464650" y="1691123"/>
                    <a:pt x="1467233" y="1714402"/>
                  </a:cubicBezTo>
                  <a:cubicBezTo>
                    <a:pt x="1425898" y="1698883"/>
                    <a:pt x="1363894" y="1685950"/>
                    <a:pt x="1376812" y="1636806"/>
                  </a:cubicBezTo>
                  <a:cubicBezTo>
                    <a:pt x="1379395" y="1636806"/>
                    <a:pt x="1379395" y="1636806"/>
                    <a:pt x="1379395" y="1636806"/>
                  </a:cubicBezTo>
                  <a:cubicBezTo>
                    <a:pt x="1394896" y="1636806"/>
                    <a:pt x="1410397" y="1639393"/>
                    <a:pt x="1423314" y="1657499"/>
                  </a:cubicBezTo>
                  <a:cubicBezTo>
                    <a:pt x="1446565" y="1647153"/>
                    <a:pt x="1438815" y="1618701"/>
                    <a:pt x="1412980" y="1610941"/>
                  </a:cubicBezTo>
                  <a:cubicBezTo>
                    <a:pt x="1412980" y="1598008"/>
                    <a:pt x="1420731" y="1595422"/>
                    <a:pt x="1428481" y="1585076"/>
                  </a:cubicBezTo>
                  <a:cubicBezTo>
                    <a:pt x="1374228" y="1569557"/>
                    <a:pt x="1394896" y="1533345"/>
                    <a:pt x="1332892" y="1507480"/>
                  </a:cubicBezTo>
                  <a:cubicBezTo>
                    <a:pt x="1335476" y="1479028"/>
                    <a:pt x="1296724" y="1460922"/>
                    <a:pt x="1296724" y="1432471"/>
                  </a:cubicBezTo>
                  <a:cubicBezTo>
                    <a:pt x="1276056" y="1416951"/>
                    <a:pt x="1263138" y="1427297"/>
                    <a:pt x="1245054" y="1409192"/>
                  </a:cubicBezTo>
                  <a:cubicBezTo>
                    <a:pt x="1183051" y="1409192"/>
                    <a:pt x="1219219" y="1460922"/>
                    <a:pt x="1195968" y="1507480"/>
                  </a:cubicBezTo>
                  <a:cubicBezTo>
                    <a:pt x="1195968" y="1528172"/>
                    <a:pt x="1232137" y="1541105"/>
                    <a:pt x="1239887" y="1559210"/>
                  </a:cubicBezTo>
                  <a:cubicBezTo>
                    <a:pt x="1237304" y="1564384"/>
                    <a:pt x="1234720" y="1569557"/>
                    <a:pt x="1237304" y="1572143"/>
                  </a:cubicBezTo>
                  <a:cubicBezTo>
                    <a:pt x="1221803" y="1587662"/>
                    <a:pt x="1195968" y="1572143"/>
                    <a:pt x="1180467" y="1595422"/>
                  </a:cubicBezTo>
                  <a:cubicBezTo>
                    <a:pt x="1201135" y="1610941"/>
                    <a:pt x="1206302" y="1631633"/>
                    <a:pt x="1185634" y="1660085"/>
                  </a:cubicBezTo>
                  <a:cubicBezTo>
                    <a:pt x="1177884" y="1657499"/>
                    <a:pt x="1170133" y="1657499"/>
                    <a:pt x="1164966" y="1657499"/>
                  </a:cubicBezTo>
                  <a:cubicBezTo>
                    <a:pt x="1162383" y="1657499"/>
                    <a:pt x="1159799" y="1657499"/>
                    <a:pt x="1159799" y="1657499"/>
                  </a:cubicBezTo>
                  <a:cubicBezTo>
                    <a:pt x="1162383" y="1667845"/>
                    <a:pt x="1157216" y="1678191"/>
                    <a:pt x="1146882" y="1693710"/>
                  </a:cubicBezTo>
                  <a:cubicBezTo>
                    <a:pt x="1131381" y="1698883"/>
                    <a:pt x="1113297" y="1693710"/>
                    <a:pt x="1100379" y="1706643"/>
                  </a:cubicBezTo>
                  <a:cubicBezTo>
                    <a:pt x="1102963" y="1729921"/>
                    <a:pt x="1102963" y="1753200"/>
                    <a:pt x="1126214" y="1768719"/>
                  </a:cubicBezTo>
                  <a:cubicBezTo>
                    <a:pt x="1126214" y="1768719"/>
                    <a:pt x="1128798" y="1771306"/>
                    <a:pt x="1128798" y="1771306"/>
                  </a:cubicBezTo>
                  <a:cubicBezTo>
                    <a:pt x="1139131" y="1771306"/>
                    <a:pt x="1146882" y="1760960"/>
                    <a:pt x="1152049" y="1748027"/>
                  </a:cubicBezTo>
                  <a:cubicBezTo>
                    <a:pt x="1167550" y="1753200"/>
                    <a:pt x="1175300" y="1753200"/>
                    <a:pt x="1188218" y="1766133"/>
                  </a:cubicBezTo>
                  <a:cubicBezTo>
                    <a:pt x="1193384" y="1779066"/>
                    <a:pt x="1183051" y="1794585"/>
                    <a:pt x="1183051" y="1807517"/>
                  </a:cubicBezTo>
                  <a:cubicBezTo>
                    <a:pt x="1188218" y="1810104"/>
                    <a:pt x="1193384" y="1812690"/>
                    <a:pt x="1198551" y="1815277"/>
                  </a:cubicBezTo>
                  <a:cubicBezTo>
                    <a:pt x="1198551" y="1815277"/>
                    <a:pt x="1201135" y="1815277"/>
                    <a:pt x="1203718" y="1815277"/>
                  </a:cubicBezTo>
                  <a:cubicBezTo>
                    <a:pt x="1208885" y="1815277"/>
                    <a:pt x="1211469" y="1815277"/>
                    <a:pt x="1216636" y="1812690"/>
                  </a:cubicBezTo>
                  <a:cubicBezTo>
                    <a:pt x="1219219" y="1812690"/>
                    <a:pt x="1224386" y="1810104"/>
                    <a:pt x="1229553" y="1810104"/>
                  </a:cubicBezTo>
                  <a:cubicBezTo>
                    <a:pt x="1232137" y="1810104"/>
                    <a:pt x="1234720" y="1810104"/>
                    <a:pt x="1237304" y="1812690"/>
                  </a:cubicBezTo>
                  <a:cubicBezTo>
                    <a:pt x="1263138" y="1833383"/>
                    <a:pt x="1247638" y="1864421"/>
                    <a:pt x="1276056" y="1885113"/>
                  </a:cubicBezTo>
                  <a:cubicBezTo>
                    <a:pt x="1278639" y="1885113"/>
                    <a:pt x="1281223" y="1887700"/>
                    <a:pt x="1281223" y="1887700"/>
                  </a:cubicBezTo>
                  <a:cubicBezTo>
                    <a:pt x="1286390" y="1887700"/>
                    <a:pt x="1288973" y="1885113"/>
                    <a:pt x="1291557" y="1882527"/>
                  </a:cubicBezTo>
                  <a:cubicBezTo>
                    <a:pt x="1296724" y="1879940"/>
                    <a:pt x="1299307" y="1879940"/>
                    <a:pt x="1301891" y="1879940"/>
                  </a:cubicBezTo>
                  <a:cubicBezTo>
                    <a:pt x="1304474" y="1879940"/>
                    <a:pt x="1309641" y="1879940"/>
                    <a:pt x="1312225" y="1885113"/>
                  </a:cubicBezTo>
                  <a:cubicBezTo>
                    <a:pt x="1309641" y="1910979"/>
                    <a:pt x="1273472" y="1905805"/>
                    <a:pt x="1257971" y="1921325"/>
                  </a:cubicBezTo>
                  <a:cubicBezTo>
                    <a:pt x="1260555" y="1978228"/>
                    <a:pt x="1332892" y="2001507"/>
                    <a:pt x="1322558" y="2063584"/>
                  </a:cubicBezTo>
                  <a:cubicBezTo>
                    <a:pt x="1309641" y="2086863"/>
                    <a:pt x="1278639" y="2097209"/>
                    <a:pt x="1268305" y="2097209"/>
                  </a:cubicBezTo>
                  <a:cubicBezTo>
                    <a:pt x="1265722" y="2097209"/>
                    <a:pt x="1265722" y="2097209"/>
                    <a:pt x="1263138" y="2094622"/>
                  </a:cubicBezTo>
                  <a:cubicBezTo>
                    <a:pt x="1314808" y="2073930"/>
                    <a:pt x="1296724" y="2009267"/>
                    <a:pt x="1250221" y="1988574"/>
                  </a:cubicBezTo>
                  <a:cubicBezTo>
                    <a:pt x="1247638" y="1988574"/>
                    <a:pt x="1245054" y="1991161"/>
                    <a:pt x="1242471" y="1991161"/>
                  </a:cubicBezTo>
                  <a:cubicBezTo>
                    <a:pt x="1239887" y="1991161"/>
                    <a:pt x="1237304" y="1988574"/>
                    <a:pt x="1232137" y="1988574"/>
                  </a:cubicBezTo>
                  <a:cubicBezTo>
                    <a:pt x="1229553" y="1988574"/>
                    <a:pt x="1226970" y="1988574"/>
                    <a:pt x="1224386" y="1988574"/>
                  </a:cubicBezTo>
                  <a:cubicBezTo>
                    <a:pt x="1214052" y="1988574"/>
                    <a:pt x="1208885" y="1991161"/>
                    <a:pt x="1201135" y="2001507"/>
                  </a:cubicBezTo>
                  <a:cubicBezTo>
                    <a:pt x="1219219" y="2024786"/>
                    <a:pt x="1203718" y="2058411"/>
                    <a:pt x="1180467" y="2092036"/>
                  </a:cubicBezTo>
                  <a:cubicBezTo>
                    <a:pt x="1185634" y="2097209"/>
                    <a:pt x="1190801" y="2099795"/>
                    <a:pt x="1193384" y="2099795"/>
                  </a:cubicBezTo>
                  <a:cubicBezTo>
                    <a:pt x="1201135" y="2099795"/>
                    <a:pt x="1206302" y="2094622"/>
                    <a:pt x="1211469" y="2086863"/>
                  </a:cubicBezTo>
                  <a:cubicBezTo>
                    <a:pt x="1219219" y="2081690"/>
                    <a:pt x="1224386" y="2076516"/>
                    <a:pt x="1232137" y="2076516"/>
                  </a:cubicBezTo>
                  <a:cubicBezTo>
                    <a:pt x="1247638" y="2084276"/>
                    <a:pt x="1245054" y="2092036"/>
                    <a:pt x="1257971" y="2097209"/>
                  </a:cubicBezTo>
                  <a:cubicBezTo>
                    <a:pt x="1263138" y="2102382"/>
                    <a:pt x="1265722" y="2110142"/>
                    <a:pt x="1268305" y="2112728"/>
                  </a:cubicBezTo>
                  <a:cubicBezTo>
                    <a:pt x="1260555" y="2104968"/>
                    <a:pt x="1247638" y="2092036"/>
                    <a:pt x="1234720" y="2092036"/>
                  </a:cubicBezTo>
                  <a:cubicBezTo>
                    <a:pt x="1234720" y="2092036"/>
                    <a:pt x="1234720" y="2092036"/>
                    <a:pt x="1232137" y="2092036"/>
                  </a:cubicBezTo>
                  <a:cubicBezTo>
                    <a:pt x="1234720" y="2133420"/>
                    <a:pt x="1301891" y="2156699"/>
                    <a:pt x="1263138" y="2208430"/>
                  </a:cubicBezTo>
                  <a:cubicBezTo>
                    <a:pt x="1260555" y="2205843"/>
                    <a:pt x="1255388" y="2205843"/>
                    <a:pt x="1252805" y="2205843"/>
                  </a:cubicBezTo>
                  <a:cubicBezTo>
                    <a:pt x="1252805" y="2205843"/>
                    <a:pt x="1252805" y="2205843"/>
                    <a:pt x="1250221" y="2205843"/>
                  </a:cubicBezTo>
                  <a:cubicBezTo>
                    <a:pt x="1245054" y="2205843"/>
                    <a:pt x="1237304" y="2205843"/>
                    <a:pt x="1229553" y="2200670"/>
                  </a:cubicBezTo>
                  <a:cubicBezTo>
                    <a:pt x="1237304" y="2190324"/>
                    <a:pt x="1245054" y="2177391"/>
                    <a:pt x="1250221" y="2167045"/>
                  </a:cubicBezTo>
                  <a:cubicBezTo>
                    <a:pt x="1252805" y="2154113"/>
                    <a:pt x="1239887" y="2148939"/>
                    <a:pt x="1237304" y="2138593"/>
                  </a:cubicBezTo>
                  <a:cubicBezTo>
                    <a:pt x="1201135" y="2164459"/>
                    <a:pt x="1167550" y="2200670"/>
                    <a:pt x="1133964" y="2229122"/>
                  </a:cubicBezTo>
                  <a:cubicBezTo>
                    <a:pt x="1121047" y="2223949"/>
                    <a:pt x="1121047" y="2216189"/>
                    <a:pt x="1115880" y="2211016"/>
                  </a:cubicBezTo>
                  <a:cubicBezTo>
                    <a:pt x="1113297" y="2208430"/>
                    <a:pt x="1110713" y="2208430"/>
                    <a:pt x="1108130" y="2208430"/>
                  </a:cubicBezTo>
                  <a:cubicBezTo>
                    <a:pt x="1100379" y="2208430"/>
                    <a:pt x="1095212" y="2211016"/>
                    <a:pt x="1090045" y="2213603"/>
                  </a:cubicBezTo>
                  <a:cubicBezTo>
                    <a:pt x="1082295" y="2260160"/>
                    <a:pt x="1087462" y="2306718"/>
                    <a:pt x="1090045" y="2350689"/>
                  </a:cubicBezTo>
                  <a:cubicBezTo>
                    <a:pt x="1092629" y="2353275"/>
                    <a:pt x="1092629" y="2353275"/>
                    <a:pt x="1095212" y="2353275"/>
                  </a:cubicBezTo>
                  <a:cubicBezTo>
                    <a:pt x="1100379" y="2353275"/>
                    <a:pt x="1102963" y="2348102"/>
                    <a:pt x="1105546" y="2348102"/>
                  </a:cubicBezTo>
                  <a:cubicBezTo>
                    <a:pt x="1110713" y="2371381"/>
                    <a:pt x="1082295" y="2368795"/>
                    <a:pt x="1071961" y="2373968"/>
                  </a:cubicBezTo>
                  <a:cubicBezTo>
                    <a:pt x="1059044" y="2386900"/>
                    <a:pt x="1087462" y="2392073"/>
                    <a:pt x="1077128" y="2405006"/>
                  </a:cubicBezTo>
                  <a:cubicBezTo>
                    <a:pt x="1056460" y="2405006"/>
                    <a:pt x="1046126" y="2386900"/>
                    <a:pt x="1025458" y="2386900"/>
                  </a:cubicBezTo>
                  <a:cubicBezTo>
                    <a:pt x="1025458" y="2386900"/>
                    <a:pt x="1022875" y="2386900"/>
                    <a:pt x="1020291" y="2389487"/>
                  </a:cubicBezTo>
                  <a:cubicBezTo>
                    <a:pt x="1009957" y="2402419"/>
                    <a:pt x="1002207" y="2425698"/>
                    <a:pt x="989290" y="2425698"/>
                  </a:cubicBezTo>
                  <a:cubicBezTo>
                    <a:pt x="984123" y="2423112"/>
                    <a:pt x="981539" y="2420525"/>
                    <a:pt x="978956" y="2420525"/>
                  </a:cubicBezTo>
                  <a:cubicBezTo>
                    <a:pt x="989290" y="2379141"/>
                    <a:pt x="1043543" y="2368795"/>
                    <a:pt x="1051293" y="2327410"/>
                  </a:cubicBezTo>
                  <a:cubicBezTo>
                    <a:pt x="1043543" y="2322237"/>
                    <a:pt x="1038376" y="2319650"/>
                    <a:pt x="1033209" y="2319650"/>
                  </a:cubicBezTo>
                  <a:cubicBezTo>
                    <a:pt x="1022875" y="2319650"/>
                    <a:pt x="1015124" y="2324824"/>
                    <a:pt x="1007374" y="2337756"/>
                  </a:cubicBezTo>
                  <a:cubicBezTo>
                    <a:pt x="994457" y="2335170"/>
                    <a:pt x="999624" y="2332583"/>
                    <a:pt x="986706" y="2324824"/>
                  </a:cubicBezTo>
                  <a:cubicBezTo>
                    <a:pt x="991873" y="2353275"/>
                    <a:pt x="945370" y="2345516"/>
                    <a:pt x="927286" y="2353275"/>
                  </a:cubicBezTo>
                  <a:cubicBezTo>
                    <a:pt x="916952" y="2348102"/>
                    <a:pt x="922119" y="2337756"/>
                    <a:pt x="927286" y="2329997"/>
                  </a:cubicBezTo>
                  <a:cubicBezTo>
                    <a:pt x="929870" y="2324824"/>
                    <a:pt x="932453" y="2322237"/>
                    <a:pt x="935037" y="2322237"/>
                  </a:cubicBezTo>
                  <a:cubicBezTo>
                    <a:pt x="940204" y="2322237"/>
                    <a:pt x="942787" y="2324824"/>
                    <a:pt x="947954" y="2327410"/>
                  </a:cubicBezTo>
                  <a:cubicBezTo>
                    <a:pt x="942787" y="2314477"/>
                    <a:pt x="945370" y="2288612"/>
                    <a:pt x="960871" y="2278266"/>
                  </a:cubicBezTo>
                  <a:cubicBezTo>
                    <a:pt x="978956" y="2283439"/>
                    <a:pt x="971205" y="2296372"/>
                    <a:pt x="981539" y="2301545"/>
                  </a:cubicBezTo>
                  <a:cubicBezTo>
                    <a:pt x="997040" y="2265333"/>
                    <a:pt x="1048710" y="2252401"/>
                    <a:pt x="997040" y="2234295"/>
                  </a:cubicBezTo>
                  <a:cubicBezTo>
                    <a:pt x="999624" y="2221362"/>
                    <a:pt x="1004790" y="2208430"/>
                    <a:pt x="994457" y="2200670"/>
                  </a:cubicBezTo>
                  <a:cubicBezTo>
                    <a:pt x="976372" y="2208430"/>
                    <a:pt x="981539" y="2249814"/>
                    <a:pt x="960871" y="2257574"/>
                  </a:cubicBezTo>
                  <a:cubicBezTo>
                    <a:pt x="935037" y="2239468"/>
                    <a:pt x="960871" y="2198084"/>
                    <a:pt x="984123" y="2198084"/>
                  </a:cubicBezTo>
                  <a:cubicBezTo>
                    <a:pt x="984123" y="2198084"/>
                    <a:pt x="986706" y="2198084"/>
                    <a:pt x="986706" y="2198084"/>
                  </a:cubicBezTo>
                  <a:cubicBezTo>
                    <a:pt x="984123" y="2185151"/>
                    <a:pt x="976372" y="2177391"/>
                    <a:pt x="963455" y="2177391"/>
                  </a:cubicBezTo>
                  <a:cubicBezTo>
                    <a:pt x="963455" y="2177391"/>
                    <a:pt x="960871" y="2177391"/>
                    <a:pt x="960871" y="2177391"/>
                  </a:cubicBezTo>
                  <a:cubicBezTo>
                    <a:pt x="953121" y="2187737"/>
                    <a:pt x="958288" y="2192910"/>
                    <a:pt x="950537" y="2203257"/>
                  </a:cubicBezTo>
                  <a:cubicBezTo>
                    <a:pt x="916952" y="2198084"/>
                    <a:pt x="906618" y="2164459"/>
                    <a:pt x="898868" y="2143766"/>
                  </a:cubicBezTo>
                  <a:cubicBezTo>
                    <a:pt x="880784" y="2136007"/>
                    <a:pt x="867866" y="2146353"/>
                    <a:pt x="847198" y="2128247"/>
                  </a:cubicBezTo>
                  <a:cubicBezTo>
                    <a:pt x="852365" y="2117901"/>
                    <a:pt x="857532" y="2115315"/>
                    <a:pt x="865283" y="2115315"/>
                  </a:cubicBezTo>
                  <a:cubicBezTo>
                    <a:pt x="865283" y="2115315"/>
                    <a:pt x="867866" y="2115315"/>
                    <a:pt x="870450" y="2115315"/>
                  </a:cubicBezTo>
                  <a:cubicBezTo>
                    <a:pt x="870450" y="2102382"/>
                    <a:pt x="870450" y="2089449"/>
                    <a:pt x="862699" y="2076516"/>
                  </a:cubicBezTo>
                  <a:cubicBezTo>
                    <a:pt x="823947" y="2076516"/>
                    <a:pt x="787778" y="2097209"/>
                    <a:pt x="754193" y="2117901"/>
                  </a:cubicBezTo>
                  <a:cubicBezTo>
                    <a:pt x="743859" y="2115315"/>
                    <a:pt x="733525" y="2112728"/>
                    <a:pt x="725775" y="2112728"/>
                  </a:cubicBezTo>
                  <a:cubicBezTo>
                    <a:pt x="715441" y="2112728"/>
                    <a:pt x="705107" y="2115315"/>
                    <a:pt x="697356" y="2120488"/>
                  </a:cubicBezTo>
                  <a:cubicBezTo>
                    <a:pt x="694773" y="2156699"/>
                    <a:pt x="671522" y="2198084"/>
                    <a:pt x="676689" y="2231708"/>
                  </a:cubicBezTo>
                  <a:cubicBezTo>
                    <a:pt x="658604" y="2226535"/>
                    <a:pt x="653437" y="2216189"/>
                    <a:pt x="632769" y="2213603"/>
                  </a:cubicBezTo>
                  <a:cubicBezTo>
                    <a:pt x="632769" y="2192910"/>
                    <a:pt x="668938" y="2177391"/>
                    <a:pt x="661188" y="2154113"/>
                  </a:cubicBezTo>
                  <a:cubicBezTo>
                    <a:pt x="650854" y="2143766"/>
                    <a:pt x="640520" y="2141180"/>
                    <a:pt x="632769" y="2141180"/>
                  </a:cubicBezTo>
                  <a:cubicBezTo>
                    <a:pt x="614685" y="2141180"/>
                    <a:pt x="601768" y="2164459"/>
                    <a:pt x="583683" y="2174805"/>
                  </a:cubicBezTo>
                  <a:cubicBezTo>
                    <a:pt x="575933" y="2156699"/>
                    <a:pt x="606935" y="2133420"/>
                    <a:pt x="583683" y="2120488"/>
                  </a:cubicBezTo>
                  <a:cubicBezTo>
                    <a:pt x="583683" y="2120488"/>
                    <a:pt x="581100" y="2120488"/>
                    <a:pt x="581100" y="2120488"/>
                  </a:cubicBezTo>
                  <a:cubicBezTo>
                    <a:pt x="578516" y="2120488"/>
                    <a:pt x="573349" y="2120488"/>
                    <a:pt x="570766" y="2117901"/>
                  </a:cubicBezTo>
                  <a:cubicBezTo>
                    <a:pt x="557849" y="2130834"/>
                    <a:pt x="570766" y="2141180"/>
                    <a:pt x="557849" y="2156699"/>
                  </a:cubicBezTo>
                  <a:cubicBezTo>
                    <a:pt x="539764" y="2148939"/>
                    <a:pt x="524263" y="2146353"/>
                    <a:pt x="508762" y="2141180"/>
                  </a:cubicBezTo>
                  <a:cubicBezTo>
                    <a:pt x="529430" y="2123074"/>
                    <a:pt x="529430" y="2092036"/>
                    <a:pt x="550098" y="2092036"/>
                  </a:cubicBezTo>
                  <a:cubicBezTo>
                    <a:pt x="552682" y="2092036"/>
                    <a:pt x="555265" y="2092036"/>
                    <a:pt x="555265" y="2092036"/>
                  </a:cubicBezTo>
                  <a:cubicBezTo>
                    <a:pt x="560432" y="2055824"/>
                    <a:pt x="532014" y="2027372"/>
                    <a:pt x="493262" y="2024786"/>
                  </a:cubicBezTo>
                  <a:cubicBezTo>
                    <a:pt x="498429" y="2006680"/>
                    <a:pt x="511346" y="2009267"/>
                    <a:pt x="516513" y="1991161"/>
                  </a:cubicBezTo>
                  <a:cubicBezTo>
                    <a:pt x="506179" y="1970469"/>
                    <a:pt x="480344" y="1947190"/>
                    <a:pt x="459676" y="1947190"/>
                  </a:cubicBezTo>
                  <a:cubicBezTo>
                    <a:pt x="457093" y="1947190"/>
                    <a:pt x="454509" y="1947190"/>
                    <a:pt x="454509" y="1947190"/>
                  </a:cubicBezTo>
                  <a:cubicBezTo>
                    <a:pt x="470010" y="1934257"/>
                    <a:pt x="467427" y="1916152"/>
                    <a:pt x="472594" y="1898046"/>
                  </a:cubicBezTo>
                  <a:cubicBezTo>
                    <a:pt x="472594" y="1895459"/>
                    <a:pt x="470010" y="1892873"/>
                    <a:pt x="467427" y="1892873"/>
                  </a:cubicBezTo>
                  <a:cubicBezTo>
                    <a:pt x="464843" y="1892873"/>
                    <a:pt x="462260" y="1895459"/>
                    <a:pt x="459676" y="1898046"/>
                  </a:cubicBezTo>
                  <a:cubicBezTo>
                    <a:pt x="459676" y="1900632"/>
                    <a:pt x="457093" y="1903219"/>
                    <a:pt x="454509" y="1903219"/>
                  </a:cubicBezTo>
                  <a:cubicBezTo>
                    <a:pt x="451926" y="1903219"/>
                    <a:pt x="451926" y="1903219"/>
                    <a:pt x="451926" y="1903219"/>
                  </a:cubicBezTo>
                  <a:cubicBezTo>
                    <a:pt x="428675" y="1859248"/>
                    <a:pt x="384755" y="1877354"/>
                    <a:pt x="374422" y="1833383"/>
                  </a:cubicBezTo>
                  <a:cubicBezTo>
                    <a:pt x="358921" y="1833383"/>
                    <a:pt x="348587" y="1861834"/>
                    <a:pt x="338253" y="1877354"/>
                  </a:cubicBezTo>
                  <a:cubicBezTo>
                    <a:pt x="325335" y="1885113"/>
                    <a:pt x="307251" y="1877354"/>
                    <a:pt x="294334" y="1892873"/>
                  </a:cubicBezTo>
                  <a:cubicBezTo>
                    <a:pt x="286583" y="1874767"/>
                    <a:pt x="271082" y="1882527"/>
                    <a:pt x="258165" y="1879940"/>
                  </a:cubicBezTo>
                  <a:cubicBezTo>
                    <a:pt x="263332" y="1869594"/>
                    <a:pt x="268499" y="1861834"/>
                    <a:pt x="265915" y="1856661"/>
                  </a:cubicBezTo>
                  <a:cubicBezTo>
                    <a:pt x="263332" y="1854075"/>
                    <a:pt x="260748" y="1854075"/>
                    <a:pt x="260748" y="1854075"/>
                  </a:cubicBezTo>
                  <a:cubicBezTo>
                    <a:pt x="250415" y="1854075"/>
                    <a:pt x="245248" y="1859248"/>
                    <a:pt x="237497" y="1864421"/>
                  </a:cubicBezTo>
                  <a:cubicBezTo>
                    <a:pt x="229747" y="1867008"/>
                    <a:pt x="224580" y="1872181"/>
                    <a:pt x="216829" y="1872181"/>
                  </a:cubicBezTo>
                  <a:cubicBezTo>
                    <a:pt x="211662" y="1872181"/>
                    <a:pt x="206495" y="1872181"/>
                    <a:pt x="201328" y="1867008"/>
                  </a:cubicBezTo>
                  <a:cubicBezTo>
                    <a:pt x="209079" y="1843729"/>
                    <a:pt x="214246" y="1820450"/>
                    <a:pt x="193578" y="1804931"/>
                  </a:cubicBezTo>
                  <a:cubicBezTo>
                    <a:pt x="206495" y="1797171"/>
                    <a:pt x="211662" y="1789412"/>
                    <a:pt x="216829" y="1771306"/>
                  </a:cubicBezTo>
                  <a:cubicBezTo>
                    <a:pt x="219413" y="1771306"/>
                    <a:pt x="221996" y="1771306"/>
                    <a:pt x="224580" y="1771306"/>
                  </a:cubicBezTo>
                  <a:cubicBezTo>
                    <a:pt x="224580" y="1773892"/>
                    <a:pt x="227163" y="1773892"/>
                    <a:pt x="229747" y="1773892"/>
                  </a:cubicBezTo>
                  <a:cubicBezTo>
                    <a:pt x="232330" y="1773892"/>
                    <a:pt x="234914" y="1771306"/>
                    <a:pt x="237497" y="1768719"/>
                  </a:cubicBezTo>
                  <a:cubicBezTo>
                    <a:pt x="250415" y="1753200"/>
                    <a:pt x="240081" y="1742854"/>
                    <a:pt x="240081" y="1729921"/>
                  </a:cubicBezTo>
                  <a:cubicBezTo>
                    <a:pt x="260748" y="1709229"/>
                    <a:pt x="284000" y="1704056"/>
                    <a:pt x="302084" y="1675604"/>
                  </a:cubicBezTo>
                  <a:cubicBezTo>
                    <a:pt x="309835" y="1685950"/>
                    <a:pt x="315002" y="1691123"/>
                    <a:pt x="322752" y="1691123"/>
                  </a:cubicBezTo>
                  <a:cubicBezTo>
                    <a:pt x="325335" y="1691123"/>
                    <a:pt x="327919" y="1691123"/>
                    <a:pt x="330502" y="1691123"/>
                  </a:cubicBezTo>
                  <a:cubicBezTo>
                    <a:pt x="330502" y="1678191"/>
                    <a:pt x="333086" y="1665258"/>
                    <a:pt x="346003" y="1647153"/>
                  </a:cubicBezTo>
                  <a:cubicBezTo>
                    <a:pt x="335669" y="1641979"/>
                    <a:pt x="327919" y="1652326"/>
                    <a:pt x="315002" y="1636806"/>
                  </a:cubicBezTo>
                  <a:cubicBezTo>
                    <a:pt x="325335" y="1598008"/>
                    <a:pt x="346003" y="1616114"/>
                    <a:pt x="364088" y="1587662"/>
                  </a:cubicBezTo>
                  <a:cubicBezTo>
                    <a:pt x="358921" y="1582489"/>
                    <a:pt x="351170" y="1577316"/>
                    <a:pt x="340836" y="1577316"/>
                  </a:cubicBezTo>
                  <a:cubicBezTo>
                    <a:pt x="333086" y="1577316"/>
                    <a:pt x="325335" y="1579903"/>
                    <a:pt x="322752" y="1585076"/>
                  </a:cubicBezTo>
                  <a:cubicBezTo>
                    <a:pt x="317585" y="1579903"/>
                    <a:pt x="325335" y="1574730"/>
                    <a:pt x="327919" y="1569557"/>
                  </a:cubicBezTo>
                  <a:cubicBezTo>
                    <a:pt x="312418" y="1551451"/>
                    <a:pt x="296917" y="1561797"/>
                    <a:pt x="276249" y="1551451"/>
                  </a:cubicBezTo>
                  <a:cubicBezTo>
                    <a:pt x="265915" y="1564384"/>
                    <a:pt x="276249" y="1572143"/>
                    <a:pt x="263332" y="1587662"/>
                  </a:cubicBezTo>
                  <a:cubicBezTo>
                    <a:pt x="255581" y="1585076"/>
                    <a:pt x="240081" y="1566970"/>
                    <a:pt x="221996" y="1559210"/>
                  </a:cubicBezTo>
                  <a:cubicBezTo>
                    <a:pt x="221996" y="1546278"/>
                    <a:pt x="229747" y="1530759"/>
                    <a:pt x="224580" y="1517826"/>
                  </a:cubicBezTo>
                  <a:cubicBezTo>
                    <a:pt x="221996" y="1517826"/>
                    <a:pt x="221996" y="1517826"/>
                    <a:pt x="219413" y="1517826"/>
                  </a:cubicBezTo>
                  <a:cubicBezTo>
                    <a:pt x="216829" y="1517826"/>
                    <a:pt x="211662" y="1517826"/>
                    <a:pt x="209079" y="1517826"/>
                  </a:cubicBezTo>
                  <a:cubicBezTo>
                    <a:pt x="206495" y="1520413"/>
                    <a:pt x="203912" y="1520413"/>
                    <a:pt x="201328" y="1520413"/>
                  </a:cubicBezTo>
                  <a:cubicBezTo>
                    <a:pt x="196161" y="1520413"/>
                    <a:pt x="190995" y="1517826"/>
                    <a:pt x="185828" y="1512653"/>
                  </a:cubicBezTo>
                  <a:cubicBezTo>
                    <a:pt x="165160" y="1512653"/>
                    <a:pt x="152242" y="1535932"/>
                    <a:pt x="131574" y="1535932"/>
                  </a:cubicBezTo>
                  <a:cubicBezTo>
                    <a:pt x="128991" y="1535932"/>
                    <a:pt x="126408" y="1535932"/>
                    <a:pt x="123824" y="1535932"/>
                  </a:cubicBezTo>
                  <a:cubicBezTo>
                    <a:pt x="128991" y="1504893"/>
                    <a:pt x="170327" y="1486788"/>
                    <a:pt x="175494" y="1463509"/>
                  </a:cubicBezTo>
                  <a:cubicBezTo>
                    <a:pt x="172910" y="1460922"/>
                    <a:pt x="172910" y="1460922"/>
                    <a:pt x="170327" y="1460922"/>
                  </a:cubicBezTo>
                  <a:cubicBezTo>
                    <a:pt x="165160" y="1460922"/>
                    <a:pt x="162576" y="1466095"/>
                    <a:pt x="157409" y="1471268"/>
                  </a:cubicBezTo>
                  <a:cubicBezTo>
                    <a:pt x="167743" y="1422124"/>
                    <a:pt x="185828" y="1349701"/>
                    <a:pt x="229747" y="1305730"/>
                  </a:cubicBezTo>
                  <a:cubicBezTo>
                    <a:pt x="232330" y="1303144"/>
                    <a:pt x="229747" y="1300557"/>
                    <a:pt x="227163" y="1300557"/>
                  </a:cubicBezTo>
                  <a:cubicBezTo>
                    <a:pt x="224580" y="1300557"/>
                    <a:pt x="224580" y="1300557"/>
                    <a:pt x="224580" y="1300557"/>
                  </a:cubicBezTo>
                  <a:cubicBezTo>
                    <a:pt x="221996" y="1303144"/>
                    <a:pt x="221996" y="1303144"/>
                    <a:pt x="219413" y="1303144"/>
                  </a:cubicBezTo>
                  <a:cubicBezTo>
                    <a:pt x="216829" y="1303144"/>
                    <a:pt x="211662" y="1300557"/>
                    <a:pt x="209079" y="1297971"/>
                  </a:cubicBezTo>
                  <a:cubicBezTo>
                    <a:pt x="224580" y="1251413"/>
                    <a:pt x="232330" y="1181577"/>
                    <a:pt x="284000" y="1181577"/>
                  </a:cubicBezTo>
                  <a:cubicBezTo>
                    <a:pt x="289167" y="1181577"/>
                    <a:pt x="294334" y="1181577"/>
                    <a:pt x="299501" y="1181577"/>
                  </a:cubicBezTo>
                  <a:cubicBezTo>
                    <a:pt x="327919" y="1140192"/>
                    <a:pt x="369255" y="1145365"/>
                    <a:pt x="402840" y="1132433"/>
                  </a:cubicBezTo>
                  <a:cubicBezTo>
                    <a:pt x="413174" y="1140192"/>
                    <a:pt x="423508" y="1145365"/>
                    <a:pt x="433842" y="1153125"/>
                  </a:cubicBezTo>
                  <a:cubicBezTo>
                    <a:pt x="457093" y="1098808"/>
                    <a:pt x="501012" y="1083289"/>
                    <a:pt x="537181" y="1049664"/>
                  </a:cubicBezTo>
                  <a:cubicBezTo>
                    <a:pt x="544931" y="1036731"/>
                    <a:pt x="532014" y="1026385"/>
                    <a:pt x="526847" y="1013453"/>
                  </a:cubicBezTo>
                  <a:cubicBezTo>
                    <a:pt x="526847" y="1016039"/>
                    <a:pt x="529430" y="1016039"/>
                    <a:pt x="532014" y="1016039"/>
                  </a:cubicBezTo>
                  <a:cubicBezTo>
                    <a:pt x="547515" y="1016039"/>
                    <a:pt x="550098" y="1003106"/>
                    <a:pt x="552682" y="985001"/>
                  </a:cubicBezTo>
                  <a:cubicBezTo>
                    <a:pt x="557849" y="987587"/>
                    <a:pt x="563016" y="987587"/>
                    <a:pt x="568182" y="987587"/>
                  </a:cubicBezTo>
                  <a:cubicBezTo>
                    <a:pt x="573349" y="987587"/>
                    <a:pt x="578516" y="987587"/>
                    <a:pt x="583683" y="982414"/>
                  </a:cubicBezTo>
                  <a:cubicBezTo>
                    <a:pt x="596601" y="969482"/>
                    <a:pt x="575933" y="961722"/>
                    <a:pt x="586267" y="946203"/>
                  </a:cubicBezTo>
                  <a:cubicBezTo>
                    <a:pt x="609518" y="930684"/>
                    <a:pt x="630186" y="917751"/>
                    <a:pt x="643103" y="886713"/>
                  </a:cubicBezTo>
                  <a:cubicBezTo>
                    <a:pt x="661188" y="894472"/>
                    <a:pt x="648270" y="907405"/>
                    <a:pt x="661188" y="912578"/>
                  </a:cubicBezTo>
                  <a:cubicBezTo>
                    <a:pt x="663771" y="915164"/>
                    <a:pt x="666355" y="915164"/>
                    <a:pt x="668938" y="915164"/>
                  </a:cubicBezTo>
                  <a:cubicBezTo>
                    <a:pt x="671522" y="915164"/>
                    <a:pt x="674105" y="915164"/>
                    <a:pt x="676689" y="915164"/>
                  </a:cubicBezTo>
                  <a:cubicBezTo>
                    <a:pt x="676689" y="915164"/>
                    <a:pt x="679272" y="915164"/>
                    <a:pt x="681856" y="915164"/>
                  </a:cubicBezTo>
                  <a:cubicBezTo>
                    <a:pt x="681856" y="915164"/>
                    <a:pt x="684439" y="915164"/>
                    <a:pt x="684439" y="915164"/>
                  </a:cubicBezTo>
                  <a:cubicBezTo>
                    <a:pt x="694773" y="891886"/>
                    <a:pt x="658604" y="886713"/>
                    <a:pt x="653437" y="878953"/>
                  </a:cubicBezTo>
                  <a:cubicBezTo>
                    <a:pt x="663771" y="845328"/>
                    <a:pt x="689606" y="811703"/>
                    <a:pt x="718024" y="811703"/>
                  </a:cubicBezTo>
                  <a:cubicBezTo>
                    <a:pt x="723191" y="811703"/>
                    <a:pt x="728358" y="814290"/>
                    <a:pt x="733525" y="816876"/>
                  </a:cubicBezTo>
                  <a:cubicBezTo>
                    <a:pt x="754193" y="824636"/>
                    <a:pt x="764527" y="858261"/>
                    <a:pt x="785195" y="858261"/>
                  </a:cubicBezTo>
                  <a:cubicBezTo>
                    <a:pt x="790362" y="858261"/>
                    <a:pt x="795529" y="855674"/>
                    <a:pt x="803279" y="850501"/>
                  </a:cubicBezTo>
                  <a:cubicBezTo>
                    <a:pt x="813613" y="834982"/>
                    <a:pt x="805863" y="824636"/>
                    <a:pt x="816197" y="811703"/>
                  </a:cubicBezTo>
                  <a:cubicBezTo>
                    <a:pt x="823947" y="819463"/>
                    <a:pt x="831697" y="822049"/>
                    <a:pt x="839448" y="822049"/>
                  </a:cubicBezTo>
                  <a:cubicBezTo>
                    <a:pt x="852365" y="822049"/>
                    <a:pt x="862699" y="809117"/>
                    <a:pt x="865283" y="793597"/>
                  </a:cubicBezTo>
                  <a:cubicBezTo>
                    <a:pt x="896284" y="780665"/>
                    <a:pt x="919536" y="736694"/>
                    <a:pt x="955704" y="736694"/>
                  </a:cubicBezTo>
                  <a:cubicBezTo>
                    <a:pt x="963455" y="721175"/>
                    <a:pt x="960871" y="708242"/>
                    <a:pt x="955704" y="692723"/>
                  </a:cubicBezTo>
                  <a:cubicBezTo>
                    <a:pt x="976372" y="661684"/>
                    <a:pt x="1015124" y="672031"/>
                    <a:pt x="1025458" y="628059"/>
                  </a:cubicBezTo>
                  <a:cubicBezTo>
                    <a:pt x="1028042" y="628059"/>
                    <a:pt x="1030625" y="628059"/>
                    <a:pt x="1035792" y="628059"/>
                  </a:cubicBezTo>
                  <a:cubicBezTo>
                    <a:pt x="1038376" y="628059"/>
                    <a:pt x="1043543" y="628059"/>
                    <a:pt x="1048710" y="628059"/>
                  </a:cubicBezTo>
                  <a:cubicBezTo>
                    <a:pt x="1051293" y="625473"/>
                    <a:pt x="1056460" y="625473"/>
                    <a:pt x="1061627" y="625473"/>
                  </a:cubicBezTo>
                  <a:close/>
                  <a:moveTo>
                    <a:pt x="952816" y="601662"/>
                  </a:moveTo>
                  <a:cubicBezTo>
                    <a:pt x="965516" y="614736"/>
                    <a:pt x="973136" y="627809"/>
                    <a:pt x="965516" y="646112"/>
                  </a:cubicBezTo>
                  <a:cubicBezTo>
                    <a:pt x="947736" y="646112"/>
                    <a:pt x="935036" y="612121"/>
                    <a:pt x="952816" y="601662"/>
                  </a:cubicBezTo>
                  <a:close/>
                  <a:moveTo>
                    <a:pt x="903143" y="588962"/>
                  </a:moveTo>
                  <a:cubicBezTo>
                    <a:pt x="908338" y="588962"/>
                    <a:pt x="916131" y="596655"/>
                    <a:pt x="923924" y="601784"/>
                  </a:cubicBezTo>
                  <a:cubicBezTo>
                    <a:pt x="921326" y="609477"/>
                    <a:pt x="916131" y="614606"/>
                    <a:pt x="913533" y="622299"/>
                  </a:cubicBezTo>
                  <a:cubicBezTo>
                    <a:pt x="903143" y="614606"/>
                    <a:pt x="900545" y="604348"/>
                    <a:pt x="895349" y="596655"/>
                  </a:cubicBezTo>
                  <a:cubicBezTo>
                    <a:pt x="895349" y="591527"/>
                    <a:pt x="897947" y="588962"/>
                    <a:pt x="903143" y="588962"/>
                  </a:cubicBezTo>
                  <a:close/>
                  <a:moveTo>
                    <a:pt x="823912" y="576262"/>
                  </a:moveTo>
                  <a:cubicBezTo>
                    <a:pt x="836612" y="583882"/>
                    <a:pt x="836612" y="606742"/>
                    <a:pt x="823912" y="614363"/>
                  </a:cubicBezTo>
                  <a:cubicBezTo>
                    <a:pt x="811212" y="604202"/>
                    <a:pt x="813752" y="591502"/>
                    <a:pt x="823912" y="576262"/>
                  </a:cubicBezTo>
                  <a:close/>
                  <a:moveTo>
                    <a:pt x="993972" y="542925"/>
                  </a:moveTo>
                  <a:cubicBezTo>
                    <a:pt x="996552" y="542925"/>
                    <a:pt x="999132" y="542925"/>
                    <a:pt x="1001711" y="545420"/>
                  </a:cubicBezTo>
                  <a:cubicBezTo>
                    <a:pt x="996552" y="552904"/>
                    <a:pt x="993972" y="560387"/>
                    <a:pt x="988813" y="560387"/>
                  </a:cubicBezTo>
                  <a:cubicBezTo>
                    <a:pt x="986233" y="560387"/>
                    <a:pt x="983654" y="557892"/>
                    <a:pt x="981074" y="555398"/>
                  </a:cubicBezTo>
                  <a:cubicBezTo>
                    <a:pt x="983654" y="547914"/>
                    <a:pt x="988813" y="542925"/>
                    <a:pt x="993972" y="542925"/>
                  </a:cubicBezTo>
                  <a:close/>
                  <a:moveTo>
                    <a:pt x="1236635" y="531812"/>
                  </a:moveTo>
                  <a:cubicBezTo>
                    <a:pt x="1246967" y="539595"/>
                    <a:pt x="1241801" y="552566"/>
                    <a:pt x="1257299" y="560349"/>
                  </a:cubicBezTo>
                  <a:cubicBezTo>
                    <a:pt x="1241801" y="583696"/>
                    <a:pt x="1244384" y="643363"/>
                    <a:pt x="1223719" y="643363"/>
                  </a:cubicBezTo>
                  <a:cubicBezTo>
                    <a:pt x="1218553" y="643363"/>
                    <a:pt x="1215970" y="643363"/>
                    <a:pt x="1213387" y="640769"/>
                  </a:cubicBezTo>
                  <a:cubicBezTo>
                    <a:pt x="1174641" y="677088"/>
                    <a:pt x="1166892" y="697841"/>
                    <a:pt x="1161726" y="744537"/>
                  </a:cubicBezTo>
                  <a:cubicBezTo>
                    <a:pt x="1130730" y="705624"/>
                    <a:pt x="1177224" y="648551"/>
                    <a:pt x="1159143" y="607044"/>
                  </a:cubicBezTo>
                  <a:cubicBezTo>
                    <a:pt x="1156560" y="607044"/>
                    <a:pt x="1156560" y="607044"/>
                    <a:pt x="1153977" y="607044"/>
                  </a:cubicBezTo>
                  <a:cubicBezTo>
                    <a:pt x="1138479" y="607044"/>
                    <a:pt x="1130730" y="630392"/>
                    <a:pt x="1115231" y="632986"/>
                  </a:cubicBezTo>
                  <a:cubicBezTo>
                    <a:pt x="1112648" y="630392"/>
                    <a:pt x="1107482" y="627798"/>
                    <a:pt x="1104899" y="625204"/>
                  </a:cubicBezTo>
                  <a:cubicBezTo>
                    <a:pt x="1107482" y="617421"/>
                    <a:pt x="1120397" y="604450"/>
                    <a:pt x="1122980" y="588885"/>
                  </a:cubicBezTo>
                  <a:cubicBezTo>
                    <a:pt x="1125563" y="588885"/>
                    <a:pt x="1125563" y="588885"/>
                    <a:pt x="1128147" y="588885"/>
                  </a:cubicBezTo>
                  <a:cubicBezTo>
                    <a:pt x="1153977" y="588885"/>
                    <a:pt x="1174641" y="560349"/>
                    <a:pt x="1195306" y="537001"/>
                  </a:cubicBezTo>
                  <a:cubicBezTo>
                    <a:pt x="1197889" y="547378"/>
                    <a:pt x="1203055" y="549971"/>
                    <a:pt x="1208221" y="549971"/>
                  </a:cubicBezTo>
                  <a:cubicBezTo>
                    <a:pt x="1218553" y="549971"/>
                    <a:pt x="1228886" y="539595"/>
                    <a:pt x="1236635" y="531812"/>
                  </a:cubicBezTo>
                  <a:close/>
                  <a:moveTo>
                    <a:pt x="870315" y="509587"/>
                  </a:moveTo>
                  <a:cubicBezTo>
                    <a:pt x="881062" y="530103"/>
                    <a:pt x="870315" y="553182"/>
                    <a:pt x="859569" y="576262"/>
                  </a:cubicBezTo>
                  <a:cubicBezTo>
                    <a:pt x="846137" y="558311"/>
                    <a:pt x="856883" y="535232"/>
                    <a:pt x="870315" y="509587"/>
                  </a:cubicBezTo>
                  <a:close/>
                  <a:moveTo>
                    <a:pt x="1307099" y="493712"/>
                  </a:moveTo>
                  <a:cubicBezTo>
                    <a:pt x="1309686" y="506662"/>
                    <a:pt x="1299338" y="524793"/>
                    <a:pt x="1288990" y="540334"/>
                  </a:cubicBezTo>
                  <a:cubicBezTo>
                    <a:pt x="1286403" y="540334"/>
                    <a:pt x="1283816" y="542924"/>
                    <a:pt x="1281229" y="542924"/>
                  </a:cubicBezTo>
                  <a:cubicBezTo>
                    <a:pt x="1268293" y="542924"/>
                    <a:pt x="1247597" y="532564"/>
                    <a:pt x="1239836" y="524793"/>
                  </a:cubicBezTo>
                  <a:cubicBezTo>
                    <a:pt x="1257945" y="496302"/>
                    <a:pt x="1283816" y="504072"/>
                    <a:pt x="1307099" y="493712"/>
                  </a:cubicBezTo>
                  <a:close/>
                  <a:moveTo>
                    <a:pt x="867873" y="452437"/>
                  </a:moveTo>
                  <a:cubicBezTo>
                    <a:pt x="870438" y="452437"/>
                    <a:pt x="870438" y="452437"/>
                    <a:pt x="873002" y="452437"/>
                  </a:cubicBezTo>
                  <a:cubicBezTo>
                    <a:pt x="885824" y="460057"/>
                    <a:pt x="873002" y="477837"/>
                    <a:pt x="862744" y="477837"/>
                  </a:cubicBezTo>
                  <a:cubicBezTo>
                    <a:pt x="860180" y="477837"/>
                    <a:pt x="857615" y="477837"/>
                    <a:pt x="855051" y="475297"/>
                  </a:cubicBezTo>
                  <a:cubicBezTo>
                    <a:pt x="852487" y="467677"/>
                    <a:pt x="860180" y="452437"/>
                    <a:pt x="867873" y="452437"/>
                  </a:cubicBezTo>
                  <a:close/>
                  <a:moveTo>
                    <a:pt x="901768" y="433387"/>
                  </a:moveTo>
                  <a:cubicBezTo>
                    <a:pt x="914537" y="435985"/>
                    <a:pt x="904322" y="443778"/>
                    <a:pt x="901768" y="451571"/>
                  </a:cubicBezTo>
                  <a:cubicBezTo>
                    <a:pt x="904322" y="454169"/>
                    <a:pt x="906876" y="454169"/>
                    <a:pt x="909430" y="454169"/>
                  </a:cubicBezTo>
                  <a:cubicBezTo>
                    <a:pt x="914537" y="454169"/>
                    <a:pt x="917091" y="451571"/>
                    <a:pt x="922198" y="451571"/>
                  </a:cubicBezTo>
                  <a:cubicBezTo>
                    <a:pt x="924752" y="451571"/>
                    <a:pt x="927306" y="451571"/>
                    <a:pt x="932413" y="451571"/>
                  </a:cubicBezTo>
                  <a:cubicBezTo>
                    <a:pt x="932413" y="451571"/>
                    <a:pt x="934967" y="451571"/>
                    <a:pt x="937521" y="451571"/>
                  </a:cubicBezTo>
                  <a:cubicBezTo>
                    <a:pt x="940075" y="454169"/>
                    <a:pt x="942629" y="459364"/>
                    <a:pt x="947736" y="461962"/>
                  </a:cubicBezTo>
                  <a:cubicBezTo>
                    <a:pt x="947736" y="469755"/>
                    <a:pt x="937521" y="487939"/>
                    <a:pt x="929860" y="490537"/>
                  </a:cubicBezTo>
                  <a:cubicBezTo>
                    <a:pt x="919645" y="482744"/>
                    <a:pt x="911983" y="477549"/>
                    <a:pt x="904322" y="477549"/>
                  </a:cubicBezTo>
                  <a:cubicBezTo>
                    <a:pt x="899215" y="477549"/>
                    <a:pt x="896661" y="477549"/>
                    <a:pt x="894107" y="480146"/>
                  </a:cubicBezTo>
                  <a:cubicBezTo>
                    <a:pt x="888999" y="467158"/>
                    <a:pt x="891553" y="451571"/>
                    <a:pt x="901768" y="433387"/>
                  </a:cubicBezTo>
                  <a:close/>
                  <a:moveTo>
                    <a:pt x="1090034" y="211137"/>
                  </a:moveTo>
                  <a:cubicBezTo>
                    <a:pt x="1116011" y="239673"/>
                    <a:pt x="1058861" y="286368"/>
                    <a:pt x="1087436" y="312310"/>
                  </a:cubicBezTo>
                  <a:cubicBezTo>
                    <a:pt x="1084838" y="314904"/>
                    <a:pt x="1082241" y="317499"/>
                    <a:pt x="1079643" y="317499"/>
                  </a:cubicBezTo>
                  <a:cubicBezTo>
                    <a:pt x="1074447" y="317499"/>
                    <a:pt x="1066654" y="312310"/>
                    <a:pt x="1061459" y="309716"/>
                  </a:cubicBezTo>
                  <a:cubicBezTo>
                    <a:pt x="1077045" y="275991"/>
                    <a:pt x="1077045" y="234484"/>
                    <a:pt x="1090034" y="211137"/>
                  </a:cubicBezTo>
                  <a:close/>
                  <a:moveTo>
                    <a:pt x="929408" y="169862"/>
                  </a:moveTo>
                  <a:cubicBezTo>
                    <a:pt x="939799" y="182812"/>
                    <a:pt x="939799" y="200943"/>
                    <a:pt x="934604" y="219074"/>
                  </a:cubicBezTo>
                  <a:cubicBezTo>
                    <a:pt x="916420" y="208713"/>
                    <a:pt x="911224" y="180222"/>
                    <a:pt x="929408" y="169862"/>
                  </a:cubicBezTo>
                  <a:close/>
                  <a:moveTo>
                    <a:pt x="1089553" y="141287"/>
                  </a:moveTo>
                  <a:cubicBezTo>
                    <a:pt x="1096961" y="148980"/>
                    <a:pt x="1092022" y="164366"/>
                    <a:pt x="1092022" y="174624"/>
                  </a:cubicBezTo>
                  <a:cubicBezTo>
                    <a:pt x="1079675" y="172059"/>
                    <a:pt x="1082144" y="164366"/>
                    <a:pt x="1074736" y="159237"/>
                  </a:cubicBezTo>
                  <a:cubicBezTo>
                    <a:pt x="1077206" y="148980"/>
                    <a:pt x="1082144" y="141287"/>
                    <a:pt x="1089553" y="141287"/>
                  </a:cubicBezTo>
                  <a:close/>
                  <a:moveTo>
                    <a:pt x="995957" y="0"/>
                  </a:moveTo>
                  <a:cubicBezTo>
                    <a:pt x="995957" y="0"/>
                    <a:pt x="995957" y="0"/>
                    <a:pt x="998537" y="0"/>
                  </a:cubicBezTo>
                  <a:cubicBezTo>
                    <a:pt x="1014015" y="0"/>
                    <a:pt x="1026913" y="20669"/>
                    <a:pt x="1029493" y="31003"/>
                  </a:cubicBezTo>
                  <a:cubicBezTo>
                    <a:pt x="1014015" y="51671"/>
                    <a:pt x="1011435" y="69757"/>
                    <a:pt x="1016594" y="85258"/>
                  </a:cubicBezTo>
                  <a:cubicBezTo>
                    <a:pt x="1021754" y="93009"/>
                    <a:pt x="1026913" y="93009"/>
                    <a:pt x="1029493" y="93009"/>
                  </a:cubicBezTo>
                  <a:cubicBezTo>
                    <a:pt x="1032072" y="93009"/>
                    <a:pt x="1034652" y="93009"/>
                    <a:pt x="1037232" y="93009"/>
                  </a:cubicBezTo>
                  <a:cubicBezTo>
                    <a:pt x="1039812" y="90425"/>
                    <a:pt x="1042391" y="90425"/>
                    <a:pt x="1044971" y="90425"/>
                  </a:cubicBezTo>
                  <a:cubicBezTo>
                    <a:pt x="1044971" y="90425"/>
                    <a:pt x="1047551" y="90425"/>
                    <a:pt x="1047551" y="90425"/>
                  </a:cubicBezTo>
                  <a:cubicBezTo>
                    <a:pt x="1057869" y="129179"/>
                    <a:pt x="1057869" y="170516"/>
                    <a:pt x="1039812" y="214437"/>
                  </a:cubicBezTo>
                  <a:cubicBezTo>
                    <a:pt x="1042391" y="235105"/>
                    <a:pt x="1060449" y="250607"/>
                    <a:pt x="1042391" y="273859"/>
                  </a:cubicBezTo>
                  <a:cubicBezTo>
                    <a:pt x="1042391" y="273859"/>
                    <a:pt x="1039812" y="273859"/>
                    <a:pt x="1039812" y="273859"/>
                  </a:cubicBezTo>
                  <a:cubicBezTo>
                    <a:pt x="1034652" y="273859"/>
                    <a:pt x="1026913" y="271275"/>
                    <a:pt x="1019174" y="266108"/>
                  </a:cubicBezTo>
                  <a:cubicBezTo>
                    <a:pt x="1011435" y="299695"/>
                    <a:pt x="1016594" y="343615"/>
                    <a:pt x="975319" y="356534"/>
                  </a:cubicBezTo>
                  <a:cubicBezTo>
                    <a:pt x="967580" y="366868"/>
                    <a:pt x="980479" y="374619"/>
                    <a:pt x="977899" y="382369"/>
                  </a:cubicBezTo>
                  <a:cubicBezTo>
                    <a:pt x="965001" y="395287"/>
                    <a:pt x="949523" y="390120"/>
                    <a:pt x="934044" y="392703"/>
                  </a:cubicBezTo>
                  <a:cubicBezTo>
                    <a:pt x="897929" y="356534"/>
                    <a:pt x="897929" y="310029"/>
                    <a:pt x="908248" y="260941"/>
                  </a:cubicBezTo>
                  <a:cubicBezTo>
                    <a:pt x="921146" y="250607"/>
                    <a:pt x="931465" y="253190"/>
                    <a:pt x="936624" y="229938"/>
                  </a:cubicBezTo>
                  <a:cubicBezTo>
                    <a:pt x="944363" y="232522"/>
                    <a:pt x="952102" y="237689"/>
                    <a:pt x="959841" y="237689"/>
                  </a:cubicBezTo>
                  <a:cubicBezTo>
                    <a:pt x="962421" y="237689"/>
                    <a:pt x="965001" y="237689"/>
                    <a:pt x="965001" y="235105"/>
                  </a:cubicBezTo>
                  <a:cubicBezTo>
                    <a:pt x="975319" y="206686"/>
                    <a:pt x="988218" y="201519"/>
                    <a:pt x="1006276" y="183434"/>
                  </a:cubicBezTo>
                  <a:cubicBezTo>
                    <a:pt x="1011435" y="193768"/>
                    <a:pt x="1016594" y="196352"/>
                    <a:pt x="1021754" y="196352"/>
                  </a:cubicBezTo>
                  <a:cubicBezTo>
                    <a:pt x="1032072" y="196352"/>
                    <a:pt x="1039812" y="186017"/>
                    <a:pt x="1047551" y="167932"/>
                  </a:cubicBezTo>
                  <a:cubicBezTo>
                    <a:pt x="1044971" y="165349"/>
                    <a:pt x="1039812" y="162765"/>
                    <a:pt x="1037232" y="162765"/>
                  </a:cubicBezTo>
                  <a:cubicBezTo>
                    <a:pt x="1026913" y="162765"/>
                    <a:pt x="1021754" y="173099"/>
                    <a:pt x="1014015" y="180850"/>
                  </a:cubicBezTo>
                  <a:cubicBezTo>
                    <a:pt x="1006276" y="139513"/>
                    <a:pt x="895349" y="144680"/>
                    <a:pt x="946943" y="90425"/>
                  </a:cubicBezTo>
                  <a:cubicBezTo>
                    <a:pt x="959841" y="90425"/>
                    <a:pt x="970160" y="95592"/>
                    <a:pt x="980479" y="95592"/>
                  </a:cubicBezTo>
                  <a:cubicBezTo>
                    <a:pt x="983059" y="95592"/>
                    <a:pt x="985638" y="95592"/>
                    <a:pt x="988218" y="95592"/>
                  </a:cubicBezTo>
                  <a:cubicBezTo>
                    <a:pt x="990798" y="85258"/>
                    <a:pt x="975319" y="77507"/>
                    <a:pt x="977899" y="64589"/>
                  </a:cubicBezTo>
                  <a:cubicBezTo>
                    <a:pt x="1003696" y="49088"/>
                    <a:pt x="985638" y="23252"/>
                    <a:pt x="995957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85000">
                  <a:schemeClr val="accent5">
                    <a:lumMod val="20000"/>
                    <a:lumOff val="80000"/>
                  </a:schemeClr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Freeform 4351"/>
            <p:cNvSpPr>
              <a:spLocks/>
            </p:cNvSpPr>
            <p:nvPr/>
          </p:nvSpPr>
          <p:spPr bwMode="auto">
            <a:xfrm>
              <a:off x="814463" y="712152"/>
              <a:ext cx="3765938" cy="3220093"/>
            </a:xfrm>
            <a:custGeom>
              <a:avLst/>
              <a:gdLst>
                <a:gd name="connsiteX0" fmla="*/ 955779 w 1892187"/>
                <a:gd name="connsiteY0" fmla="*/ 1582611 h 1617928"/>
                <a:gd name="connsiteX1" fmla="*/ 965939 w 1892187"/>
                <a:gd name="connsiteY1" fmla="*/ 1592839 h 1617928"/>
                <a:gd name="connsiteX2" fmla="*/ 932919 w 1892187"/>
                <a:gd name="connsiteY2" fmla="*/ 1616219 h 1617928"/>
                <a:gd name="connsiteX3" fmla="*/ 955779 w 1892187"/>
                <a:gd name="connsiteY3" fmla="*/ 1582611 h 1617928"/>
                <a:gd name="connsiteX4" fmla="*/ 479965 w 1892187"/>
                <a:gd name="connsiteY4" fmla="*/ 1549152 h 1617928"/>
                <a:gd name="connsiteX5" fmla="*/ 490284 w 1892187"/>
                <a:gd name="connsiteY5" fmla="*/ 1549797 h 1617928"/>
                <a:gd name="connsiteX6" fmla="*/ 477386 w 1892187"/>
                <a:gd name="connsiteY6" fmla="*/ 1560116 h 1617928"/>
                <a:gd name="connsiteX7" fmla="*/ 479965 w 1892187"/>
                <a:gd name="connsiteY7" fmla="*/ 1549152 h 1617928"/>
                <a:gd name="connsiteX8" fmla="*/ 1479826 w 1892187"/>
                <a:gd name="connsiteY8" fmla="*/ 1405731 h 1617928"/>
                <a:gd name="connsiteX9" fmla="*/ 1491401 w 1892187"/>
                <a:gd name="connsiteY9" fmla="*/ 1414173 h 1617928"/>
                <a:gd name="connsiteX10" fmla="*/ 1462297 w 1892187"/>
                <a:gd name="connsiteY10" fmla="*/ 1408978 h 1617928"/>
                <a:gd name="connsiteX11" fmla="*/ 1479826 w 1892187"/>
                <a:gd name="connsiteY11" fmla="*/ 1405731 h 1617928"/>
                <a:gd name="connsiteX12" fmla="*/ 1177771 w 1892187"/>
                <a:gd name="connsiteY12" fmla="*/ 1354054 h 1617928"/>
                <a:gd name="connsiteX13" fmla="*/ 1188189 w 1892187"/>
                <a:gd name="connsiteY13" fmla="*/ 1360570 h 1617928"/>
                <a:gd name="connsiteX14" fmla="*/ 1172802 w 1892187"/>
                <a:gd name="connsiteY14" fmla="*/ 1389062 h 1617928"/>
                <a:gd name="connsiteX15" fmla="*/ 1167673 w 1892187"/>
                <a:gd name="connsiteY15" fmla="*/ 1386472 h 1617928"/>
                <a:gd name="connsiteX16" fmla="*/ 1177771 w 1892187"/>
                <a:gd name="connsiteY16" fmla="*/ 1354054 h 1617928"/>
                <a:gd name="connsiteX17" fmla="*/ 568138 w 1892187"/>
                <a:gd name="connsiteY17" fmla="*/ 1335881 h 1617928"/>
                <a:gd name="connsiteX18" fmla="*/ 580176 w 1892187"/>
                <a:gd name="connsiteY18" fmla="*/ 1344323 h 1617928"/>
                <a:gd name="connsiteX19" fmla="*/ 562890 w 1892187"/>
                <a:gd name="connsiteY19" fmla="*/ 1357312 h 1617928"/>
                <a:gd name="connsiteX20" fmla="*/ 557951 w 1892187"/>
                <a:gd name="connsiteY20" fmla="*/ 1346921 h 1617928"/>
                <a:gd name="connsiteX21" fmla="*/ 568138 w 1892187"/>
                <a:gd name="connsiteY21" fmla="*/ 1335881 h 1617928"/>
                <a:gd name="connsiteX22" fmla="*/ 1157413 w 1892187"/>
                <a:gd name="connsiteY22" fmla="*/ 1325562 h 1617928"/>
                <a:gd name="connsiteX23" fmla="*/ 1170726 w 1892187"/>
                <a:gd name="connsiteY23" fmla="*/ 1339532 h 1617928"/>
                <a:gd name="connsiteX24" fmla="*/ 1149944 w 1892187"/>
                <a:gd name="connsiteY24" fmla="*/ 1342072 h 1617928"/>
                <a:gd name="connsiteX25" fmla="*/ 1157413 w 1892187"/>
                <a:gd name="connsiteY25" fmla="*/ 1325562 h 1617928"/>
                <a:gd name="connsiteX26" fmla="*/ 1348767 w 1892187"/>
                <a:gd name="connsiteY26" fmla="*/ 1286732 h 1617928"/>
                <a:gd name="connsiteX27" fmla="*/ 1371432 w 1892187"/>
                <a:gd name="connsiteY27" fmla="*/ 1336674 h 1617928"/>
                <a:gd name="connsiteX28" fmla="*/ 1340589 w 1892187"/>
                <a:gd name="connsiteY28" fmla="*/ 1292694 h 1617928"/>
                <a:gd name="connsiteX29" fmla="*/ 1348767 w 1892187"/>
                <a:gd name="connsiteY29" fmla="*/ 1286732 h 1617928"/>
                <a:gd name="connsiteX30" fmla="*/ 1294551 w 1892187"/>
                <a:gd name="connsiteY30" fmla="*/ 1285874 h 1617928"/>
                <a:gd name="connsiteX31" fmla="*/ 1331064 w 1892187"/>
                <a:gd name="connsiteY31" fmla="*/ 1321434 h 1617928"/>
                <a:gd name="connsiteX32" fmla="*/ 1294551 w 1892187"/>
                <a:gd name="connsiteY32" fmla="*/ 1285874 h 1617928"/>
                <a:gd name="connsiteX33" fmla="*/ 1584487 w 1892187"/>
                <a:gd name="connsiteY33" fmla="*/ 1275397 h 1617928"/>
                <a:gd name="connsiteX34" fmla="*/ 1589682 w 1892187"/>
                <a:gd name="connsiteY34" fmla="*/ 1298257 h 1617928"/>
                <a:gd name="connsiteX35" fmla="*/ 1584487 w 1892187"/>
                <a:gd name="connsiteY35" fmla="*/ 1275397 h 1617928"/>
                <a:gd name="connsiteX36" fmla="*/ 1532450 w 1892187"/>
                <a:gd name="connsiteY36" fmla="*/ 1257299 h 1617928"/>
                <a:gd name="connsiteX37" fmla="*/ 1521564 w 1892187"/>
                <a:gd name="connsiteY37" fmla="*/ 1290637 h 1617928"/>
                <a:gd name="connsiteX38" fmla="*/ 1532450 w 1892187"/>
                <a:gd name="connsiteY38" fmla="*/ 1257299 h 1617928"/>
                <a:gd name="connsiteX39" fmla="*/ 844654 w 1892187"/>
                <a:gd name="connsiteY39" fmla="*/ 1250949 h 1617928"/>
                <a:gd name="connsiteX40" fmla="*/ 839574 w 1892187"/>
                <a:gd name="connsiteY40" fmla="*/ 1298574 h 1617928"/>
                <a:gd name="connsiteX41" fmla="*/ 844654 w 1892187"/>
                <a:gd name="connsiteY41" fmla="*/ 1250949 h 1617928"/>
                <a:gd name="connsiteX42" fmla="*/ 1428582 w 1892187"/>
                <a:gd name="connsiteY42" fmla="*/ 1205309 h 1617928"/>
                <a:gd name="connsiteX43" fmla="*/ 1421098 w 1892187"/>
                <a:gd name="connsiteY43" fmla="*/ 1220787 h 1617928"/>
                <a:gd name="connsiteX44" fmla="*/ 1428582 w 1892187"/>
                <a:gd name="connsiteY44" fmla="*/ 1205309 h 1617928"/>
                <a:gd name="connsiteX45" fmla="*/ 1623441 w 1892187"/>
                <a:gd name="connsiteY45" fmla="*/ 1190200 h 1617928"/>
                <a:gd name="connsiteX46" fmla="*/ 1638086 w 1892187"/>
                <a:gd name="connsiteY46" fmla="*/ 1212849 h 1617928"/>
                <a:gd name="connsiteX47" fmla="*/ 1615226 w 1892187"/>
                <a:gd name="connsiteY47" fmla="*/ 1192067 h 1617928"/>
                <a:gd name="connsiteX48" fmla="*/ 1623441 w 1892187"/>
                <a:gd name="connsiteY48" fmla="*/ 1190200 h 1617928"/>
                <a:gd name="connsiteX49" fmla="*/ 857671 w 1892187"/>
                <a:gd name="connsiteY49" fmla="*/ 1186328 h 1617928"/>
                <a:gd name="connsiteX50" fmla="*/ 860211 w 1892187"/>
                <a:gd name="connsiteY50" fmla="*/ 1225549 h 1617928"/>
                <a:gd name="connsiteX51" fmla="*/ 857671 w 1892187"/>
                <a:gd name="connsiteY51" fmla="*/ 1186328 h 1617928"/>
                <a:gd name="connsiteX52" fmla="*/ 1407970 w 1892187"/>
                <a:gd name="connsiteY52" fmla="*/ 1181099 h 1617928"/>
                <a:gd name="connsiteX53" fmla="*/ 1393153 w 1892187"/>
                <a:gd name="connsiteY53" fmla="*/ 1208087 h 1617928"/>
                <a:gd name="connsiteX54" fmla="*/ 1407970 w 1892187"/>
                <a:gd name="connsiteY54" fmla="*/ 1181099 h 1617928"/>
                <a:gd name="connsiteX55" fmla="*/ 997689 w 1892187"/>
                <a:gd name="connsiteY55" fmla="*/ 1179512 h 1617928"/>
                <a:gd name="connsiteX56" fmla="*/ 1059602 w 1892187"/>
                <a:gd name="connsiteY56" fmla="*/ 1202892 h 1617928"/>
                <a:gd name="connsiteX57" fmla="*/ 1026066 w 1892187"/>
                <a:gd name="connsiteY57" fmla="*/ 1202892 h 1617928"/>
                <a:gd name="connsiteX58" fmla="*/ 1018327 w 1892187"/>
                <a:gd name="connsiteY58" fmla="*/ 1236662 h 1617928"/>
                <a:gd name="connsiteX59" fmla="*/ 1010588 w 1892187"/>
                <a:gd name="connsiteY59" fmla="*/ 1197696 h 1617928"/>
                <a:gd name="connsiteX60" fmla="*/ 997689 w 1892187"/>
                <a:gd name="connsiteY60" fmla="*/ 1179512 h 1617928"/>
                <a:gd name="connsiteX61" fmla="*/ 154085 w 1892187"/>
                <a:gd name="connsiteY61" fmla="*/ 1126915 h 1617928"/>
                <a:gd name="connsiteX62" fmla="*/ 167428 w 1892187"/>
                <a:gd name="connsiteY62" fmla="*/ 1132567 h 1617928"/>
                <a:gd name="connsiteX63" fmla="*/ 115040 w 1892187"/>
                <a:gd name="connsiteY63" fmla="*/ 1152524 h 1617928"/>
                <a:gd name="connsiteX64" fmla="*/ 154085 w 1892187"/>
                <a:gd name="connsiteY64" fmla="*/ 1126915 h 1617928"/>
                <a:gd name="connsiteX65" fmla="*/ 456988 w 1892187"/>
                <a:gd name="connsiteY65" fmla="*/ 1119187 h 1617928"/>
                <a:gd name="connsiteX66" fmla="*/ 451272 w 1892187"/>
                <a:gd name="connsiteY66" fmla="*/ 1135516 h 1617928"/>
                <a:gd name="connsiteX67" fmla="*/ 456988 w 1892187"/>
                <a:gd name="connsiteY67" fmla="*/ 1119187 h 1617928"/>
                <a:gd name="connsiteX68" fmla="*/ 1540291 w 1892187"/>
                <a:gd name="connsiteY68" fmla="*/ 1109633 h 1617928"/>
                <a:gd name="connsiteX69" fmla="*/ 1548353 w 1892187"/>
                <a:gd name="connsiteY69" fmla="*/ 1132454 h 1617928"/>
                <a:gd name="connsiteX70" fmla="*/ 1530295 w 1892187"/>
                <a:gd name="connsiteY70" fmla="*/ 1129846 h 1617928"/>
                <a:gd name="connsiteX71" fmla="*/ 1540291 w 1892187"/>
                <a:gd name="connsiteY71" fmla="*/ 1109633 h 1617928"/>
                <a:gd name="connsiteX72" fmla="*/ 1473259 w 1892187"/>
                <a:gd name="connsiteY72" fmla="*/ 1089024 h 1617928"/>
                <a:gd name="connsiteX73" fmla="*/ 1483238 w 1892187"/>
                <a:gd name="connsiteY73" fmla="*/ 1089024 h 1617928"/>
                <a:gd name="connsiteX74" fmla="*/ 1473259 w 1892187"/>
                <a:gd name="connsiteY74" fmla="*/ 1089024 h 1617928"/>
                <a:gd name="connsiteX75" fmla="*/ 1382090 w 1892187"/>
                <a:gd name="connsiteY75" fmla="*/ 1081087 h 1617928"/>
                <a:gd name="connsiteX76" fmla="*/ 1382090 w 1892187"/>
                <a:gd name="connsiteY76" fmla="*/ 1101725 h 1617928"/>
                <a:gd name="connsiteX77" fmla="*/ 1382090 w 1892187"/>
                <a:gd name="connsiteY77" fmla="*/ 1081087 h 1617928"/>
                <a:gd name="connsiteX78" fmla="*/ 1237774 w 1892187"/>
                <a:gd name="connsiteY78" fmla="*/ 1080029 h 1617928"/>
                <a:gd name="connsiteX79" fmla="*/ 1237774 w 1892187"/>
                <a:gd name="connsiteY79" fmla="*/ 1122362 h 1617928"/>
                <a:gd name="connsiteX80" fmla="*/ 1237774 w 1892187"/>
                <a:gd name="connsiteY80" fmla="*/ 1080029 h 1617928"/>
                <a:gd name="connsiteX81" fmla="*/ 1144806 w 1892187"/>
                <a:gd name="connsiteY81" fmla="*/ 1055885 h 1617928"/>
                <a:gd name="connsiteX82" fmla="*/ 1155447 w 1892187"/>
                <a:gd name="connsiteY82" fmla="*/ 1056957 h 1617928"/>
                <a:gd name="connsiteX83" fmla="*/ 1139969 w 1892187"/>
                <a:gd name="connsiteY83" fmla="*/ 1065529 h 1617928"/>
                <a:gd name="connsiteX84" fmla="*/ 1144806 w 1892187"/>
                <a:gd name="connsiteY84" fmla="*/ 1055885 h 1617928"/>
                <a:gd name="connsiteX85" fmla="*/ 1110890 w 1892187"/>
                <a:gd name="connsiteY85" fmla="*/ 1052512 h 1617928"/>
                <a:gd name="connsiteX86" fmla="*/ 1113455 w 1892187"/>
                <a:gd name="connsiteY86" fmla="*/ 1101725 h 1617928"/>
                <a:gd name="connsiteX87" fmla="*/ 1110890 w 1892187"/>
                <a:gd name="connsiteY87" fmla="*/ 1052512 h 1617928"/>
                <a:gd name="connsiteX88" fmla="*/ 527352 w 1892187"/>
                <a:gd name="connsiteY88" fmla="*/ 1049178 h 1617928"/>
                <a:gd name="connsiteX89" fmla="*/ 578809 w 1892187"/>
                <a:gd name="connsiteY89" fmla="*/ 1114001 h 1617928"/>
                <a:gd name="connsiteX90" fmla="*/ 573663 w 1892187"/>
                <a:gd name="connsiteY90" fmla="*/ 1116594 h 1617928"/>
                <a:gd name="connsiteX91" fmla="*/ 527352 w 1892187"/>
                <a:gd name="connsiteY91" fmla="*/ 1049178 h 1617928"/>
                <a:gd name="connsiteX92" fmla="*/ 829614 w 1892187"/>
                <a:gd name="connsiteY92" fmla="*/ 1034414 h 1617928"/>
                <a:gd name="connsiteX93" fmla="*/ 824454 w 1892187"/>
                <a:gd name="connsiteY93" fmla="*/ 1057274 h 1617928"/>
                <a:gd name="connsiteX94" fmla="*/ 816715 w 1892187"/>
                <a:gd name="connsiteY94" fmla="*/ 1047114 h 1617928"/>
                <a:gd name="connsiteX95" fmla="*/ 829614 w 1892187"/>
                <a:gd name="connsiteY95" fmla="*/ 1034414 h 1617928"/>
                <a:gd name="connsiteX96" fmla="*/ 1015605 w 1892187"/>
                <a:gd name="connsiteY96" fmla="*/ 1023937 h 1617928"/>
                <a:gd name="connsiteX97" fmla="*/ 1020745 w 1892187"/>
                <a:gd name="connsiteY97" fmla="*/ 1077912 h 1617928"/>
                <a:gd name="connsiteX98" fmla="*/ 1015605 w 1892187"/>
                <a:gd name="connsiteY98" fmla="*/ 1023937 h 1617928"/>
                <a:gd name="connsiteX99" fmla="*/ 1366638 w 1892187"/>
                <a:gd name="connsiteY99" fmla="*/ 1000305 h 1617928"/>
                <a:gd name="connsiteX100" fmla="*/ 1377678 w 1892187"/>
                <a:gd name="connsiteY100" fmla="*/ 1015567 h 1617928"/>
                <a:gd name="connsiteX101" fmla="*/ 1359494 w 1892187"/>
                <a:gd name="connsiteY101" fmla="*/ 1018164 h 1617928"/>
                <a:gd name="connsiteX102" fmla="*/ 1366638 w 1892187"/>
                <a:gd name="connsiteY102" fmla="*/ 1000305 h 1617928"/>
                <a:gd name="connsiteX103" fmla="*/ 1450126 w 1892187"/>
                <a:gd name="connsiteY103" fmla="*/ 994833 h 1617928"/>
                <a:gd name="connsiteX104" fmla="*/ 1467589 w 1892187"/>
                <a:gd name="connsiteY104" fmla="*/ 1010708 h 1617928"/>
                <a:gd name="connsiteX105" fmla="*/ 1450126 w 1892187"/>
                <a:gd name="connsiteY105" fmla="*/ 994833 h 1617928"/>
                <a:gd name="connsiteX106" fmla="*/ 1614274 w 1892187"/>
                <a:gd name="connsiteY106" fmla="*/ 962024 h 1617928"/>
                <a:gd name="connsiteX107" fmla="*/ 1609194 w 1892187"/>
                <a:gd name="connsiteY107" fmla="*/ 974724 h 1617928"/>
                <a:gd name="connsiteX108" fmla="*/ 1604114 w 1892187"/>
                <a:gd name="connsiteY108" fmla="*/ 964564 h 1617928"/>
                <a:gd name="connsiteX109" fmla="*/ 1614274 w 1892187"/>
                <a:gd name="connsiteY109" fmla="*/ 962024 h 1617928"/>
                <a:gd name="connsiteX110" fmla="*/ 1413472 w 1892187"/>
                <a:gd name="connsiteY110" fmla="*/ 951904 h 1617928"/>
                <a:gd name="connsiteX111" fmla="*/ 1423139 w 1892187"/>
                <a:gd name="connsiteY111" fmla="*/ 953558 h 1617928"/>
                <a:gd name="connsiteX112" fmla="*/ 1423139 w 1892187"/>
                <a:gd name="connsiteY112" fmla="*/ 961495 h 1617928"/>
                <a:gd name="connsiteX113" fmla="*/ 1405676 w 1892187"/>
                <a:gd name="connsiteY113" fmla="*/ 956204 h 1617928"/>
                <a:gd name="connsiteX114" fmla="*/ 1413472 w 1892187"/>
                <a:gd name="connsiteY114" fmla="*/ 951904 h 1617928"/>
                <a:gd name="connsiteX115" fmla="*/ 1403356 w 1892187"/>
                <a:gd name="connsiteY115" fmla="*/ 920780 h 1617928"/>
                <a:gd name="connsiteX116" fmla="*/ 1411050 w 1892187"/>
                <a:gd name="connsiteY116" fmla="*/ 938578 h 1617928"/>
                <a:gd name="connsiteX117" fmla="*/ 1387969 w 1892187"/>
                <a:gd name="connsiteY117" fmla="*/ 925145 h 1617928"/>
                <a:gd name="connsiteX118" fmla="*/ 1403356 w 1892187"/>
                <a:gd name="connsiteY118" fmla="*/ 920780 h 1617928"/>
                <a:gd name="connsiteX119" fmla="*/ 965939 w 1892187"/>
                <a:gd name="connsiteY119" fmla="*/ 915392 h 1617928"/>
                <a:gd name="connsiteX120" fmla="*/ 981814 w 1892187"/>
                <a:gd name="connsiteY120" fmla="*/ 925711 h 1617928"/>
                <a:gd name="connsiteX121" fmla="*/ 965939 w 1892187"/>
                <a:gd name="connsiteY121" fmla="*/ 915392 h 1617928"/>
                <a:gd name="connsiteX122" fmla="*/ 1318681 w 1892187"/>
                <a:gd name="connsiteY122" fmla="*/ 905509 h 1617928"/>
                <a:gd name="connsiteX123" fmla="*/ 1324714 w 1892187"/>
                <a:gd name="connsiteY123" fmla="*/ 911859 h 1617928"/>
                <a:gd name="connsiteX124" fmla="*/ 1314554 w 1892187"/>
                <a:gd name="connsiteY124" fmla="*/ 914399 h 1617928"/>
                <a:gd name="connsiteX125" fmla="*/ 1318681 w 1892187"/>
                <a:gd name="connsiteY125" fmla="*/ 905509 h 1617928"/>
                <a:gd name="connsiteX126" fmla="*/ 1271929 w 1892187"/>
                <a:gd name="connsiteY126" fmla="*/ 902045 h 1617928"/>
                <a:gd name="connsiteX127" fmla="*/ 1287407 w 1892187"/>
                <a:gd name="connsiteY127" fmla="*/ 955675 h 1617928"/>
                <a:gd name="connsiteX128" fmla="*/ 1256451 w 1892187"/>
                <a:gd name="connsiteY128" fmla="*/ 909706 h 1617928"/>
                <a:gd name="connsiteX129" fmla="*/ 1271929 w 1892187"/>
                <a:gd name="connsiteY129" fmla="*/ 902045 h 1617928"/>
                <a:gd name="connsiteX130" fmla="*/ 1594589 w 1892187"/>
                <a:gd name="connsiteY130" fmla="*/ 893762 h 1617928"/>
                <a:gd name="connsiteX131" fmla="*/ 1607289 w 1892187"/>
                <a:gd name="connsiteY131" fmla="*/ 920750 h 1617928"/>
                <a:gd name="connsiteX132" fmla="*/ 1586969 w 1892187"/>
                <a:gd name="connsiteY132" fmla="*/ 896461 h 1617928"/>
                <a:gd name="connsiteX133" fmla="*/ 1594589 w 1892187"/>
                <a:gd name="connsiteY133" fmla="*/ 893762 h 1617928"/>
                <a:gd name="connsiteX134" fmla="*/ 1171697 w 1892187"/>
                <a:gd name="connsiteY134" fmla="*/ 892104 h 1617928"/>
                <a:gd name="connsiteX135" fmla="*/ 1222122 w 1892187"/>
                <a:gd name="connsiteY135" fmla="*/ 911924 h 1617928"/>
                <a:gd name="connsiteX136" fmla="*/ 1245339 w 1892187"/>
                <a:gd name="connsiteY136" fmla="*/ 948463 h 1617928"/>
                <a:gd name="connsiteX137" fmla="*/ 1237600 w 1892187"/>
                <a:gd name="connsiteY137" fmla="*/ 1003273 h 1617928"/>
                <a:gd name="connsiteX138" fmla="*/ 1188586 w 1892187"/>
                <a:gd name="connsiteY138" fmla="*/ 1039812 h 1617928"/>
                <a:gd name="connsiteX139" fmla="*/ 1116354 w 1892187"/>
                <a:gd name="connsiteY139" fmla="*/ 1016322 h 1617928"/>
                <a:gd name="connsiteX140" fmla="*/ 1100876 w 1892187"/>
                <a:gd name="connsiteY140" fmla="*/ 974563 h 1617928"/>
                <a:gd name="connsiteX141" fmla="*/ 1152470 w 1892187"/>
                <a:gd name="connsiteY141" fmla="*/ 893654 h 1617928"/>
                <a:gd name="connsiteX142" fmla="*/ 1171697 w 1892187"/>
                <a:gd name="connsiteY142" fmla="*/ 892104 h 1617928"/>
                <a:gd name="connsiteX143" fmla="*/ 1778034 w 1892187"/>
                <a:gd name="connsiteY143" fmla="*/ 883708 h 1617928"/>
                <a:gd name="connsiteX144" fmla="*/ 1797789 w 1892187"/>
                <a:gd name="connsiteY144" fmla="*/ 899583 h 1617928"/>
                <a:gd name="connsiteX145" fmla="*/ 1778034 w 1892187"/>
                <a:gd name="connsiteY145" fmla="*/ 902229 h 1617928"/>
                <a:gd name="connsiteX146" fmla="*/ 1778034 w 1892187"/>
                <a:gd name="connsiteY146" fmla="*/ 883708 h 1617928"/>
                <a:gd name="connsiteX147" fmla="*/ 12051 w 1892187"/>
                <a:gd name="connsiteY147" fmla="*/ 868985 h 1617928"/>
                <a:gd name="connsiteX148" fmla="*/ 28257 w 1892187"/>
                <a:gd name="connsiteY148" fmla="*/ 885938 h 1617928"/>
                <a:gd name="connsiteX149" fmla="*/ 1798 w 1892187"/>
                <a:gd name="connsiteY149" fmla="*/ 891154 h 1617928"/>
                <a:gd name="connsiteX150" fmla="*/ 12051 w 1892187"/>
                <a:gd name="connsiteY150" fmla="*/ 868985 h 1617928"/>
                <a:gd name="connsiteX151" fmla="*/ 1656501 w 1892187"/>
                <a:gd name="connsiteY151" fmla="*/ 839787 h 1617928"/>
                <a:gd name="connsiteX152" fmla="*/ 1656501 w 1892187"/>
                <a:gd name="connsiteY152" fmla="*/ 852261 h 1617928"/>
                <a:gd name="connsiteX153" fmla="*/ 1643801 w 1892187"/>
                <a:gd name="connsiteY153" fmla="*/ 842282 h 1617928"/>
                <a:gd name="connsiteX154" fmla="*/ 1656501 w 1892187"/>
                <a:gd name="connsiteY154" fmla="*/ 839787 h 1617928"/>
                <a:gd name="connsiteX155" fmla="*/ 1483663 w 1892187"/>
                <a:gd name="connsiteY155" fmla="*/ 839787 h 1617928"/>
                <a:gd name="connsiteX156" fmla="*/ 1483663 w 1892187"/>
                <a:gd name="connsiteY156" fmla="*/ 860425 h 1617928"/>
                <a:gd name="connsiteX157" fmla="*/ 1483663 w 1892187"/>
                <a:gd name="connsiteY157" fmla="*/ 839787 h 1617928"/>
                <a:gd name="connsiteX158" fmla="*/ 872855 w 1892187"/>
                <a:gd name="connsiteY158" fmla="*/ 827087 h 1617928"/>
                <a:gd name="connsiteX159" fmla="*/ 922211 w 1892187"/>
                <a:gd name="connsiteY159" fmla="*/ 876018 h 1617928"/>
                <a:gd name="connsiteX160" fmla="*/ 846877 w 1892187"/>
                <a:gd name="connsiteY160" fmla="*/ 883743 h 1617928"/>
                <a:gd name="connsiteX161" fmla="*/ 872855 w 1892187"/>
                <a:gd name="connsiteY161" fmla="*/ 827087 h 1617928"/>
                <a:gd name="connsiteX162" fmla="*/ 1465684 w 1892187"/>
                <a:gd name="connsiteY162" fmla="*/ 817879 h 1617928"/>
                <a:gd name="connsiteX163" fmla="*/ 1475526 w 1892187"/>
                <a:gd name="connsiteY163" fmla="*/ 818514 h 1617928"/>
                <a:gd name="connsiteX164" fmla="*/ 1465366 w 1892187"/>
                <a:gd name="connsiteY164" fmla="*/ 828674 h 1617928"/>
                <a:gd name="connsiteX165" fmla="*/ 1465684 w 1892187"/>
                <a:gd name="connsiteY165" fmla="*/ 817879 h 1617928"/>
                <a:gd name="connsiteX166" fmla="*/ 1621936 w 1892187"/>
                <a:gd name="connsiteY166" fmla="*/ 777029 h 1617928"/>
                <a:gd name="connsiteX167" fmla="*/ 1645616 w 1892187"/>
                <a:gd name="connsiteY167" fmla="*/ 826704 h 1617928"/>
                <a:gd name="connsiteX168" fmla="*/ 1594589 w 1892187"/>
                <a:gd name="connsiteY168" fmla="*/ 798403 h 1617928"/>
                <a:gd name="connsiteX169" fmla="*/ 1605432 w 1892187"/>
                <a:gd name="connsiteY169" fmla="*/ 778584 h 1617928"/>
                <a:gd name="connsiteX170" fmla="*/ 1621936 w 1892187"/>
                <a:gd name="connsiteY170" fmla="*/ 777029 h 1617928"/>
                <a:gd name="connsiteX171" fmla="*/ 1616341 w 1892187"/>
                <a:gd name="connsiteY171" fmla="*/ 736917 h 1617928"/>
                <a:gd name="connsiteX172" fmla="*/ 1632689 w 1892187"/>
                <a:gd name="connsiteY172" fmla="*/ 756602 h 1617928"/>
                <a:gd name="connsiteX173" fmla="*/ 1609609 w 1892187"/>
                <a:gd name="connsiteY173" fmla="*/ 759142 h 1617928"/>
                <a:gd name="connsiteX174" fmla="*/ 1616341 w 1892187"/>
                <a:gd name="connsiteY174" fmla="*/ 736917 h 1617928"/>
                <a:gd name="connsiteX175" fmla="*/ 332528 w 1892187"/>
                <a:gd name="connsiteY175" fmla="*/ 733424 h 1617928"/>
                <a:gd name="connsiteX176" fmla="*/ 332528 w 1892187"/>
                <a:gd name="connsiteY176" fmla="*/ 743743 h 1617928"/>
                <a:gd name="connsiteX177" fmla="*/ 307128 w 1892187"/>
                <a:gd name="connsiteY177" fmla="*/ 741163 h 1617928"/>
                <a:gd name="connsiteX178" fmla="*/ 332528 w 1892187"/>
                <a:gd name="connsiteY178" fmla="*/ 733424 h 1617928"/>
                <a:gd name="connsiteX179" fmla="*/ 1867490 w 1892187"/>
                <a:gd name="connsiteY179" fmla="*/ 727074 h 1617928"/>
                <a:gd name="connsiteX180" fmla="*/ 1883514 w 1892187"/>
                <a:gd name="connsiteY180" fmla="*/ 736599 h 1617928"/>
                <a:gd name="connsiteX181" fmla="*/ 1853351 w 1892187"/>
                <a:gd name="connsiteY181" fmla="*/ 736599 h 1617928"/>
                <a:gd name="connsiteX182" fmla="*/ 1867490 w 1892187"/>
                <a:gd name="connsiteY182" fmla="*/ 727074 h 1617928"/>
                <a:gd name="connsiteX183" fmla="*/ 1633324 w 1892187"/>
                <a:gd name="connsiteY183" fmla="*/ 708024 h 1617928"/>
                <a:gd name="connsiteX184" fmla="*/ 1648564 w 1892187"/>
                <a:gd name="connsiteY184" fmla="*/ 730249 h 1617928"/>
                <a:gd name="connsiteX185" fmla="*/ 1623164 w 1892187"/>
                <a:gd name="connsiteY185" fmla="*/ 725310 h 1617928"/>
                <a:gd name="connsiteX186" fmla="*/ 1633324 w 1892187"/>
                <a:gd name="connsiteY186" fmla="*/ 708024 h 1617928"/>
                <a:gd name="connsiteX187" fmla="*/ 1876106 w 1892187"/>
                <a:gd name="connsiteY187" fmla="*/ 697819 h 1617928"/>
                <a:gd name="connsiteX188" fmla="*/ 1891981 w 1892187"/>
                <a:gd name="connsiteY188" fmla="*/ 697819 h 1617928"/>
                <a:gd name="connsiteX189" fmla="*/ 1876106 w 1892187"/>
                <a:gd name="connsiteY189" fmla="*/ 697819 h 1617928"/>
                <a:gd name="connsiteX190" fmla="*/ 1674078 w 1892187"/>
                <a:gd name="connsiteY190" fmla="*/ 676274 h 1617928"/>
                <a:gd name="connsiteX191" fmla="*/ 1647997 w 1892187"/>
                <a:gd name="connsiteY191" fmla="*/ 712787 h 1617928"/>
                <a:gd name="connsiteX192" fmla="*/ 1674078 w 1892187"/>
                <a:gd name="connsiteY192" fmla="*/ 676274 h 1617928"/>
                <a:gd name="connsiteX193" fmla="*/ 488205 w 1892187"/>
                <a:gd name="connsiteY193" fmla="*/ 668337 h 1617928"/>
                <a:gd name="connsiteX194" fmla="*/ 496040 w 1892187"/>
                <a:gd name="connsiteY194" fmla="*/ 686858 h 1617928"/>
                <a:gd name="connsiteX195" fmla="*/ 415078 w 1892187"/>
                <a:gd name="connsiteY195" fmla="*/ 723900 h 1617928"/>
                <a:gd name="connsiteX196" fmla="*/ 488205 w 1892187"/>
                <a:gd name="connsiteY196" fmla="*/ 668337 h 1617928"/>
                <a:gd name="connsiteX197" fmla="*/ 311124 w 1892187"/>
                <a:gd name="connsiteY197" fmla="*/ 622689 h 1617928"/>
                <a:gd name="connsiteX198" fmla="*/ 319961 w 1892187"/>
                <a:gd name="connsiteY198" fmla="*/ 646112 h 1617928"/>
                <a:gd name="connsiteX199" fmla="*/ 302366 w 1892187"/>
                <a:gd name="connsiteY199" fmla="*/ 643425 h 1617928"/>
                <a:gd name="connsiteX200" fmla="*/ 302366 w 1892187"/>
                <a:gd name="connsiteY200" fmla="*/ 629993 h 1617928"/>
                <a:gd name="connsiteX201" fmla="*/ 311124 w 1892187"/>
                <a:gd name="connsiteY201" fmla="*/ 622689 h 1617928"/>
                <a:gd name="connsiteX202" fmla="*/ 1863406 w 1892187"/>
                <a:gd name="connsiteY202" fmla="*/ 606424 h 1617928"/>
                <a:gd name="connsiteX203" fmla="*/ 1881927 w 1892187"/>
                <a:gd name="connsiteY203" fmla="*/ 622299 h 1617928"/>
                <a:gd name="connsiteX204" fmla="*/ 1847531 w 1892187"/>
                <a:gd name="connsiteY204" fmla="*/ 638174 h 1617928"/>
                <a:gd name="connsiteX205" fmla="*/ 1842239 w 1892187"/>
                <a:gd name="connsiteY205" fmla="*/ 624945 h 1617928"/>
                <a:gd name="connsiteX206" fmla="*/ 1863406 w 1892187"/>
                <a:gd name="connsiteY206" fmla="*/ 606424 h 1617928"/>
                <a:gd name="connsiteX207" fmla="*/ 1638510 w 1892187"/>
                <a:gd name="connsiteY207" fmla="*/ 588962 h 1617928"/>
                <a:gd name="connsiteX208" fmla="*/ 1651739 w 1892187"/>
                <a:gd name="connsiteY208" fmla="*/ 588962 h 1617928"/>
                <a:gd name="connsiteX209" fmla="*/ 1638510 w 1892187"/>
                <a:gd name="connsiteY209" fmla="*/ 588962 h 1617928"/>
                <a:gd name="connsiteX210" fmla="*/ 390472 w 1892187"/>
                <a:gd name="connsiteY210" fmla="*/ 551458 h 1617928"/>
                <a:gd name="connsiteX211" fmla="*/ 402379 w 1892187"/>
                <a:gd name="connsiteY211" fmla="*/ 557742 h 1617928"/>
                <a:gd name="connsiteX212" fmla="*/ 378566 w 1892187"/>
                <a:gd name="connsiteY212" fmla="*/ 563033 h 1617928"/>
                <a:gd name="connsiteX213" fmla="*/ 390472 w 1892187"/>
                <a:gd name="connsiteY213" fmla="*/ 551458 h 1617928"/>
                <a:gd name="connsiteX214" fmla="*/ 1619989 w 1892187"/>
                <a:gd name="connsiteY214" fmla="*/ 471488 h 1617928"/>
                <a:gd name="connsiteX215" fmla="*/ 1617344 w 1892187"/>
                <a:gd name="connsiteY215" fmla="*/ 495301 h 1617928"/>
                <a:gd name="connsiteX216" fmla="*/ 1604114 w 1892187"/>
                <a:gd name="connsiteY216" fmla="*/ 482071 h 1617928"/>
                <a:gd name="connsiteX217" fmla="*/ 1619989 w 1892187"/>
                <a:gd name="connsiteY217" fmla="*/ 471488 h 1617928"/>
                <a:gd name="connsiteX218" fmla="*/ 1723119 w 1892187"/>
                <a:gd name="connsiteY218" fmla="*/ 447213 h 1617928"/>
                <a:gd name="connsiteX219" fmla="*/ 1754926 w 1892187"/>
                <a:gd name="connsiteY219" fmla="*/ 450851 h 1617928"/>
                <a:gd name="connsiteX220" fmla="*/ 1700951 w 1892187"/>
                <a:gd name="connsiteY220" fmla="*/ 461434 h 1617928"/>
                <a:gd name="connsiteX221" fmla="*/ 1723119 w 1892187"/>
                <a:gd name="connsiteY221" fmla="*/ 447213 h 1617928"/>
                <a:gd name="connsiteX222" fmla="*/ 1886462 w 1892187"/>
                <a:gd name="connsiteY222" fmla="*/ 446088 h 1617928"/>
                <a:gd name="connsiteX223" fmla="*/ 1889183 w 1892187"/>
                <a:gd name="connsiteY223" fmla="*/ 461056 h 1617928"/>
                <a:gd name="connsiteX224" fmla="*/ 1878297 w 1892187"/>
                <a:gd name="connsiteY224" fmla="*/ 461056 h 1617928"/>
                <a:gd name="connsiteX225" fmla="*/ 1886462 w 1892187"/>
                <a:gd name="connsiteY225" fmla="*/ 446088 h 1617928"/>
                <a:gd name="connsiteX226" fmla="*/ 125624 w 1892187"/>
                <a:gd name="connsiteY226" fmla="*/ 414040 h 1617928"/>
                <a:gd name="connsiteX227" fmla="*/ 136208 w 1892187"/>
                <a:gd name="connsiteY227" fmla="*/ 417910 h 1617928"/>
                <a:gd name="connsiteX228" fmla="*/ 117687 w 1892187"/>
                <a:gd name="connsiteY228" fmla="*/ 428229 h 1617928"/>
                <a:gd name="connsiteX229" fmla="*/ 115041 w 1892187"/>
                <a:gd name="connsiteY229" fmla="*/ 417910 h 1617928"/>
                <a:gd name="connsiteX230" fmla="*/ 125624 w 1892187"/>
                <a:gd name="connsiteY230" fmla="*/ 414040 h 1617928"/>
                <a:gd name="connsiteX231" fmla="*/ 232119 w 1892187"/>
                <a:gd name="connsiteY231" fmla="*/ 389695 h 1617928"/>
                <a:gd name="connsiteX232" fmla="*/ 252756 w 1892187"/>
                <a:gd name="connsiteY232" fmla="*/ 391968 h 1617928"/>
                <a:gd name="connsiteX233" fmla="*/ 255336 w 1892187"/>
                <a:gd name="connsiteY233" fmla="*/ 407555 h 1617928"/>
                <a:gd name="connsiteX234" fmla="*/ 226959 w 1892187"/>
                <a:gd name="connsiteY234" fmla="*/ 404957 h 1617928"/>
                <a:gd name="connsiteX235" fmla="*/ 232119 w 1892187"/>
                <a:gd name="connsiteY235" fmla="*/ 389695 h 1617928"/>
                <a:gd name="connsiteX236" fmla="*/ 1737266 w 1892187"/>
                <a:gd name="connsiteY236" fmla="*/ 385026 h 1617928"/>
                <a:gd name="connsiteX237" fmla="*/ 1750164 w 1892187"/>
                <a:gd name="connsiteY237" fmla="*/ 404359 h 1617928"/>
                <a:gd name="connsiteX238" fmla="*/ 1721060 w 1892187"/>
                <a:gd name="connsiteY238" fmla="*/ 409349 h 1617928"/>
                <a:gd name="connsiteX239" fmla="*/ 1718414 w 1892187"/>
                <a:gd name="connsiteY239" fmla="*/ 391886 h 1617928"/>
                <a:gd name="connsiteX240" fmla="*/ 1737266 w 1892187"/>
                <a:gd name="connsiteY240" fmla="*/ 385026 h 1617928"/>
                <a:gd name="connsiteX241" fmla="*/ 244422 w 1892187"/>
                <a:gd name="connsiteY241" fmla="*/ 274638 h 1617928"/>
                <a:gd name="connsiteX242" fmla="*/ 249581 w 1892187"/>
                <a:gd name="connsiteY242" fmla="*/ 295805 h 1617928"/>
                <a:gd name="connsiteX243" fmla="*/ 234103 w 1892187"/>
                <a:gd name="connsiteY243" fmla="*/ 282576 h 1617928"/>
                <a:gd name="connsiteX244" fmla="*/ 244422 w 1892187"/>
                <a:gd name="connsiteY244" fmla="*/ 274638 h 1617928"/>
                <a:gd name="connsiteX245" fmla="*/ 1486243 w 1892187"/>
                <a:gd name="connsiteY245" fmla="*/ 257175 h 1617928"/>
                <a:gd name="connsiteX246" fmla="*/ 1481083 w 1892187"/>
                <a:gd name="connsiteY246" fmla="*/ 293688 h 1617928"/>
                <a:gd name="connsiteX247" fmla="*/ 1475924 w 1892187"/>
                <a:gd name="connsiteY247" fmla="*/ 259783 h 1617928"/>
                <a:gd name="connsiteX248" fmla="*/ 1486243 w 1892187"/>
                <a:gd name="connsiteY248" fmla="*/ 257175 h 1617928"/>
                <a:gd name="connsiteX249" fmla="*/ 1785618 w 1892187"/>
                <a:gd name="connsiteY249" fmla="*/ 233363 h 1617928"/>
                <a:gd name="connsiteX250" fmla="*/ 1788264 w 1892187"/>
                <a:gd name="connsiteY250" fmla="*/ 246592 h 1617928"/>
                <a:gd name="connsiteX251" fmla="*/ 1775035 w 1892187"/>
                <a:gd name="connsiteY251" fmla="*/ 249238 h 1617928"/>
                <a:gd name="connsiteX252" fmla="*/ 1772389 w 1892187"/>
                <a:gd name="connsiteY252" fmla="*/ 236009 h 1617928"/>
                <a:gd name="connsiteX253" fmla="*/ 1785618 w 1892187"/>
                <a:gd name="connsiteY253" fmla="*/ 233363 h 1617928"/>
                <a:gd name="connsiteX254" fmla="*/ 1306763 w 1892187"/>
                <a:gd name="connsiteY254" fmla="*/ 174061 h 1617928"/>
                <a:gd name="connsiteX255" fmla="*/ 1324714 w 1892187"/>
                <a:gd name="connsiteY255" fmla="*/ 184639 h 1617928"/>
                <a:gd name="connsiteX256" fmla="*/ 1296505 w 1892187"/>
                <a:gd name="connsiteY256" fmla="*/ 192333 h 1617928"/>
                <a:gd name="connsiteX257" fmla="*/ 1306763 w 1892187"/>
                <a:gd name="connsiteY257" fmla="*/ 174061 h 1617928"/>
                <a:gd name="connsiteX258" fmla="*/ 846878 w 1892187"/>
                <a:gd name="connsiteY258" fmla="*/ 168275 h 1617928"/>
                <a:gd name="connsiteX259" fmla="*/ 851641 w 1892187"/>
                <a:gd name="connsiteY259" fmla="*/ 179705 h 1617928"/>
                <a:gd name="connsiteX260" fmla="*/ 844497 w 1892187"/>
                <a:gd name="connsiteY260" fmla="*/ 182563 h 1617928"/>
                <a:gd name="connsiteX261" fmla="*/ 846878 w 1892187"/>
                <a:gd name="connsiteY261" fmla="*/ 168275 h 1617928"/>
                <a:gd name="connsiteX262" fmla="*/ 916728 w 1892187"/>
                <a:gd name="connsiteY262" fmla="*/ 160867 h 1617928"/>
                <a:gd name="connsiteX263" fmla="*/ 963937 w 1892187"/>
                <a:gd name="connsiteY263" fmla="*/ 211138 h 1617928"/>
                <a:gd name="connsiteX264" fmla="*/ 916728 w 1892187"/>
                <a:gd name="connsiteY264" fmla="*/ 160867 h 1617928"/>
                <a:gd name="connsiteX265" fmla="*/ 306600 w 1892187"/>
                <a:gd name="connsiteY265" fmla="*/ 145596 h 1617928"/>
                <a:gd name="connsiteX266" fmla="*/ 311891 w 1892187"/>
                <a:gd name="connsiteY266" fmla="*/ 159204 h 1617928"/>
                <a:gd name="connsiteX267" fmla="*/ 296016 w 1892187"/>
                <a:gd name="connsiteY267" fmla="*/ 151039 h 1617928"/>
                <a:gd name="connsiteX268" fmla="*/ 306600 w 1892187"/>
                <a:gd name="connsiteY268" fmla="*/ 145596 h 1617928"/>
                <a:gd name="connsiteX269" fmla="*/ 823860 w 1892187"/>
                <a:gd name="connsiteY269" fmla="*/ 134938 h 1617928"/>
                <a:gd name="connsiteX270" fmla="*/ 813541 w 1892187"/>
                <a:gd name="connsiteY270" fmla="*/ 184151 h 1617928"/>
                <a:gd name="connsiteX271" fmla="*/ 813541 w 1892187"/>
                <a:gd name="connsiteY271" fmla="*/ 142709 h 1617928"/>
                <a:gd name="connsiteX272" fmla="*/ 823860 w 1892187"/>
                <a:gd name="connsiteY272" fmla="*/ 134938 h 1617928"/>
                <a:gd name="connsiteX273" fmla="*/ 934870 w 1892187"/>
                <a:gd name="connsiteY273" fmla="*/ 88900 h 1617928"/>
                <a:gd name="connsiteX274" fmla="*/ 924892 w 1892187"/>
                <a:gd name="connsiteY274" fmla="*/ 109538 h 1617928"/>
                <a:gd name="connsiteX275" fmla="*/ 919902 w 1892187"/>
                <a:gd name="connsiteY275" fmla="*/ 94060 h 1617928"/>
                <a:gd name="connsiteX276" fmla="*/ 934870 w 1892187"/>
                <a:gd name="connsiteY276" fmla="*/ 88900 h 1617928"/>
                <a:gd name="connsiteX277" fmla="*/ 1165434 w 1892187"/>
                <a:gd name="connsiteY277" fmla="*/ 28575 h 1617928"/>
                <a:gd name="connsiteX278" fmla="*/ 1165434 w 1892187"/>
                <a:gd name="connsiteY278" fmla="*/ 49213 h 1617928"/>
                <a:gd name="connsiteX279" fmla="*/ 1165434 w 1892187"/>
                <a:gd name="connsiteY279" fmla="*/ 28575 h 1617928"/>
                <a:gd name="connsiteX280" fmla="*/ 1054069 w 1892187"/>
                <a:gd name="connsiteY280" fmla="*/ 7937 h 1617928"/>
                <a:gd name="connsiteX281" fmla="*/ 1061828 w 1892187"/>
                <a:gd name="connsiteY281" fmla="*/ 7937 h 1617928"/>
                <a:gd name="connsiteX282" fmla="*/ 1074759 w 1892187"/>
                <a:gd name="connsiteY282" fmla="*/ 26068 h 1617928"/>
                <a:gd name="connsiteX283" fmla="*/ 1085104 w 1892187"/>
                <a:gd name="connsiteY283" fmla="*/ 23478 h 1617928"/>
                <a:gd name="connsiteX284" fmla="*/ 1108381 w 1892187"/>
                <a:gd name="connsiteY284" fmla="*/ 49379 h 1617928"/>
                <a:gd name="connsiteX285" fmla="*/ 1085104 w 1892187"/>
                <a:gd name="connsiteY285" fmla="*/ 77871 h 1617928"/>
                <a:gd name="connsiteX286" fmla="*/ 1077345 w 1892187"/>
                <a:gd name="connsiteY286" fmla="*/ 77871 h 1617928"/>
                <a:gd name="connsiteX287" fmla="*/ 1074759 w 1892187"/>
                <a:gd name="connsiteY287" fmla="*/ 85641 h 1617928"/>
                <a:gd name="connsiteX288" fmla="*/ 1118727 w 1892187"/>
                <a:gd name="connsiteY288" fmla="*/ 155575 h 1617928"/>
                <a:gd name="connsiteX289" fmla="*/ 1121313 w 1892187"/>
                <a:gd name="connsiteY289" fmla="*/ 155575 h 1617928"/>
                <a:gd name="connsiteX290" fmla="*/ 1139417 w 1892187"/>
                <a:gd name="connsiteY290" fmla="*/ 134853 h 1617928"/>
                <a:gd name="connsiteX291" fmla="*/ 1175625 w 1892187"/>
                <a:gd name="connsiteY291" fmla="*/ 103772 h 1617928"/>
                <a:gd name="connsiteX292" fmla="*/ 1198902 w 1892187"/>
                <a:gd name="connsiteY292" fmla="*/ 119313 h 1617928"/>
                <a:gd name="connsiteX293" fmla="*/ 1224765 w 1892187"/>
                <a:gd name="connsiteY293" fmla="*/ 114132 h 1617928"/>
                <a:gd name="connsiteX294" fmla="*/ 1297182 w 1892187"/>
                <a:gd name="connsiteY294" fmla="*/ 241049 h 1617928"/>
                <a:gd name="connsiteX295" fmla="*/ 1312700 w 1892187"/>
                <a:gd name="connsiteY295" fmla="*/ 215148 h 1617928"/>
                <a:gd name="connsiteX296" fmla="*/ 1315286 w 1892187"/>
                <a:gd name="connsiteY296" fmla="*/ 215148 h 1617928"/>
                <a:gd name="connsiteX297" fmla="*/ 1359254 w 1892187"/>
                <a:gd name="connsiteY297" fmla="*/ 197017 h 1617928"/>
                <a:gd name="connsiteX298" fmla="*/ 1315286 w 1892187"/>
                <a:gd name="connsiteY298" fmla="*/ 256590 h 1617928"/>
                <a:gd name="connsiteX299" fmla="*/ 1330804 w 1892187"/>
                <a:gd name="connsiteY299" fmla="*/ 290261 h 1617928"/>
                <a:gd name="connsiteX300" fmla="*/ 1465293 w 1892187"/>
                <a:gd name="connsiteY300" fmla="*/ 313573 h 1617928"/>
                <a:gd name="connsiteX301" fmla="*/ 1483397 w 1892187"/>
                <a:gd name="connsiteY301" fmla="*/ 300622 h 1617928"/>
                <a:gd name="connsiteX302" fmla="*/ 1485983 w 1892187"/>
                <a:gd name="connsiteY302" fmla="*/ 303212 h 1617928"/>
                <a:gd name="connsiteX303" fmla="*/ 1480811 w 1892187"/>
                <a:gd name="connsiteY303" fmla="*/ 334294 h 1617928"/>
                <a:gd name="connsiteX304" fmla="*/ 1517019 w 1892187"/>
                <a:gd name="connsiteY304" fmla="*/ 404227 h 1617928"/>
                <a:gd name="connsiteX305" fmla="*/ 1532537 w 1892187"/>
                <a:gd name="connsiteY305" fmla="*/ 450850 h 1617928"/>
                <a:gd name="connsiteX306" fmla="*/ 1548055 w 1892187"/>
                <a:gd name="connsiteY306" fmla="*/ 448259 h 1617928"/>
                <a:gd name="connsiteX307" fmla="*/ 1527364 w 1892187"/>
                <a:gd name="connsiteY307" fmla="*/ 466390 h 1617928"/>
                <a:gd name="connsiteX308" fmla="*/ 1540296 w 1892187"/>
                <a:gd name="connsiteY308" fmla="*/ 484521 h 1617928"/>
                <a:gd name="connsiteX309" fmla="*/ 1563573 w 1892187"/>
                <a:gd name="connsiteY309" fmla="*/ 479341 h 1617928"/>
                <a:gd name="connsiteX310" fmla="*/ 1581677 w 1892187"/>
                <a:gd name="connsiteY310" fmla="*/ 513013 h 1617928"/>
                <a:gd name="connsiteX311" fmla="*/ 1597195 w 1892187"/>
                <a:gd name="connsiteY311" fmla="*/ 502652 h 1617928"/>
                <a:gd name="connsiteX312" fmla="*/ 1599781 w 1892187"/>
                <a:gd name="connsiteY312" fmla="*/ 502652 h 1617928"/>
                <a:gd name="connsiteX313" fmla="*/ 1623058 w 1892187"/>
                <a:gd name="connsiteY313" fmla="*/ 549275 h 1617928"/>
                <a:gd name="connsiteX314" fmla="*/ 1633403 w 1892187"/>
                <a:gd name="connsiteY314" fmla="*/ 601077 h 1617928"/>
                <a:gd name="connsiteX315" fmla="*/ 1628231 w 1892187"/>
                <a:gd name="connsiteY315" fmla="*/ 650290 h 1617928"/>
                <a:gd name="connsiteX316" fmla="*/ 1638576 w 1892187"/>
                <a:gd name="connsiteY316" fmla="*/ 655470 h 1617928"/>
                <a:gd name="connsiteX317" fmla="*/ 1643749 w 1892187"/>
                <a:gd name="connsiteY317" fmla="*/ 655470 h 1617928"/>
                <a:gd name="connsiteX318" fmla="*/ 1651507 w 1892187"/>
                <a:gd name="connsiteY318" fmla="*/ 652880 h 1617928"/>
                <a:gd name="connsiteX319" fmla="*/ 1659266 w 1892187"/>
                <a:gd name="connsiteY319" fmla="*/ 655470 h 1617928"/>
                <a:gd name="connsiteX320" fmla="*/ 1617885 w 1892187"/>
                <a:gd name="connsiteY320" fmla="*/ 689142 h 1617928"/>
                <a:gd name="connsiteX321" fmla="*/ 1615299 w 1892187"/>
                <a:gd name="connsiteY321" fmla="*/ 720223 h 1617928"/>
                <a:gd name="connsiteX322" fmla="*/ 1592022 w 1892187"/>
                <a:gd name="connsiteY322" fmla="*/ 738354 h 1617928"/>
                <a:gd name="connsiteX323" fmla="*/ 1599781 w 1892187"/>
                <a:gd name="connsiteY323" fmla="*/ 761665 h 1617928"/>
                <a:gd name="connsiteX324" fmla="*/ 1584263 w 1892187"/>
                <a:gd name="connsiteY324" fmla="*/ 769436 h 1617928"/>
                <a:gd name="connsiteX325" fmla="*/ 1581677 w 1892187"/>
                <a:gd name="connsiteY325" fmla="*/ 769436 h 1617928"/>
                <a:gd name="connsiteX326" fmla="*/ 1576504 w 1892187"/>
                <a:gd name="connsiteY326" fmla="*/ 769436 h 1617928"/>
                <a:gd name="connsiteX327" fmla="*/ 1571332 w 1892187"/>
                <a:gd name="connsiteY327" fmla="*/ 772026 h 1617928"/>
                <a:gd name="connsiteX328" fmla="*/ 1579091 w 1892187"/>
                <a:gd name="connsiteY328" fmla="*/ 784977 h 1617928"/>
                <a:gd name="connsiteX329" fmla="*/ 1555814 w 1892187"/>
                <a:gd name="connsiteY329" fmla="*/ 805698 h 1617928"/>
                <a:gd name="connsiteX330" fmla="*/ 1548055 w 1892187"/>
                <a:gd name="connsiteY330" fmla="*/ 803107 h 1617928"/>
                <a:gd name="connsiteX331" fmla="*/ 1537710 w 1892187"/>
                <a:gd name="connsiteY331" fmla="*/ 784977 h 1617928"/>
                <a:gd name="connsiteX332" fmla="*/ 1529951 w 1892187"/>
                <a:gd name="connsiteY332" fmla="*/ 787567 h 1617928"/>
                <a:gd name="connsiteX333" fmla="*/ 1532537 w 1892187"/>
                <a:gd name="connsiteY333" fmla="*/ 805698 h 1617928"/>
                <a:gd name="connsiteX334" fmla="*/ 1498915 w 1892187"/>
                <a:gd name="connsiteY334" fmla="*/ 821238 h 1617928"/>
                <a:gd name="connsiteX335" fmla="*/ 1485983 w 1892187"/>
                <a:gd name="connsiteY335" fmla="*/ 795337 h 1617928"/>
                <a:gd name="connsiteX336" fmla="*/ 1483397 w 1892187"/>
                <a:gd name="connsiteY336" fmla="*/ 795337 h 1617928"/>
                <a:gd name="connsiteX337" fmla="*/ 1478224 w 1892187"/>
                <a:gd name="connsiteY337" fmla="*/ 800517 h 1617928"/>
                <a:gd name="connsiteX338" fmla="*/ 1473052 w 1892187"/>
                <a:gd name="connsiteY338" fmla="*/ 797927 h 1617928"/>
                <a:gd name="connsiteX339" fmla="*/ 1465293 w 1892187"/>
                <a:gd name="connsiteY339" fmla="*/ 797927 h 1617928"/>
                <a:gd name="connsiteX340" fmla="*/ 1460120 w 1892187"/>
                <a:gd name="connsiteY340" fmla="*/ 797927 h 1617928"/>
                <a:gd name="connsiteX341" fmla="*/ 1436843 w 1892187"/>
                <a:gd name="connsiteY341" fmla="*/ 826419 h 1617928"/>
                <a:gd name="connsiteX342" fmla="*/ 1442016 w 1892187"/>
                <a:gd name="connsiteY342" fmla="*/ 849730 h 1617928"/>
                <a:gd name="connsiteX343" fmla="*/ 1408394 w 1892187"/>
                <a:gd name="connsiteY343" fmla="*/ 867861 h 1617928"/>
                <a:gd name="connsiteX344" fmla="*/ 1403221 w 1892187"/>
                <a:gd name="connsiteY344" fmla="*/ 867861 h 1617928"/>
                <a:gd name="connsiteX345" fmla="*/ 1398049 w 1892187"/>
                <a:gd name="connsiteY345" fmla="*/ 891172 h 1617928"/>
                <a:gd name="connsiteX346" fmla="*/ 1385117 w 1892187"/>
                <a:gd name="connsiteY346" fmla="*/ 885992 h 1617928"/>
                <a:gd name="connsiteX347" fmla="*/ 1364427 w 1892187"/>
                <a:gd name="connsiteY347" fmla="*/ 893762 h 1617928"/>
                <a:gd name="connsiteX348" fmla="*/ 1328218 w 1892187"/>
                <a:gd name="connsiteY348" fmla="*/ 885992 h 1617928"/>
                <a:gd name="connsiteX349" fmla="*/ 1307528 w 1892187"/>
                <a:gd name="connsiteY349" fmla="*/ 891172 h 1617928"/>
                <a:gd name="connsiteX350" fmla="*/ 1294596 w 1892187"/>
                <a:gd name="connsiteY350" fmla="*/ 873041 h 1617928"/>
                <a:gd name="connsiteX351" fmla="*/ 1292010 w 1892187"/>
                <a:gd name="connsiteY351" fmla="*/ 873041 h 1617928"/>
                <a:gd name="connsiteX352" fmla="*/ 1279078 w 1892187"/>
                <a:gd name="connsiteY352" fmla="*/ 888582 h 1617928"/>
                <a:gd name="connsiteX353" fmla="*/ 1276492 w 1892187"/>
                <a:gd name="connsiteY353" fmla="*/ 888582 h 1617928"/>
                <a:gd name="connsiteX354" fmla="*/ 1260974 w 1892187"/>
                <a:gd name="connsiteY354" fmla="*/ 870451 h 1617928"/>
                <a:gd name="connsiteX355" fmla="*/ 1227352 w 1892187"/>
                <a:gd name="connsiteY355" fmla="*/ 904123 h 1617928"/>
                <a:gd name="connsiteX356" fmla="*/ 1217006 w 1892187"/>
                <a:gd name="connsiteY356" fmla="*/ 885992 h 1617928"/>
                <a:gd name="connsiteX357" fmla="*/ 1201489 w 1892187"/>
                <a:gd name="connsiteY357" fmla="*/ 888582 h 1617928"/>
                <a:gd name="connsiteX358" fmla="*/ 1167867 w 1892187"/>
                <a:gd name="connsiteY358" fmla="*/ 870451 h 1617928"/>
                <a:gd name="connsiteX359" fmla="*/ 1131658 w 1892187"/>
                <a:gd name="connsiteY359" fmla="*/ 854910 h 1617928"/>
                <a:gd name="connsiteX360" fmla="*/ 1121313 w 1892187"/>
                <a:gd name="connsiteY360" fmla="*/ 854910 h 1617928"/>
                <a:gd name="connsiteX361" fmla="*/ 1113554 w 1892187"/>
                <a:gd name="connsiteY361" fmla="*/ 875631 h 1617928"/>
                <a:gd name="connsiteX362" fmla="*/ 1100622 w 1892187"/>
                <a:gd name="connsiteY362" fmla="*/ 852320 h 1617928"/>
                <a:gd name="connsiteX363" fmla="*/ 1067000 w 1892187"/>
                <a:gd name="connsiteY363" fmla="*/ 919663 h 1617928"/>
                <a:gd name="connsiteX364" fmla="*/ 1051482 w 1892187"/>
                <a:gd name="connsiteY364" fmla="*/ 870451 h 1617928"/>
                <a:gd name="connsiteX365" fmla="*/ 984238 w 1892187"/>
                <a:gd name="connsiteY365" fmla="*/ 849730 h 1617928"/>
                <a:gd name="connsiteX366" fmla="*/ 958375 w 1892187"/>
                <a:gd name="connsiteY366" fmla="*/ 888582 h 1617928"/>
                <a:gd name="connsiteX367" fmla="*/ 960961 w 1892187"/>
                <a:gd name="connsiteY367" fmla="*/ 852320 h 1617928"/>
                <a:gd name="connsiteX368" fmla="*/ 945444 w 1892187"/>
                <a:gd name="connsiteY368" fmla="*/ 839369 h 1617928"/>
                <a:gd name="connsiteX369" fmla="*/ 940271 w 1892187"/>
                <a:gd name="connsiteY369" fmla="*/ 839369 h 1617928"/>
                <a:gd name="connsiteX370" fmla="*/ 932512 w 1892187"/>
                <a:gd name="connsiteY370" fmla="*/ 852320 h 1617928"/>
                <a:gd name="connsiteX371" fmla="*/ 919580 w 1892187"/>
                <a:gd name="connsiteY371" fmla="*/ 831599 h 1617928"/>
                <a:gd name="connsiteX372" fmla="*/ 940271 w 1892187"/>
                <a:gd name="connsiteY372" fmla="*/ 821238 h 1617928"/>
                <a:gd name="connsiteX373" fmla="*/ 909235 w 1892187"/>
                <a:gd name="connsiteY373" fmla="*/ 779796 h 1617928"/>
                <a:gd name="connsiteX374" fmla="*/ 898890 w 1892187"/>
                <a:gd name="connsiteY374" fmla="*/ 784977 h 1617928"/>
                <a:gd name="connsiteX375" fmla="*/ 849750 w 1892187"/>
                <a:gd name="connsiteY375" fmla="*/ 748715 h 1617928"/>
                <a:gd name="connsiteX376" fmla="*/ 836818 w 1892187"/>
                <a:gd name="connsiteY376" fmla="*/ 787567 h 1617928"/>
                <a:gd name="connsiteX377" fmla="*/ 834232 w 1892187"/>
                <a:gd name="connsiteY377" fmla="*/ 787567 h 1617928"/>
                <a:gd name="connsiteX378" fmla="*/ 787678 w 1892187"/>
                <a:gd name="connsiteY378" fmla="*/ 764255 h 1617928"/>
                <a:gd name="connsiteX379" fmla="*/ 766988 w 1892187"/>
                <a:gd name="connsiteY379" fmla="*/ 797927 h 1617928"/>
                <a:gd name="connsiteX380" fmla="*/ 746297 w 1892187"/>
                <a:gd name="connsiteY380" fmla="*/ 766846 h 1617928"/>
                <a:gd name="connsiteX381" fmla="*/ 725607 w 1892187"/>
                <a:gd name="connsiteY381" fmla="*/ 761665 h 1617928"/>
                <a:gd name="connsiteX382" fmla="*/ 715262 w 1892187"/>
                <a:gd name="connsiteY382" fmla="*/ 761665 h 1617928"/>
                <a:gd name="connsiteX383" fmla="*/ 707503 w 1892187"/>
                <a:gd name="connsiteY383" fmla="*/ 777206 h 1617928"/>
                <a:gd name="connsiteX384" fmla="*/ 681640 w 1892187"/>
                <a:gd name="connsiteY384" fmla="*/ 759075 h 1617928"/>
                <a:gd name="connsiteX385" fmla="*/ 622154 w 1892187"/>
                <a:gd name="connsiteY385" fmla="*/ 810878 h 1617928"/>
                <a:gd name="connsiteX386" fmla="*/ 596291 w 1892187"/>
                <a:gd name="connsiteY386" fmla="*/ 805698 h 1617928"/>
                <a:gd name="connsiteX387" fmla="*/ 593705 w 1892187"/>
                <a:gd name="connsiteY387" fmla="*/ 813468 h 1617928"/>
                <a:gd name="connsiteX388" fmla="*/ 609223 w 1892187"/>
                <a:gd name="connsiteY388" fmla="*/ 831599 h 1617928"/>
                <a:gd name="connsiteX389" fmla="*/ 601464 w 1892187"/>
                <a:gd name="connsiteY389" fmla="*/ 844550 h 1617928"/>
                <a:gd name="connsiteX390" fmla="*/ 616982 w 1892187"/>
                <a:gd name="connsiteY390" fmla="*/ 852320 h 1617928"/>
                <a:gd name="connsiteX391" fmla="*/ 598877 w 1892187"/>
                <a:gd name="connsiteY391" fmla="*/ 904123 h 1617928"/>
                <a:gd name="connsiteX392" fmla="*/ 578187 w 1892187"/>
                <a:gd name="connsiteY392" fmla="*/ 942975 h 1617928"/>
                <a:gd name="connsiteX393" fmla="*/ 573014 w 1892187"/>
                <a:gd name="connsiteY393" fmla="*/ 942975 h 1617928"/>
                <a:gd name="connsiteX394" fmla="*/ 508356 w 1892187"/>
                <a:gd name="connsiteY394" fmla="*/ 968876 h 1617928"/>
                <a:gd name="connsiteX395" fmla="*/ 479907 w 1892187"/>
                <a:gd name="connsiteY395" fmla="*/ 955925 h 1617928"/>
                <a:gd name="connsiteX396" fmla="*/ 464389 w 1892187"/>
                <a:gd name="connsiteY396" fmla="*/ 961105 h 1617928"/>
                <a:gd name="connsiteX397" fmla="*/ 412663 w 1892187"/>
                <a:gd name="connsiteY397" fmla="*/ 911893 h 1617928"/>
                <a:gd name="connsiteX398" fmla="*/ 384213 w 1892187"/>
                <a:gd name="connsiteY398" fmla="*/ 927434 h 1617928"/>
                <a:gd name="connsiteX399" fmla="*/ 332487 w 1892187"/>
                <a:gd name="connsiteY399" fmla="*/ 989597 h 1617928"/>
                <a:gd name="connsiteX400" fmla="*/ 316969 w 1892187"/>
                <a:gd name="connsiteY400" fmla="*/ 976646 h 1617928"/>
                <a:gd name="connsiteX401" fmla="*/ 298865 w 1892187"/>
                <a:gd name="connsiteY401" fmla="*/ 992187 h 1617928"/>
                <a:gd name="connsiteX402" fmla="*/ 280761 w 1892187"/>
                <a:gd name="connsiteY402" fmla="*/ 979236 h 1617928"/>
                <a:gd name="connsiteX403" fmla="*/ 270415 w 1892187"/>
                <a:gd name="connsiteY403" fmla="*/ 979236 h 1617928"/>
                <a:gd name="connsiteX404" fmla="*/ 210930 w 1892187"/>
                <a:gd name="connsiteY404" fmla="*/ 937794 h 1617928"/>
                <a:gd name="connsiteX405" fmla="*/ 192826 w 1892187"/>
                <a:gd name="connsiteY405" fmla="*/ 904123 h 1617928"/>
                <a:gd name="connsiteX406" fmla="*/ 210930 w 1892187"/>
                <a:gd name="connsiteY406" fmla="*/ 831599 h 1617928"/>
                <a:gd name="connsiteX407" fmla="*/ 197999 w 1892187"/>
                <a:gd name="connsiteY407" fmla="*/ 808288 h 1617928"/>
                <a:gd name="connsiteX408" fmla="*/ 203171 w 1892187"/>
                <a:gd name="connsiteY408" fmla="*/ 808288 h 1617928"/>
                <a:gd name="connsiteX409" fmla="*/ 210930 w 1892187"/>
                <a:gd name="connsiteY409" fmla="*/ 813468 h 1617928"/>
                <a:gd name="connsiteX410" fmla="*/ 218689 w 1892187"/>
                <a:gd name="connsiteY410" fmla="*/ 818648 h 1617928"/>
                <a:gd name="connsiteX411" fmla="*/ 221275 w 1892187"/>
                <a:gd name="connsiteY411" fmla="*/ 816058 h 1617928"/>
                <a:gd name="connsiteX412" fmla="*/ 234207 w 1892187"/>
                <a:gd name="connsiteY412" fmla="*/ 792747 h 1617928"/>
                <a:gd name="connsiteX413" fmla="*/ 239380 w 1892187"/>
                <a:gd name="connsiteY413" fmla="*/ 792747 h 1617928"/>
                <a:gd name="connsiteX414" fmla="*/ 244552 w 1892187"/>
                <a:gd name="connsiteY414" fmla="*/ 795337 h 1617928"/>
                <a:gd name="connsiteX415" fmla="*/ 249725 w 1892187"/>
                <a:gd name="connsiteY415" fmla="*/ 800517 h 1617928"/>
                <a:gd name="connsiteX416" fmla="*/ 252311 w 1892187"/>
                <a:gd name="connsiteY416" fmla="*/ 797927 h 1617928"/>
                <a:gd name="connsiteX417" fmla="*/ 275588 w 1892187"/>
                <a:gd name="connsiteY417" fmla="*/ 784977 h 1617928"/>
                <a:gd name="connsiteX418" fmla="*/ 283347 w 1892187"/>
                <a:gd name="connsiteY418" fmla="*/ 787567 h 1617928"/>
                <a:gd name="connsiteX419" fmla="*/ 291106 w 1892187"/>
                <a:gd name="connsiteY419" fmla="*/ 769436 h 1617928"/>
                <a:gd name="connsiteX420" fmla="*/ 319555 w 1892187"/>
                <a:gd name="connsiteY420" fmla="*/ 790157 h 1617928"/>
                <a:gd name="connsiteX421" fmla="*/ 353178 w 1892187"/>
                <a:gd name="connsiteY421" fmla="*/ 774616 h 1617928"/>
                <a:gd name="connsiteX422" fmla="*/ 360936 w 1892187"/>
                <a:gd name="connsiteY422" fmla="*/ 777206 h 1617928"/>
                <a:gd name="connsiteX423" fmla="*/ 350591 w 1892187"/>
                <a:gd name="connsiteY423" fmla="*/ 808288 h 1617928"/>
                <a:gd name="connsiteX424" fmla="*/ 358350 w 1892187"/>
                <a:gd name="connsiteY424" fmla="*/ 810878 h 1617928"/>
                <a:gd name="connsiteX425" fmla="*/ 379041 w 1892187"/>
                <a:gd name="connsiteY425" fmla="*/ 797927 h 1617928"/>
                <a:gd name="connsiteX426" fmla="*/ 371282 w 1892187"/>
                <a:gd name="connsiteY426" fmla="*/ 831599 h 1617928"/>
                <a:gd name="connsiteX427" fmla="*/ 373868 w 1892187"/>
                <a:gd name="connsiteY427" fmla="*/ 831599 h 1617928"/>
                <a:gd name="connsiteX428" fmla="*/ 379041 w 1892187"/>
                <a:gd name="connsiteY428" fmla="*/ 831599 h 1617928"/>
                <a:gd name="connsiteX429" fmla="*/ 394559 w 1892187"/>
                <a:gd name="connsiteY429" fmla="*/ 774616 h 1617928"/>
                <a:gd name="connsiteX430" fmla="*/ 420422 w 1892187"/>
                <a:gd name="connsiteY430" fmla="*/ 769436 h 1617928"/>
                <a:gd name="connsiteX431" fmla="*/ 433353 w 1892187"/>
                <a:gd name="connsiteY431" fmla="*/ 746125 h 1617928"/>
                <a:gd name="connsiteX432" fmla="*/ 446285 w 1892187"/>
                <a:gd name="connsiteY432" fmla="*/ 748715 h 1617928"/>
                <a:gd name="connsiteX433" fmla="*/ 477321 w 1892187"/>
                <a:gd name="connsiteY433" fmla="*/ 733174 h 1617928"/>
                <a:gd name="connsiteX434" fmla="*/ 495425 w 1892187"/>
                <a:gd name="connsiteY434" fmla="*/ 743534 h 1617928"/>
                <a:gd name="connsiteX435" fmla="*/ 498011 w 1892187"/>
                <a:gd name="connsiteY435" fmla="*/ 743534 h 1617928"/>
                <a:gd name="connsiteX436" fmla="*/ 513529 w 1892187"/>
                <a:gd name="connsiteY436" fmla="*/ 720223 h 1617928"/>
                <a:gd name="connsiteX437" fmla="*/ 544565 w 1892187"/>
                <a:gd name="connsiteY437" fmla="*/ 748715 h 1617928"/>
                <a:gd name="connsiteX438" fmla="*/ 554910 w 1892187"/>
                <a:gd name="connsiteY438" fmla="*/ 748715 h 1617928"/>
                <a:gd name="connsiteX439" fmla="*/ 573014 w 1892187"/>
                <a:gd name="connsiteY439" fmla="*/ 772026 h 1617928"/>
                <a:gd name="connsiteX440" fmla="*/ 575601 w 1892187"/>
                <a:gd name="connsiteY440" fmla="*/ 738354 h 1617928"/>
                <a:gd name="connsiteX441" fmla="*/ 601464 w 1892187"/>
                <a:gd name="connsiteY441" fmla="*/ 702092 h 1617928"/>
                <a:gd name="connsiteX442" fmla="*/ 565255 w 1892187"/>
                <a:gd name="connsiteY442" fmla="*/ 686552 h 1617928"/>
                <a:gd name="connsiteX443" fmla="*/ 562669 w 1892187"/>
                <a:gd name="connsiteY443" fmla="*/ 655470 h 1617928"/>
                <a:gd name="connsiteX444" fmla="*/ 534219 w 1892187"/>
                <a:gd name="connsiteY444" fmla="*/ 637339 h 1617928"/>
                <a:gd name="connsiteX445" fmla="*/ 487666 w 1892187"/>
                <a:gd name="connsiteY445" fmla="*/ 665831 h 1617928"/>
                <a:gd name="connsiteX446" fmla="*/ 531633 w 1892187"/>
                <a:gd name="connsiteY446" fmla="*/ 601077 h 1617928"/>
                <a:gd name="connsiteX447" fmla="*/ 505770 w 1892187"/>
                <a:gd name="connsiteY447" fmla="*/ 582946 h 1617928"/>
                <a:gd name="connsiteX448" fmla="*/ 513529 w 1892187"/>
                <a:gd name="connsiteY448" fmla="*/ 559635 h 1617928"/>
                <a:gd name="connsiteX449" fmla="*/ 492839 w 1892187"/>
                <a:gd name="connsiteY449" fmla="*/ 528553 h 1617928"/>
                <a:gd name="connsiteX450" fmla="*/ 492839 w 1892187"/>
                <a:gd name="connsiteY450" fmla="*/ 479341 h 1617928"/>
                <a:gd name="connsiteX451" fmla="*/ 448871 w 1892187"/>
                <a:gd name="connsiteY451" fmla="*/ 463800 h 1617928"/>
                <a:gd name="connsiteX452" fmla="*/ 446285 w 1892187"/>
                <a:gd name="connsiteY452" fmla="*/ 463800 h 1617928"/>
                <a:gd name="connsiteX453" fmla="*/ 438526 w 1892187"/>
                <a:gd name="connsiteY453" fmla="*/ 386096 h 1617928"/>
                <a:gd name="connsiteX454" fmla="*/ 498011 w 1892187"/>
                <a:gd name="connsiteY454" fmla="*/ 378326 h 1617928"/>
                <a:gd name="connsiteX455" fmla="*/ 510943 w 1892187"/>
                <a:gd name="connsiteY455" fmla="*/ 347244 h 1617928"/>
                <a:gd name="connsiteX456" fmla="*/ 518702 w 1892187"/>
                <a:gd name="connsiteY456" fmla="*/ 349834 h 1617928"/>
                <a:gd name="connsiteX457" fmla="*/ 529047 w 1892187"/>
                <a:gd name="connsiteY457" fmla="*/ 339474 h 1617928"/>
                <a:gd name="connsiteX458" fmla="*/ 526461 w 1892187"/>
                <a:gd name="connsiteY458" fmla="*/ 321343 h 1617928"/>
                <a:gd name="connsiteX459" fmla="*/ 549737 w 1892187"/>
                <a:gd name="connsiteY459" fmla="*/ 308392 h 1617928"/>
                <a:gd name="connsiteX460" fmla="*/ 541979 w 1892187"/>
                <a:gd name="connsiteY460" fmla="*/ 279901 h 1617928"/>
                <a:gd name="connsiteX461" fmla="*/ 547151 w 1892187"/>
                <a:gd name="connsiteY461" fmla="*/ 277311 h 1617928"/>
                <a:gd name="connsiteX462" fmla="*/ 552324 w 1892187"/>
                <a:gd name="connsiteY462" fmla="*/ 279901 h 1617928"/>
                <a:gd name="connsiteX463" fmla="*/ 560083 w 1892187"/>
                <a:gd name="connsiteY463" fmla="*/ 285081 h 1617928"/>
                <a:gd name="connsiteX464" fmla="*/ 565255 w 1892187"/>
                <a:gd name="connsiteY464" fmla="*/ 282491 h 1617928"/>
                <a:gd name="connsiteX465" fmla="*/ 549737 w 1892187"/>
                <a:gd name="connsiteY465" fmla="*/ 248819 h 1617928"/>
                <a:gd name="connsiteX466" fmla="*/ 560083 w 1892187"/>
                <a:gd name="connsiteY466" fmla="*/ 243639 h 1617928"/>
                <a:gd name="connsiteX467" fmla="*/ 567842 w 1892187"/>
                <a:gd name="connsiteY467" fmla="*/ 246229 h 1617928"/>
                <a:gd name="connsiteX468" fmla="*/ 575601 w 1892187"/>
                <a:gd name="connsiteY468" fmla="*/ 248819 h 1617928"/>
                <a:gd name="connsiteX469" fmla="*/ 580773 w 1892187"/>
                <a:gd name="connsiteY469" fmla="*/ 248819 h 1617928"/>
                <a:gd name="connsiteX470" fmla="*/ 583360 w 1892187"/>
                <a:gd name="connsiteY470" fmla="*/ 225508 h 1617928"/>
                <a:gd name="connsiteX471" fmla="*/ 624741 w 1892187"/>
                <a:gd name="connsiteY471" fmla="*/ 256590 h 1617928"/>
                <a:gd name="connsiteX472" fmla="*/ 650604 w 1892187"/>
                <a:gd name="connsiteY472" fmla="*/ 233278 h 1617928"/>
                <a:gd name="connsiteX473" fmla="*/ 635086 w 1892187"/>
                <a:gd name="connsiteY473" fmla="*/ 209967 h 1617928"/>
                <a:gd name="connsiteX474" fmla="*/ 645431 w 1892187"/>
                <a:gd name="connsiteY474" fmla="*/ 212557 h 1617928"/>
                <a:gd name="connsiteX475" fmla="*/ 671294 w 1892187"/>
                <a:gd name="connsiteY475" fmla="*/ 199607 h 1617928"/>
                <a:gd name="connsiteX476" fmla="*/ 684226 w 1892187"/>
                <a:gd name="connsiteY476" fmla="*/ 228098 h 1617928"/>
                <a:gd name="connsiteX477" fmla="*/ 691985 w 1892187"/>
                <a:gd name="connsiteY477" fmla="*/ 228098 h 1617928"/>
                <a:gd name="connsiteX478" fmla="*/ 699744 w 1892187"/>
                <a:gd name="connsiteY478" fmla="*/ 228098 h 1617928"/>
                <a:gd name="connsiteX479" fmla="*/ 712675 w 1892187"/>
                <a:gd name="connsiteY479" fmla="*/ 230688 h 1617928"/>
                <a:gd name="connsiteX480" fmla="*/ 728193 w 1892187"/>
                <a:gd name="connsiteY480" fmla="*/ 212557 h 1617928"/>
                <a:gd name="connsiteX481" fmla="*/ 774747 w 1892187"/>
                <a:gd name="connsiteY481" fmla="*/ 230688 h 1617928"/>
                <a:gd name="connsiteX482" fmla="*/ 792851 w 1892187"/>
                <a:gd name="connsiteY482" fmla="*/ 225508 h 1617928"/>
                <a:gd name="connsiteX483" fmla="*/ 878199 w 1892187"/>
                <a:gd name="connsiteY483" fmla="*/ 272130 h 1617928"/>
                <a:gd name="connsiteX484" fmla="*/ 885958 w 1892187"/>
                <a:gd name="connsiteY484" fmla="*/ 272130 h 1617928"/>
                <a:gd name="connsiteX485" fmla="*/ 883372 w 1892187"/>
                <a:gd name="connsiteY485" fmla="*/ 298032 h 1617928"/>
                <a:gd name="connsiteX486" fmla="*/ 896304 w 1892187"/>
                <a:gd name="connsiteY486" fmla="*/ 303212 h 1617928"/>
                <a:gd name="connsiteX487" fmla="*/ 919580 w 1892187"/>
                <a:gd name="connsiteY487" fmla="*/ 298032 h 1617928"/>
                <a:gd name="connsiteX488" fmla="*/ 924753 w 1892187"/>
                <a:gd name="connsiteY488" fmla="*/ 318753 h 1617928"/>
                <a:gd name="connsiteX489" fmla="*/ 942857 w 1892187"/>
                <a:gd name="connsiteY489" fmla="*/ 310982 h 1617928"/>
                <a:gd name="connsiteX490" fmla="*/ 940271 w 1892187"/>
                <a:gd name="connsiteY490" fmla="*/ 290261 h 1617928"/>
                <a:gd name="connsiteX491" fmla="*/ 942857 w 1892187"/>
                <a:gd name="connsiteY491" fmla="*/ 290261 h 1617928"/>
                <a:gd name="connsiteX492" fmla="*/ 953202 w 1892187"/>
                <a:gd name="connsiteY492" fmla="*/ 310982 h 1617928"/>
                <a:gd name="connsiteX493" fmla="*/ 958375 w 1892187"/>
                <a:gd name="connsiteY493" fmla="*/ 310982 h 1617928"/>
                <a:gd name="connsiteX494" fmla="*/ 966134 w 1892187"/>
                <a:gd name="connsiteY494" fmla="*/ 310982 h 1617928"/>
                <a:gd name="connsiteX495" fmla="*/ 976479 w 1892187"/>
                <a:gd name="connsiteY495" fmla="*/ 313573 h 1617928"/>
                <a:gd name="connsiteX496" fmla="*/ 984238 w 1892187"/>
                <a:gd name="connsiteY496" fmla="*/ 308392 h 1617928"/>
                <a:gd name="connsiteX497" fmla="*/ 916994 w 1892187"/>
                <a:gd name="connsiteY497" fmla="*/ 246229 h 1617928"/>
                <a:gd name="connsiteX498" fmla="*/ 904062 w 1892187"/>
                <a:gd name="connsiteY498" fmla="*/ 233278 h 1617928"/>
                <a:gd name="connsiteX499" fmla="*/ 914408 w 1892187"/>
                <a:gd name="connsiteY499" fmla="*/ 230688 h 1617928"/>
                <a:gd name="connsiteX500" fmla="*/ 932512 w 1892187"/>
                <a:gd name="connsiteY500" fmla="*/ 238459 h 1617928"/>
                <a:gd name="connsiteX501" fmla="*/ 950616 w 1892187"/>
                <a:gd name="connsiteY501" fmla="*/ 246229 h 1617928"/>
                <a:gd name="connsiteX502" fmla="*/ 955789 w 1892187"/>
                <a:gd name="connsiteY502" fmla="*/ 246229 h 1617928"/>
                <a:gd name="connsiteX503" fmla="*/ 971307 w 1892187"/>
                <a:gd name="connsiteY503" fmla="*/ 222918 h 1617928"/>
                <a:gd name="connsiteX504" fmla="*/ 973893 w 1892187"/>
                <a:gd name="connsiteY504" fmla="*/ 222918 h 1617928"/>
                <a:gd name="connsiteX505" fmla="*/ 1007515 w 1892187"/>
                <a:gd name="connsiteY505" fmla="*/ 266950 h 1617928"/>
                <a:gd name="connsiteX506" fmla="*/ 1020447 w 1892187"/>
                <a:gd name="connsiteY506" fmla="*/ 238459 h 1617928"/>
                <a:gd name="connsiteX507" fmla="*/ 1038551 w 1892187"/>
                <a:gd name="connsiteY507" fmla="*/ 209967 h 1617928"/>
                <a:gd name="connsiteX508" fmla="*/ 989411 w 1892187"/>
                <a:gd name="connsiteY508" fmla="*/ 121903 h 1617928"/>
                <a:gd name="connsiteX509" fmla="*/ 999756 w 1892187"/>
                <a:gd name="connsiteY509" fmla="*/ 93411 h 1617928"/>
                <a:gd name="connsiteX510" fmla="*/ 1017860 w 1892187"/>
                <a:gd name="connsiteY510" fmla="*/ 108952 h 1617928"/>
                <a:gd name="connsiteX511" fmla="*/ 999756 w 1892187"/>
                <a:gd name="connsiteY511" fmla="*/ 119313 h 1617928"/>
                <a:gd name="connsiteX512" fmla="*/ 1041137 w 1892187"/>
                <a:gd name="connsiteY512" fmla="*/ 209967 h 1617928"/>
                <a:gd name="connsiteX513" fmla="*/ 1054069 w 1892187"/>
                <a:gd name="connsiteY513" fmla="*/ 217738 h 1617928"/>
                <a:gd name="connsiteX514" fmla="*/ 1056655 w 1892187"/>
                <a:gd name="connsiteY514" fmla="*/ 217738 h 1617928"/>
                <a:gd name="connsiteX515" fmla="*/ 1095450 w 1892187"/>
                <a:gd name="connsiteY515" fmla="*/ 163345 h 1617928"/>
                <a:gd name="connsiteX516" fmla="*/ 1054069 w 1892187"/>
                <a:gd name="connsiteY516" fmla="*/ 7937 h 1617928"/>
                <a:gd name="connsiteX517" fmla="*/ 1353924 w 1892187"/>
                <a:gd name="connsiteY517" fmla="*/ 0 h 1617928"/>
                <a:gd name="connsiteX518" fmla="*/ 1356464 w 1892187"/>
                <a:gd name="connsiteY518" fmla="*/ 13229 h 1617928"/>
                <a:gd name="connsiteX519" fmla="*/ 1343764 w 1892187"/>
                <a:gd name="connsiteY519" fmla="*/ 5292 h 1617928"/>
                <a:gd name="connsiteX520" fmla="*/ 1353924 w 1892187"/>
                <a:gd name="connsiteY520" fmla="*/ 0 h 1617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</a:cxnLst>
              <a:rect l="l" t="t" r="r" b="b"/>
              <a:pathLst>
                <a:path w="1892187" h="1617928">
                  <a:moveTo>
                    <a:pt x="955779" y="1582611"/>
                  </a:moveTo>
                  <a:cubicBezTo>
                    <a:pt x="959748" y="1583260"/>
                    <a:pt x="963399" y="1586345"/>
                    <a:pt x="965939" y="1592839"/>
                  </a:cubicBezTo>
                  <a:cubicBezTo>
                    <a:pt x="960859" y="1603230"/>
                    <a:pt x="953239" y="1624012"/>
                    <a:pt x="932919" y="1616219"/>
                  </a:cubicBezTo>
                  <a:cubicBezTo>
                    <a:pt x="929109" y="1600633"/>
                    <a:pt x="943873" y="1580662"/>
                    <a:pt x="955779" y="1582611"/>
                  </a:cubicBezTo>
                  <a:close/>
                  <a:moveTo>
                    <a:pt x="479965" y="1549152"/>
                  </a:moveTo>
                  <a:cubicBezTo>
                    <a:pt x="483190" y="1547217"/>
                    <a:pt x="487705" y="1547217"/>
                    <a:pt x="490284" y="1549797"/>
                  </a:cubicBezTo>
                  <a:cubicBezTo>
                    <a:pt x="492864" y="1560116"/>
                    <a:pt x="482545" y="1565275"/>
                    <a:pt x="477386" y="1560116"/>
                  </a:cubicBezTo>
                  <a:cubicBezTo>
                    <a:pt x="474806" y="1554956"/>
                    <a:pt x="476741" y="1551086"/>
                    <a:pt x="479965" y="1549152"/>
                  </a:cubicBezTo>
                  <a:close/>
                  <a:moveTo>
                    <a:pt x="1479826" y="1405731"/>
                  </a:moveTo>
                  <a:cubicBezTo>
                    <a:pt x="1484786" y="1405081"/>
                    <a:pt x="1488755" y="1406380"/>
                    <a:pt x="1491401" y="1414173"/>
                  </a:cubicBezTo>
                  <a:cubicBezTo>
                    <a:pt x="1486109" y="1416771"/>
                    <a:pt x="1459651" y="1427162"/>
                    <a:pt x="1462297" y="1408978"/>
                  </a:cubicBezTo>
                  <a:cubicBezTo>
                    <a:pt x="1468911" y="1408978"/>
                    <a:pt x="1474865" y="1406380"/>
                    <a:pt x="1479826" y="1405731"/>
                  </a:cubicBezTo>
                  <a:close/>
                  <a:moveTo>
                    <a:pt x="1177771" y="1354054"/>
                  </a:moveTo>
                  <a:cubicBezTo>
                    <a:pt x="1181297" y="1353609"/>
                    <a:pt x="1184983" y="1355390"/>
                    <a:pt x="1188189" y="1360570"/>
                  </a:cubicBezTo>
                  <a:cubicBezTo>
                    <a:pt x="1188189" y="1373521"/>
                    <a:pt x="1185624" y="1386472"/>
                    <a:pt x="1172802" y="1389062"/>
                  </a:cubicBezTo>
                  <a:cubicBezTo>
                    <a:pt x="1172802" y="1386472"/>
                    <a:pt x="1170238" y="1386472"/>
                    <a:pt x="1167673" y="1386472"/>
                  </a:cubicBezTo>
                  <a:cubicBezTo>
                    <a:pt x="1158057" y="1376759"/>
                    <a:pt x="1167192" y="1355390"/>
                    <a:pt x="1177771" y="1354054"/>
                  </a:cubicBezTo>
                  <a:close/>
                  <a:moveTo>
                    <a:pt x="568138" y="1335881"/>
                  </a:moveTo>
                  <a:cubicBezTo>
                    <a:pt x="573385" y="1334582"/>
                    <a:pt x="578942" y="1336530"/>
                    <a:pt x="580176" y="1344323"/>
                  </a:cubicBezTo>
                  <a:cubicBezTo>
                    <a:pt x="580176" y="1352117"/>
                    <a:pt x="572768" y="1354714"/>
                    <a:pt x="562890" y="1357312"/>
                  </a:cubicBezTo>
                  <a:cubicBezTo>
                    <a:pt x="562890" y="1352117"/>
                    <a:pt x="557951" y="1349519"/>
                    <a:pt x="557951" y="1346921"/>
                  </a:cubicBezTo>
                  <a:cubicBezTo>
                    <a:pt x="557951" y="1341726"/>
                    <a:pt x="562890" y="1337180"/>
                    <a:pt x="568138" y="1335881"/>
                  </a:cubicBezTo>
                  <a:close/>
                  <a:moveTo>
                    <a:pt x="1157413" y="1325562"/>
                  </a:moveTo>
                  <a:cubicBezTo>
                    <a:pt x="1163582" y="1325562"/>
                    <a:pt x="1170726" y="1330642"/>
                    <a:pt x="1170726" y="1339532"/>
                  </a:cubicBezTo>
                  <a:cubicBezTo>
                    <a:pt x="1168128" y="1344612"/>
                    <a:pt x="1155140" y="1344612"/>
                    <a:pt x="1149944" y="1342072"/>
                  </a:cubicBezTo>
                  <a:cubicBezTo>
                    <a:pt x="1146048" y="1330642"/>
                    <a:pt x="1151243" y="1325562"/>
                    <a:pt x="1157413" y="1325562"/>
                  </a:cubicBezTo>
                  <a:close/>
                  <a:moveTo>
                    <a:pt x="1348767" y="1286732"/>
                  </a:moveTo>
                  <a:cubicBezTo>
                    <a:pt x="1368621" y="1280932"/>
                    <a:pt x="1391673" y="1327619"/>
                    <a:pt x="1371432" y="1336674"/>
                  </a:cubicBezTo>
                  <a:cubicBezTo>
                    <a:pt x="1358581" y="1328913"/>
                    <a:pt x="1345730" y="1315978"/>
                    <a:pt x="1340589" y="1292694"/>
                  </a:cubicBezTo>
                  <a:cubicBezTo>
                    <a:pt x="1343159" y="1289461"/>
                    <a:pt x="1345930" y="1287561"/>
                    <a:pt x="1348767" y="1286732"/>
                  </a:cubicBezTo>
                  <a:close/>
                  <a:moveTo>
                    <a:pt x="1294551" y="1285874"/>
                  </a:moveTo>
                  <a:cubicBezTo>
                    <a:pt x="1310199" y="1293494"/>
                    <a:pt x="1323240" y="1301114"/>
                    <a:pt x="1331064" y="1321434"/>
                  </a:cubicBezTo>
                  <a:cubicBezTo>
                    <a:pt x="1310199" y="1323974"/>
                    <a:pt x="1297159" y="1298574"/>
                    <a:pt x="1294551" y="1285874"/>
                  </a:cubicBezTo>
                  <a:close/>
                  <a:moveTo>
                    <a:pt x="1584487" y="1275397"/>
                  </a:moveTo>
                  <a:cubicBezTo>
                    <a:pt x="1605269" y="1265237"/>
                    <a:pt x="1610464" y="1303337"/>
                    <a:pt x="1589682" y="1298257"/>
                  </a:cubicBezTo>
                  <a:cubicBezTo>
                    <a:pt x="1584487" y="1295717"/>
                    <a:pt x="1581889" y="1280477"/>
                    <a:pt x="1584487" y="1275397"/>
                  </a:cubicBezTo>
                  <a:close/>
                  <a:moveTo>
                    <a:pt x="1532450" y="1257299"/>
                  </a:moveTo>
                  <a:cubicBezTo>
                    <a:pt x="1540614" y="1267557"/>
                    <a:pt x="1540614" y="1290637"/>
                    <a:pt x="1521564" y="1290637"/>
                  </a:cubicBezTo>
                  <a:cubicBezTo>
                    <a:pt x="1524285" y="1280379"/>
                    <a:pt x="1524285" y="1264992"/>
                    <a:pt x="1532450" y="1257299"/>
                  </a:cubicBezTo>
                  <a:close/>
                  <a:moveTo>
                    <a:pt x="844654" y="1250949"/>
                  </a:moveTo>
                  <a:cubicBezTo>
                    <a:pt x="854814" y="1266824"/>
                    <a:pt x="847194" y="1287991"/>
                    <a:pt x="839574" y="1298574"/>
                  </a:cubicBezTo>
                  <a:cubicBezTo>
                    <a:pt x="829414" y="1282699"/>
                    <a:pt x="834494" y="1258887"/>
                    <a:pt x="844654" y="1250949"/>
                  </a:cubicBezTo>
                  <a:close/>
                  <a:moveTo>
                    <a:pt x="1428582" y="1205309"/>
                  </a:moveTo>
                  <a:cubicBezTo>
                    <a:pt x="1431077" y="1215628"/>
                    <a:pt x="1428582" y="1218207"/>
                    <a:pt x="1421098" y="1220787"/>
                  </a:cubicBezTo>
                  <a:cubicBezTo>
                    <a:pt x="1413614" y="1213048"/>
                    <a:pt x="1418603" y="1200149"/>
                    <a:pt x="1428582" y="1205309"/>
                  </a:cubicBezTo>
                  <a:close/>
                  <a:moveTo>
                    <a:pt x="1623441" y="1190200"/>
                  </a:moveTo>
                  <a:cubicBezTo>
                    <a:pt x="1631895" y="1191905"/>
                    <a:pt x="1639991" y="1203108"/>
                    <a:pt x="1638086" y="1212849"/>
                  </a:cubicBezTo>
                  <a:cubicBezTo>
                    <a:pt x="1625386" y="1212849"/>
                    <a:pt x="1615226" y="1207654"/>
                    <a:pt x="1615226" y="1192067"/>
                  </a:cubicBezTo>
                  <a:cubicBezTo>
                    <a:pt x="1617766" y="1190119"/>
                    <a:pt x="1620624" y="1189632"/>
                    <a:pt x="1623441" y="1190200"/>
                  </a:cubicBezTo>
                  <a:close/>
                  <a:moveTo>
                    <a:pt x="857671" y="1186328"/>
                  </a:moveTo>
                  <a:cubicBezTo>
                    <a:pt x="888152" y="1181099"/>
                    <a:pt x="885612" y="1225549"/>
                    <a:pt x="860211" y="1225549"/>
                  </a:cubicBezTo>
                  <a:cubicBezTo>
                    <a:pt x="850052" y="1217705"/>
                    <a:pt x="850052" y="1196787"/>
                    <a:pt x="857671" y="1186328"/>
                  </a:cubicBezTo>
                  <a:close/>
                  <a:moveTo>
                    <a:pt x="1407970" y="1181099"/>
                  </a:moveTo>
                  <a:cubicBezTo>
                    <a:pt x="1410439" y="1186497"/>
                    <a:pt x="1407970" y="1208087"/>
                    <a:pt x="1393153" y="1208087"/>
                  </a:cubicBezTo>
                  <a:cubicBezTo>
                    <a:pt x="1388214" y="1191894"/>
                    <a:pt x="1398092" y="1186497"/>
                    <a:pt x="1407970" y="1181099"/>
                  </a:cubicBezTo>
                  <a:close/>
                  <a:moveTo>
                    <a:pt x="997689" y="1179512"/>
                  </a:moveTo>
                  <a:cubicBezTo>
                    <a:pt x="1023486" y="1179512"/>
                    <a:pt x="1046703" y="1187305"/>
                    <a:pt x="1059602" y="1202892"/>
                  </a:cubicBezTo>
                  <a:cubicBezTo>
                    <a:pt x="1051863" y="1215880"/>
                    <a:pt x="1036385" y="1205489"/>
                    <a:pt x="1026066" y="1202892"/>
                  </a:cubicBezTo>
                  <a:cubicBezTo>
                    <a:pt x="1026066" y="1218478"/>
                    <a:pt x="1033805" y="1234064"/>
                    <a:pt x="1018327" y="1236662"/>
                  </a:cubicBezTo>
                  <a:cubicBezTo>
                    <a:pt x="1008008" y="1228869"/>
                    <a:pt x="1013167" y="1213283"/>
                    <a:pt x="1010588" y="1197696"/>
                  </a:cubicBezTo>
                  <a:cubicBezTo>
                    <a:pt x="1005428" y="1192501"/>
                    <a:pt x="997689" y="1192501"/>
                    <a:pt x="997689" y="1179512"/>
                  </a:cubicBezTo>
                  <a:close/>
                  <a:moveTo>
                    <a:pt x="154085" y="1126915"/>
                  </a:moveTo>
                  <a:cubicBezTo>
                    <a:pt x="159406" y="1127110"/>
                    <a:pt x="164154" y="1128825"/>
                    <a:pt x="167428" y="1132567"/>
                  </a:cubicBezTo>
                  <a:cubicBezTo>
                    <a:pt x="149092" y="1137556"/>
                    <a:pt x="138614" y="1150029"/>
                    <a:pt x="115040" y="1152524"/>
                  </a:cubicBezTo>
                  <a:cubicBezTo>
                    <a:pt x="117004" y="1139427"/>
                    <a:pt x="138123" y="1126330"/>
                    <a:pt x="154085" y="1126915"/>
                  </a:cubicBezTo>
                  <a:close/>
                  <a:moveTo>
                    <a:pt x="456988" y="1119187"/>
                  </a:moveTo>
                  <a:cubicBezTo>
                    <a:pt x="462703" y="1124630"/>
                    <a:pt x="462703" y="1138237"/>
                    <a:pt x="451272" y="1135516"/>
                  </a:cubicBezTo>
                  <a:cubicBezTo>
                    <a:pt x="448415" y="1127351"/>
                    <a:pt x="448415" y="1119187"/>
                    <a:pt x="456988" y="1119187"/>
                  </a:cubicBezTo>
                  <a:close/>
                  <a:moveTo>
                    <a:pt x="1540291" y="1109633"/>
                  </a:moveTo>
                  <a:cubicBezTo>
                    <a:pt x="1547708" y="1110937"/>
                    <a:pt x="1554802" y="1119414"/>
                    <a:pt x="1548353" y="1132454"/>
                  </a:cubicBezTo>
                  <a:cubicBezTo>
                    <a:pt x="1540614" y="1135062"/>
                    <a:pt x="1535454" y="1129846"/>
                    <a:pt x="1530295" y="1129846"/>
                  </a:cubicBezTo>
                  <a:cubicBezTo>
                    <a:pt x="1525135" y="1114198"/>
                    <a:pt x="1532875" y="1108329"/>
                    <a:pt x="1540291" y="1109633"/>
                  </a:cubicBezTo>
                  <a:close/>
                  <a:moveTo>
                    <a:pt x="1473259" y="1089024"/>
                  </a:moveTo>
                  <a:cubicBezTo>
                    <a:pt x="1475753" y="1089024"/>
                    <a:pt x="1480743" y="1089024"/>
                    <a:pt x="1483238" y="1089024"/>
                  </a:cubicBezTo>
                  <a:cubicBezTo>
                    <a:pt x="1488227" y="1098549"/>
                    <a:pt x="1470764" y="1098549"/>
                    <a:pt x="1473259" y="1089024"/>
                  </a:cubicBezTo>
                  <a:close/>
                  <a:moveTo>
                    <a:pt x="1382090" y="1081087"/>
                  </a:moveTo>
                  <a:cubicBezTo>
                    <a:pt x="1384812" y="1083667"/>
                    <a:pt x="1392976" y="1101725"/>
                    <a:pt x="1382090" y="1101725"/>
                  </a:cubicBezTo>
                  <a:cubicBezTo>
                    <a:pt x="1373926" y="1099145"/>
                    <a:pt x="1376647" y="1083667"/>
                    <a:pt x="1382090" y="1081087"/>
                  </a:cubicBezTo>
                  <a:close/>
                  <a:moveTo>
                    <a:pt x="1237774" y="1080029"/>
                  </a:moveTo>
                  <a:cubicBezTo>
                    <a:pt x="1269151" y="1074737"/>
                    <a:pt x="1263922" y="1122362"/>
                    <a:pt x="1237774" y="1122362"/>
                  </a:cubicBezTo>
                  <a:cubicBezTo>
                    <a:pt x="1224701" y="1111779"/>
                    <a:pt x="1229930" y="1087966"/>
                    <a:pt x="1237774" y="1080029"/>
                  </a:cubicBezTo>
                  <a:close/>
                  <a:moveTo>
                    <a:pt x="1144806" y="1055885"/>
                  </a:moveTo>
                  <a:cubicBezTo>
                    <a:pt x="1148353" y="1054813"/>
                    <a:pt x="1152867" y="1055528"/>
                    <a:pt x="1155447" y="1056957"/>
                  </a:cubicBezTo>
                  <a:cubicBezTo>
                    <a:pt x="1158027" y="1068387"/>
                    <a:pt x="1145128" y="1068387"/>
                    <a:pt x="1139969" y="1065529"/>
                  </a:cubicBezTo>
                  <a:cubicBezTo>
                    <a:pt x="1138679" y="1059814"/>
                    <a:pt x="1141259" y="1056957"/>
                    <a:pt x="1144806" y="1055885"/>
                  </a:cubicBezTo>
                  <a:close/>
                  <a:moveTo>
                    <a:pt x="1110890" y="1052512"/>
                  </a:moveTo>
                  <a:cubicBezTo>
                    <a:pt x="1113455" y="1062873"/>
                    <a:pt x="1126277" y="1099135"/>
                    <a:pt x="1113455" y="1101725"/>
                  </a:cubicBezTo>
                  <a:cubicBezTo>
                    <a:pt x="1108326" y="1088774"/>
                    <a:pt x="1092939" y="1057692"/>
                    <a:pt x="1110890" y="1052512"/>
                  </a:cubicBezTo>
                  <a:close/>
                  <a:moveTo>
                    <a:pt x="527352" y="1049178"/>
                  </a:moveTo>
                  <a:cubicBezTo>
                    <a:pt x="560799" y="1041399"/>
                    <a:pt x="586528" y="1080293"/>
                    <a:pt x="578809" y="1114001"/>
                  </a:cubicBezTo>
                  <a:cubicBezTo>
                    <a:pt x="576236" y="1114001"/>
                    <a:pt x="573663" y="1114001"/>
                    <a:pt x="573663" y="1116594"/>
                  </a:cubicBezTo>
                  <a:cubicBezTo>
                    <a:pt x="540216" y="1119187"/>
                    <a:pt x="511915" y="1080293"/>
                    <a:pt x="527352" y="1049178"/>
                  </a:cubicBezTo>
                  <a:close/>
                  <a:moveTo>
                    <a:pt x="829614" y="1034414"/>
                  </a:moveTo>
                  <a:cubicBezTo>
                    <a:pt x="837353" y="1042034"/>
                    <a:pt x="834773" y="1054734"/>
                    <a:pt x="824454" y="1057274"/>
                  </a:cubicBezTo>
                  <a:cubicBezTo>
                    <a:pt x="821874" y="1052194"/>
                    <a:pt x="819295" y="1049654"/>
                    <a:pt x="816715" y="1047114"/>
                  </a:cubicBezTo>
                  <a:cubicBezTo>
                    <a:pt x="821874" y="1042034"/>
                    <a:pt x="819295" y="1031874"/>
                    <a:pt x="829614" y="1034414"/>
                  </a:cubicBezTo>
                  <a:close/>
                  <a:moveTo>
                    <a:pt x="1015605" y="1023937"/>
                  </a:moveTo>
                  <a:cubicBezTo>
                    <a:pt x="1013034" y="1044499"/>
                    <a:pt x="1031026" y="1062491"/>
                    <a:pt x="1020745" y="1077912"/>
                  </a:cubicBezTo>
                  <a:cubicBezTo>
                    <a:pt x="1013034" y="1057350"/>
                    <a:pt x="977051" y="1031648"/>
                    <a:pt x="1015605" y="1023937"/>
                  </a:cubicBezTo>
                  <a:close/>
                  <a:moveTo>
                    <a:pt x="1366638" y="1000305"/>
                  </a:moveTo>
                  <a:cubicBezTo>
                    <a:pt x="1372483" y="999331"/>
                    <a:pt x="1378977" y="1003877"/>
                    <a:pt x="1377678" y="1015567"/>
                  </a:cubicBezTo>
                  <a:cubicBezTo>
                    <a:pt x="1375081" y="1020762"/>
                    <a:pt x="1367287" y="1018164"/>
                    <a:pt x="1359494" y="1018164"/>
                  </a:cubicBezTo>
                  <a:cubicBezTo>
                    <a:pt x="1355598" y="1007773"/>
                    <a:pt x="1360793" y="1001279"/>
                    <a:pt x="1366638" y="1000305"/>
                  </a:cubicBezTo>
                  <a:close/>
                  <a:moveTo>
                    <a:pt x="1450126" y="994833"/>
                  </a:moveTo>
                  <a:cubicBezTo>
                    <a:pt x="1460105" y="992187"/>
                    <a:pt x="1465094" y="1000125"/>
                    <a:pt x="1467589" y="1010708"/>
                  </a:cubicBezTo>
                  <a:cubicBezTo>
                    <a:pt x="1455115" y="1016000"/>
                    <a:pt x="1455115" y="1002771"/>
                    <a:pt x="1450126" y="994833"/>
                  </a:cubicBezTo>
                  <a:close/>
                  <a:moveTo>
                    <a:pt x="1614274" y="962024"/>
                  </a:moveTo>
                  <a:cubicBezTo>
                    <a:pt x="1616814" y="969644"/>
                    <a:pt x="1616814" y="974724"/>
                    <a:pt x="1609194" y="974724"/>
                  </a:cubicBezTo>
                  <a:cubicBezTo>
                    <a:pt x="1606654" y="969644"/>
                    <a:pt x="1604114" y="969644"/>
                    <a:pt x="1604114" y="964564"/>
                  </a:cubicBezTo>
                  <a:cubicBezTo>
                    <a:pt x="1609194" y="962024"/>
                    <a:pt x="1611734" y="962024"/>
                    <a:pt x="1614274" y="962024"/>
                  </a:cubicBezTo>
                  <a:close/>
                  <a:moveTo>
                    <a:pt x="1413472" y="951904"/>
                  </a:moveTo>
                  <a:cubicBezTo>
                    <a:pt x="1416902" y="951573"/>
                    <a:pt x="1420644" y="952235"/>
                    <a:pt x="1423139" y="953558"/>
                  </a:cubicBezTo>
                  <a:cubicBezTo>
                    <a:pt x="1423139" y="956204"/>
                    <a:pt x="1423139" y="958850"/>
                    <a:pt x="1423139" y="961495"/>
                  </a:cubicBezTo>
                  <a:cubicBezTo>
                    <a:pt x="1415655" y="966787"/>
                    <a:pt x="1405676" y="966787"/>
                    <a:pt x="1405676" y="956204"/>
                  </a:cubicBezTo>
                  <a:cubicBezTo>
                    <a:pt x="1406923" y="953558"/>
                    <a:pt x="1410042" y="952235"/>
                    <a:pt x="1413472" y="951904"/>
                  </a:cubicBezTo>
                  <a:close/>
                  <a:moveTo>
                    <a:pt x="1403356" y="920780"/>
                  </a:moveTo>
                  <a:cubicBezTo>
                    <a:pt x="1408485" y="923130"/>
                    <a:pt x="1412332" y="929175"/>
                    <a:pt x="1411050" y="938578"/>
                  </a:cubicBezTo>
                  <a:cubicBezTo>
                    <a:pt x="1400792" y="949324"/>
                    <a:pt x="1380276" y="938578"/>
                    <a:pt x="1387969" y="925145"/>
                  </a:cubicBezTo>
                  <a:cubicBezTo>
                    <a:pt x="1391816" y="919772"/>
                    <a:pt x="1398227" y="918429"/>
                    <a:pt x="1403356" y="920780"/>
                  </a:cubicBezTo>
                  <a:close/>
                  <a:moveTo>
                    <a:pt x="965939" y="915392"/>
                  </a:moveTo>
                  <a:cubicBezTo>
                    <a:pt x="976522" y="912812"/>
                    <a:pt x="981814" y="917972"/>
                    <a:pt x="981814" y="925711"/>
                  </a:cubicBezTo>
                  <a:cubicBezTo>
                    <a:pt x="976522" y="933450"/>
                    <a:pt x="965939" y="925711"/>
                    <a:pt x="965939" y="915392"/>
                  </a:cubicBezTo>
                  <a:close/>
                  <a:moveTo>
                    <a:pt x="1318681" y="905509"/>
                  </a:moveTo>
                  <a:cubicBezTo>
                    <a:pt x="1321539" y="904874"/>
                    <a:pt x="1324714" y="906779"/>
                    <a:pt x="1324714" y="911859"/>
                  </a:cubicBezTo>
                  <a:cubicBezTo>
                    <a:pt x="1322174" y="914399"/>
                    <a:pt x="1317094" y="914399"/>
                    <a:pt x="1314554" y="914399"/>
                  </a:cubicBezTo>
                  <a:cubicBezTo>
                    <a:pt x="1313284" y="909319"/>
                    <a:pt x="1315824" y="906144"/>
                    <a:pt x="1318681" y="905509"/>
                  </a:cubicBezTo>
                  <a:close/>
                  <a:moveTo>
                    <a:pt x="1271929" y="902045"/>
                  </a:moveTo>
                  <a:cubicBezTo>
                    <a:pt x="1266770" y="922475"/>
                    <a:pt x="1297726" y="940352"/>
                    <a:pt x="1287407" y="955675"/>
                  </a:cubicBezTo>
                  <a:cubicBezTo>
                    <a:pt x="1274509" y="942906"/>
                    <a:pt x="1259031" y="932691"/>
                    <a:pt x="1256451" y="909706"/>
                  </a:cubicBezTo>
                  <a:cubicBezTo>
                    <a:pt x="1261610" y="904599"/>
                    <a:pt x="1264190" y="896937"/>
                    <a:pt x="1271929" y="902045"/>
                  </a:cubicBezTo>
                  <a:close/>
                  <a:moveTo>
                    <a:pt x="1594589" y="893762"/>
                  </a:moveTo>
                  <a:cubicBezTo>
                    <a:pt x="1597129" y="907256"/>
                    <a:pt x="1604749" y="912654"/>
                    <a:pt x="1607289" y="920750"/>
                  </a:cubicBezTo>
                  <a:cubicBezTo>
                    <a:pt x="1597129" y="918051"/>
                    <a:pt x="1581889" y="909955"/>
                    <a:pt x="1586969" y="896461"/>
                  </a:cubicBezTo>
                  <a:cubicBezTo>
                    <a:pt x="1589509" y="896461"/>
                    <a:pt x="1592049" y="893762"/>
                    <a:pt x="1594589" y="893762"/>
                  </a:cubicBezTo>
                  <a:close/>
                  <a:moveTo>
                    <a:pt x="1171697" y="892104"/>
                  </a:moveTo>
                  <a:cubicBezTo>
                    <a:pt x="1189231" y="894306"/>
                    <a:pt x="1202774" y="906051"/>
                    <a:pt x="1222122" y="911924"/>
                  </a:cubicBezTo>
                  <a:cubicBezTo>
                    <a:pt x="1224701" y="932803"/>
                    <a:pt x="1235020" y="940633"/>
                    <a:pt x="1245339" y="948463"/>
                  </a:cubicBezTo>
                  <a:cubicBezTo>
                    <a:pt x="1237600" y="964123"/>
                    <a:pt x="1240180" y="985003"/>
                    <a:pt x="1237600" y="1003273"/>
                  </a:cubicBezTo>
                  <a:cubicBezTo>
                    <a:pt x="1219542" y="1013712"/>
                    <a:pt x="1206643" y="1029372"/>
                    <a:pt x="1188586" y="1039812"/>
                  </a:cubicBezTo>
                  <a:cubicBezTo>
                    <a:pt x="1167948" y="1029372"/>
                    <a:pt x="1131832" y="1039812"/>
                    <a:pt x="1116354" y="1016322"/>
                  </a:cubicBezTo>
                  <a:cubicBezTo>
                    <a:pt x="1116354" y="992833"/>
                    <a:pt x="1106035" y="987613"/>
                    <a:pt x="1100876" y="974563"/>
                  </a:cubicBezTo>
                  <a:cubicBezTo>
                    <a:pt x="1103456" y="940633"/>
                    <a:pt x="1121514" y="901484"/>
                    <a:pt x="1152470" y="893654"/>
                  </a:cubicBezTo>
                  <a:cubicBezTo>
                    <a:pt x="1159564" y="891696"/>
                    <a:pt x="1165852" y="891370"/>
                    <a:pt x="1171697" y="892104"/>
                  </a:cubicBezTo>
                  <a:close/>
                  <a:moveTo>
                    <a:pt x="1778034" y="883708"/>
                  </a:moveTo>
                  <a:cubicBezTo>
                    <a:pt x="1787911" y="881062"/>
                    <a:pt x="1795320" y="886354"/>
                    <a:pt x="1797789" y="899583"/>
                  </a:cubicBezTo>
                  <a:cubicBezTo>
                    <a:pt x="1792850" y="904875"/>
                    <a:pt x="1782972" y="902229"/>
                    <a:pt x="1778034" y="902229"/>
                  </a:cubicBezTo>
                  <a:cubicBezTo>
                    <a:pt x="1775564" y="894291"/>
                    <a:pt x="1775564" y="886354"/>
                    <a:pt x="1778034" y="883708"/>
                  </a:cubicBezTo>
                  <a:close/>
                  <a:moveTo>
                    <a:pt x="12051" y="868985"/>
                  </a:moveTo>
                  <a:cubicBezTo>
                    <a:pt x="20319" y="867029"/>
                    <a:pt x="29580" y="871593"/>
                    <a:pt x="28257" y="885938"/>
                  </a:cubicBezTo>
                  <a:cubicBezTo>
                    <a:pt x="15027" y="885938"/>
                    <a:pt x="12381" y="893762"/>
                    <a:pt x="1798" y="891154"/>
                  </a:cubicBezTo>
                  <a:cubicBezTo>
                    <a:pt x="-3494" y="879418"/>
                    <a:pt x="3782" y="870941"/>
                    <a:pt x="12051" y="868985"/>
                  </a:cubicBezTo>
                  <a:close/>
                  <a:moveTo>
                    <a:pt x="1656501" y="839787"/>
                  </a:moveTo>
                  <a:cubicBezTo>
                    <a:pt x="1656501" y="844776"/>
                    <a:pt x="1656501" y="849766"/>
                    <a:pt x="1656501" y="852261"/>
                  </a:cubicBezTo>
                  <a:cubicBezTo>
                    <a:pt x="1648881" y="857250"/>
                    <a:pt x="1646341" y="849766"/>
                    <a:pt x="1643801" y="842282"/>
                  </a:cubicBezTo>
                  <a:cubicBezTo>
                    <a:pt x="1648881" y="839787"/>
                    <a:pt x="1651421" y="839787"/>
                    <a:pt x="1656501" y="839787"/>
                  </a:cubicBezTo>
                  <a:close/>
                  <a:moveTo>
                    <a:pt x="1483663" y="839787"/>
                  </a:moveTo>
                  <a:cubicBezTo>
                    <a:pt x="1491402" y="839787"/>
                    <a:pt x="1491402" y="860425"/>
                    <a:pt x="1483663" y="860425"/>
                  </a:cubicBezTo>
                  <a:cubicBezTo>
                    <a:pt x="1475924" y="857845"/>
                    <a:pt x="1470764" y="839787"/>
                    <a:pt x="1483663" y="839787"/>
                  </a:cubicBezTo>
                  <a:close/>
                  <a:moveTo>
                    <a:pt x="872855" y="827087"/>
                  </a:moveTo>
                  <a:cubicBezTo>
                    <a:pt x="883246" y="855415"/>
                    <a:pt x="914418" y="852840"/>
                    <a:pt x="922211" y="876018"/>
                  </a:cubicBezTo>
                  <a:cubicBezTo>
                    <a:pt x="932602" y="924948"/>
                    <a:pt x="846877" y="942975"/>
                    <a:pt x="846877" y="883743"/>
                  </a:cubicBezTo>
                  <a:cubicBezTo>
                    <a:pt x="846877" y="863141"/>
                    <a:pt x="862464" y="850265"/>
                    <a:pt x="872855" y="827087"/>
                  </a:cubicBezTo>
                  <a:close/>
                  <a:moveTo>
                    <a:pt x="1465684" y="817879"/>
                  </a:moveTo>
                  <a:cubicBezTo>
                    <a:pt x="1467271" y="816609"/>
                    <a:pt x="1470446" y="817244"/>
                    <a:pt x="1475526" y="818514"/>
                  </a:cubicBezTo>
                  <a:cubicBezTo>
                    <a:pt x="1475526" y="826134"/>
                    <a:pt x="1472986" y="828674"/>
                    <a:pt x="1465366" y="828674"/>
                  </a:cubicBezTo>
                  <a:cubicBezTo>
                    <a:pt x="1464096" y="822324"/>
                    <a:pt x="1464096" y="819149"/>
                    <a:pt x="1465684" y="817879"/>
                  </a:cubicBezTo>
                  <a:close/>
                  <a:moveTo>
                    <a:pt x="1621936" y="777029"/>
                  </a:moveTo>
                  <a:cubicBezTo>
                    <a:pt x="1639517" y="780664"/>
                    <a:pt x="1657097" y="799207"/>
                    <a:pt x="1645616" y="826704"/>
                  </a:cubicBezTo>
                  <a:cubicBezTo>
                    <a:pt x="1620103" y="831850"/>
                    <a:pt x="1594589" y="818986"/>
                    <a:pt x="1594589" y="798403"/>
                  </a:cubicBezTo>
                  <a:cubicBezTo>
                    <a:pt x="1594589" y="788111"/>
                    <a:pt x="1599054" y="781679"/>
                    <a:pt x="1605432" y="778584"/>
                  </a:cubicBezTo>
                  <a:cubicBezTo>
                    <a:pt x="1610216" y="776262"/>
                    <a:pt x="1616076" y="775817"/>
                    <a:pt x="1621936" y="777029"/>
                  </a:cubicBezTo>
                  <a:close/>
                  <a:moveTo>
                    <a:pt x="1616341" y="736917"/>
                  </a:moveTo>
                  <a:cubicBezTo>
                    <a:pt x="1623072" y="736282"/>
                    <a:pt x="1631407" y="742632"/>
                    <a:pt x="1632689" y="756602"/>
                  </a:cubicBezTo>
                  <a:cubicBezTo>
                    <a:pt x="1627560" y="764222"/>
                    <a:pt x="1614738" y="766762"/>
                    <a:pt x="1609609" y="759142"/>
                  </a:cubicBezTo>
                  <a:cubicBezTo>
                    <a:pt x="1604480" y="745172"/>
                    <a:pt x="1609609" y="737552"/>
                    <a:pt x="1616341" y="736917"/>
                  </a:cubicBezTo>
                  <a:close/>
                  <a:moveTo>
                    <a:pt x="332528" y="733424"/>
                  </a:moveTo>
                  <a:cubicBezTo>
                    <a:pt x="332528" y="736004"/>
                    <a:pt x="332528" y="741163"/>
                    <a:pt x="332528" y="743743"/>
                  </a:cubicBezTo>
                  <a:cubicBezTo>
                    <a:pt x="319827" y="743743"/>
                    <a:pt x="312208" y="754062"/>
                    <a:pt x="307128" y="741163"/>
                  </a:cubicBezTo>
                  <a:cubicBezTo>
                    <a:pt x="309668" y="736004"/>
                    <a:pt x="319827" y="733424"/>
                    <a:pt x="332528" y="733424"/>
                  </a:cubicBezTo>
                  <a:close/>
                  <a:moveTo>
                    <a:pt x="1867490" y="727074"/>
                  </a:moveTo>
                  <a:cubicBezTo>
                    <a:pt x="1874088" y="727074"/>
                    <a:pt x="1881000" y="730249"/>
                    <a:pt x="1883514" y="736599"/>
                  </a:cubicBezTo>
                  <a:cubicBezTo>
                    <a:pt x="1881000" y="749299"/>
                    <a:pt x="1858378" y="746759"/>
                    <a:pt x="1853351" y="736599"/>
                  </a:cubicBezTo>
                  <a:cubicBezTo>
                    <a:pt x="1854608" y="730249"/>
                    <a:pt x="1860892" y="727074"/>
                    <a:pt x="1867490" y="727074"/>
                  </a:cubicBezTo>
                  <a:close/>
                  <a:moveTo>
                    <a:pt x="1633324" y="708024"/>
                  </a:moveTo>
                  <a:cubicBezTo>
                    <a:pt x="1638404" y="712963"/>
                    <a:pt x="1643484" y="722841"/>
                    <a:pt x="1648564" y="730249"/>
                  </a:cubicBezTo>
                  <a:cubicBezTo>
                    <a:pt x="1638404" y="727780"/>
                    <a:pt x="1635864" y="717902"/>
                    <a:pt x="1623164" y="725310"/>
                  </a:cubicBezTo>
                  <a:cubicBezTo>
                    <a:pt x="1623164" y="715432"/>
                    <a:pt x="1625704" y="710494"/>
                    <a:pt x="1633324" y="708024"/>
                  </a:cubicBezTo>
                  <a:close/>
                  <a:moveTo>
                    <a:pt x="1876106" y="697819"/>
                  </a:moveTo>
                  <a:cubicBezTo>
                    <a:pt x="1881398" y="697819"/>
                    <a:pt x="1886689" y="695324"/>
                    <a:pt x="1891981" y="697819"/>
                  </a:cubicBezTo>
                  <a:cubicBezTo>
                    <a:pt x="1894627" y="710292"/>
                    <a:pt x="1870814" y="712787"/>
                    <a:pt x="1876106" y="697819"/>
                  </a:cubicBezTo>
                  <a:close/>
                  <a:moveTo>
                    <a:pt x="1674078" y="676274"/>
                  </a:moveTo>
                  <a:cubicBezTo>
                    <a:pt x="1681902" y="691922"/>
                    <a:pt x="1663646" y="707571"/>
                    <a:pt x="1647997" y="712787"/>
                  </a:cubicBezTo>
                  <a:cubicBezTo>
                    <a:pt x="1645389" y="691922"/>
                    <a:pt x="1661037" y="684098"/>
                    <a:pt x="1674078" y="676274"/>
                  </a:cubicBezTo>
                  <a:close/>
                  <a:moveTo>
                    <a:pt x="488205" y="668337"/>
                  </a:moveTo>
                  <a:cubicBezTo>
                    <a:pt x="490817" y="673629"/>
                    <a:pt x="496040" y="676275"/>
                    <a:pt x="496040" y="686858"/>
                  </a:cubicBezTo>
                  <a:cubicBezTo>
                    <a:pt x="464700" y="697441"/>
                    <a:pt x="441195" y="715963"/>
                    <a:pt x="415078" y="723900"/>
                  </a:cubicBezTo>
                  <a:cubicBezTo>
                    <a:pt x="425525" y="694796"/>
                    <a:pt x="459477" y="684212"/>
                    <a:pt x="488205" y="668337"/>
                  </a:cubicBezTo>
                  <a:close/>
                  <a:moveTo>
                    <a:pt x="311124" y="622689"/>
                  </a:moveTo>
                  <a:cubicBezTo>
                    <a:pt x="320432" y="621430"/>
                    <a:pt x="329387" y="636038"/>
                    <a:pt x="319961" y="646112"/>
                  </a:cubicBezTo>
                  <a:cubicBezTo>
                    <a:pt x="312420" y="646112"/>
                    <a:pt x="307393" y="646112"/>
                    <a:pt x="302366" y="643425"/>
                  </a:cubicBezTo>
                  <a:cubicBezTo>
                    <a:pt x="302366" y="638052"/>
                    <a:pt x="302366" y="632679"/>
                    <a:pt x="302366" y="629993"/>
                  </a:cubicBezTo>
                  <a:cubicBezTo>
                    <a:pt x="304879" y="625291"/>
                    <a:pt x="308021" y="623109"/>
                    <a:pt x="311124" y="622689"/>
                  </a:cubicBezTo>
                  <a:close/>
                  <a:moveTo>
                    <a:pt x="1863406" y="606424"/>
                  </a:moveTo>
                  <a:cubicBezTo>
                    <a:pt x="1868698" y="609070"/>
                    <a:pt x="1879281" y="611716"/>
                    <a:pt x="1881927" y="622299"/>
                  </a:cubicBezTo>
                  <a:cubicBezTo>
                    <a:pt x="1868698" y="624945"/>
                    <a:pt x="1858114" y="632882"/>
                    <a:pt x="1847531" y="638174"/>
                  </a:cubicBezTo>
                  <a:cubicBezTo>
                    <a:pt x="1844885" y="635528"/>
                    <a:pt x="1842239" y="630237"/>
                    <a:pt x="1842239" y="624945"/>
                  </a:cubicBezTo>
                  <a:cubicBezTo>
                    <a:pt x="1860760" y="627591"/>
                    <a:pt x="1847531" y="606424"/>
                    <a:pt x="1863406" y="606424"/>
                  </a:cubicBezTo>
                  <a:close/>
                  <a:moveTo>
                    <a:pt x="1638510" y="588962"/>
                  </a:moveTo>
                  <a:cubicBezTo>
                    <a:pt x="1643802" y="588962"/>
                    <a:pt x="1646448" y="588962"/>
                    <a:pt x="1651739" y="588962"/>
                  </a:cubicBezTo>
                  <a:cubicBezTo>
                    <a:pt x="1659677" y="598487"/>
                    <a:pt x="1635864" y="598487"/>
                    <a:pt x="1638510" y="588962"/>
                  </a:cubicBezTo>
                  <a:close/>
                  <a:moveTo>
                    <a:pt x="390472" y="551458"/>
                  </a:moveTo>
                  <a:cubicBezTo>
                    <a:pt x="396426" y="549804"/>
                    <a:pt x="402379" y="551127"/>
                    <a:pt x="402379" y="557742"/>
                  </a:cubicBezTo>
                  <a:cubicBezTo>
                    <a:pt x="399733" y="568325"/>
                    <a:pt x="389149" y="560387"/>
                    <a:pt x="378566" y="563033"/>
                  </a:cubicBezTo>
                  <a:cubicBezTo>
                    <a:pt x="378566" y="557742"/>
                    <a:pt x="384519" y="553111"/>
                    <a:pt x="390472" y="551458"/>
                  </a:cubicBezTo>
                  <a:close/>
                  <a:moveTo>
                    <a:pt x="1619989" y="471488"/>
                  </a:moveTo>
                  <a:cubicBezTo>
                    <a:pt x="1627927" y="476780"/>
                    <a:pt x="1627927" y="495301"/>
                    <a:pt x="1617344" y="495301"/>
                  </a:cubicBezTo>
                  <a:cubicBezTo>
                    <a:pt x="1609406" y="492655"/>
                    <a:pt x="1604114" y="490009"/>
                    <a:pt x="1604114" y="482071"/>
                  </a:cubicBezTo>
                  <a:cubicBezTo>
                    <a:pt x="1604114" y="474134"/>
                    <a:pt x="1612052" y="471488"/>
                    <a:pt x="1619989" y="471488"/>
                  </a:cubicBezTo>
                  <a:close/>
                  <a:moveTo>
                    <a:pt x="1723119" y="447213"/>
                  </a:moveTo>
                  <a:cubicBezTo>
                    <a:pt x="1735007" y="446220"/>
                    <a:pt x="1748500" y="448205"/>
                    <a:pt x="1754926" y="450851"/>
                  </a:cubicBezTo>
                  <a:cubicBezTo>
                    <a:pt x="1739505" y="456142"/>
                    <a:pt x="1716372" y="466726"/>
                    <a:pt x="1700951" y="461434"/>
                  </a:cubicBezTo>
                  <a:cubicBezTo>
                    <a:pt x="1700951" y="452174"/>
                    <a:pt x="1711232" y="448205"/>
                    <a:pt x="1723119" y="447213"/>
                  </a:cubicBezTo>
                  <a:close/>
                  <a:moveTo>
                    <a:pt x="1886462" y="446088"/>
                  </a:moveTo>
                  <a:cubicBezTo>
                    <a:pt x="1891905" y="448583"/>
                    <a:pt x="1894626" y="458561"/>
                    <a:pt x="1889183" y="461056"/>
                  </a:cubicBezTo>
                  <a:cubicBezTo>
                    <a:pt x="1883740" y="463551"/>
                    <a:pt x="1883740" y="458561"/>
                    <a:pt x="1878297" y="461056"/>
                  </a:cubicBezTo>
                  <a:cubicBezTo>
                    <a:pt x="1875576" y="451077"/>
                    <a:pt x="1881019" y="446088"/>
                    <a:pt x="1886462" y="446088"/>
                  </a:cubicBezTo>
                  <a:close/>
                  <a:moveTo>
                    <a:pt x="125624" y="414040"/>
                  </a:moveTo>
                  <a:cubicBezTo>
                    <a:pt x="128932" y="414040"/>
                    <a:pt x="132239" y="415330"/>
                    <a:pt x="136208" y="417910"/>
                  </a:cubicBezTo>
                  <a:cubicBezTo>
                    <a:pt x="138854" y="428229"/>
                    <a:pt x="125624" y="433388"/>
                    <a:pt x="117687" y="428229"/>
                  </a:cubicBezTo>
                  <a:cubicBezTo>
                    <a:pt x="117687" y="425649"/>
                    <a:pt x="117687" y="420489"/>
                    <a:pt x="115041" y="417910"/>
                  </a:cubicBezTo>
                  <a:cubicBezTo>
                    <a:pt x="119010" y="415330"/>
                    <a:pt x="122317" y="414040"/>
                    <a:pt x="125624" y="414040"/>
                  </a:cubicBezTo>
                  <a:close/>
                  <a:moveTo>
                    <a:pt x="232119" y="389695"/>
                  </a:moveTo>
                  <a:cubicBezTo>
                    <a:pt x="238568" y="388721"/>
                    <a:pt x="247597" y="390669"/>
                    <a:pt x="252756" y="391968"/>
                  </a:cubicBezTo>
                  <a:cubicBezTo>
                    <a:pt x="257916" y="399761"/>
                    <a:pt x="257916" y="399761"/>
                    <a:pt x="255336" y="407555"/>
                  </a:cubicBezTo>
                  <a:cubicBezTo>
                    <a:pt x="245017" y="412750"/>
                    <a:pt x="234698" y="410152"/>
                    <a:pt x="226959" y="404957"/>
                  </a:cubicBezTo>
                  <a:cubicBezTo>
                    <a:pt x="221800" y="394566"/>
                    <a:pt x="225670" y="390669"/>
                    <a:pt x="232119" y="389695"/>
                  </a:cubicBezTo>
                  <a:close/>
                  <a:moveTo>
                    <a:pt x="1737266" y="385026"/>
                  </a:moveTo>
                  <a:cubicBezTo>
                    <a:pt x="1744211" y="386897"/>
                    <a:pt x="1750164" y="393134"/>
                    <a:pt x="1750164" y="404359"/>
                  </a:cubicBezTo>
                  <a:cubicBezTo>
                    <a:pt x="1747518" y="411843"/>
                    <a:pt x="1726352" y="414338"/>
                    <a:pt x="1721060" y="409349"/>
                  </a:cubicBezTo>
                  <a:cubicBezTo>
                    <a:pt x="1718414" y="404359"/>
                    <a:pt x="1718414" y="396876"/>
                    <a:pt x="1718414" y="391886"/>
                  </a:cubicBezTo>
                  <a:cubicBezTo>
                    <a:pt x="1722383" y="385650"/>
                    <a:pt x="1730320" y="383155"/>
                    <a:pt x="1737266" y="385026"/>
                  </a:cubicBezTo>
                  <a:close/>
                  <a:moveTo>
                    <a:pt x="244422" y="274638"/>
                  </a:moveTo>
                  <a:cubicBezTo>
                    <a:pt x="249581" y="277284"/>
                    <a:pt x="254741" y="290513"/>
                    <a:pt x="249581" y="295805"/>
                  </a:cubicBezTo>
                  <a:cubicBezTo>
                    <a:pt x="239262" y="298451"/>
                    <a:pt x="234103" y="293159"/>
                    <a:pt x="234103" y="282576"/>
                  </a:cubicBezTo>
                  <a:cubicBezTo>
                    <a:pt x="239262" y="279930"/>
                    <a:pt x="239262" y="277284"/>
                    <a:pt x="244422" y="274638"/>
                  </a:cubicBezTo>
                  <a:close/>
                  <a:moveTo>
                    <a:pt x="1486243" y="257175"/>
                  </a:moveTo>
                  <a:cubicBezTo>
                    <a:pt x="1488822" y="272823"/>
                    <a:pt x="1491402" y="288472"/>
                    <a:pt x="1481083" y="293688"/>
                  </a:cubicBezTo>
                  <a:cubicBezTo>
                    <a:pt x="1470764" y="285864"/>
                    <a:pt x="1473344" y="270215"/>
                    <a:pt x="1475924" y="259783"/>
                  </a:cubicBezTo>
                  <a:cubicBezTo>
                    <a:pt x="1481083" y="259783"/>
                    <a:pt x="1481083" y="257175"/>
                    <a:pt x="1486243" y="257175"/>
                  </a:cubicBezTo>
                  <a:close/>
                  <a:moveTo>
                    <a:pt x="1785618" y="233363"/>
                  </a:moveTo>
                  <a:cubicBezTo>
                    <a:pt x="1788264" y="236009"/>
                    <a:pt x="1788264" y="241301"/>
                    <a:pt x="1788264" y="246592"/>
                  </a:cubicBezTo>
                  <a:cubicBezTo>
                    <a:pt x="1780327" y="249238"/>
                    <a:pt x="1782972" y="249238"/>
                    <a:pt x="1775035" y="249238"/>
                  </a:cubicBezTo>
                  <a:cubicBezTo>
                    <a:pt x="1775035" y="243946"/>
                    <a:pt x="1775035" y="238655"/>
                    <a:pt x="1772389" y="236009"/>
                  </a:cubicBezTo>
                  <a:cubicBezTo>
                    <a:pt x="1777681" y="233363"/>
                    <a:pt x="1780327" y="233363"/>
                    <a:pt x="1785618" y="233363"/>
                  </a:cubicBezTo>
                  <a:close/>
                  <a:moveTo>
                    <a:pt x="1306763" y="174061"/>
                  </a:moveTo>
                  <a:cubicBezTo>
                    <a:pt x="1313815" y="172458"/>
                    <a:pt x="1322149" y="175664"/>
                    <a:pt x="1324714" y="184639"/>
                  </a:cubicBezTo>
                  <a:cubicBezTo>
                    <a:pt x="1314456" y="192333"/>
                    <a:pt x="1306763" y="200026"/>
                    <a:pt x="1296505" y="192333"/>
                  </a:cubicBezTo>
                  <a:cubicBezTo>
                    <a:pt x="1293940" y="182075"/>
                    <a:pt x="1299710" y="175664"/>
                    <a:pt x="1306763" y="174061"/>
                  </a:cubicBezTo>
                  <a:close/>
                  <a:moveTo>
                    <a:pt x="846878" y="168275"/>
                  </a:moveTo>
                  <a:cubicBezTo>
                    <a:pt x="849260" y="171133"/>
                    <a:pt x="851641" y="173990"/>
                    <a:pt x="851641" y="179705"/>
                  </a:cubicBezTo>
                  <a:cubicBezTo>
                    <a:pt x="849260" y="179705"/>
                    <a:pt x="846878" y="179705"/>
                    <a:pt x="844497" y="182563"/>
                  </a:cubicBezTo>
                  <a:cubicBezTo>
                    <a:pt x="842116" y="173990"/>
                    <a:pt x="842116" y="171133"/>
                    <a:pt x="846878" y="168275"/>
                  </a:cubicBezTo>
                  <a:close/>
                  <a:moveTo>
                    <a:pt x="916728" y="160867"/>
                  </a:moveTo>
                  <a:cubicBezTo>
                    <a:pt x="935087" y="155575"/>
                    <a:pt x="977051" y="189971"/>
                    <a:pt x="963937" y="211138"/>
                  </a:cubicBezTo>
                  <a:cubicBezTo>
                    <a:pt x="953446" y="187325"/>
                    <a:pt x="924596" y="187325"/>
                    <a:pt x="916728" y="160867"/>
                  </a:cubicBezTo>
                  <a:close/>
                  <a:moveTo>
                    <a:pt x="306600" y="145596"/>
                  </a:moveTo>
                  <a:cubicBezTo>
                    <a:pt x="309245" y="148318"/>
                    <a:pt x="311891" y="151039"/>
                    <a:pt x="311891" y="159204"/>
                  </a:cubicBezTo>
                  <a:cubicBezTo>
                    <a:pt x="301308" y="161925"/>
                    <a:pt x="298662" y="156482"/>
                    <a:pt x="296016" y="151039"/>
                  </a:cubicBezTo>
                  <a:cubicBezTo>
                    <a:pt x="301308" y="151039"/>
                    <a:pt x="298662" y="142875"/>
                    <a:pt x="306600" y="145596"/>
                  </a:cubicBezTo>
                  <a:close/>
                  <a:moveTo>
                    <a:pt x="823860" y="134938"/>
                  </a:moveTo>
                  <a:cubicBezTo>
                    <a:pt x="834179" y="145299"/>
                    <a:pt x="831599" y="181561"/>
                    <a:pt x="813541" y="184151"/>
                  </a:cubicBezTo>
                  <a:cubicBezTo>
                    <a:pt x="816120" y="171200"/>
                    <a:pt x="816120" y="158249"/>
                    <a:pt x="813541" y="142709"/>
                  </a:cubicBezTo>
                  <a:cubicBezTo>
                    <a:pt x="818700" y="142709"/>
                    <a:pt x="816120" y="134938"/>
                    <a:pt x="823860" y="134938"/>
                  </a:cubicBezTo>
                  <a:close/>
                  <a:moveTo>
                    <a:pt x="934870" y="88900"/>
                  </a:moveTo>
                  <a:cubicBezTo>
                    <a:pt x="937365" y="99219"/>
                    <a:pt x="932376" y="104379"/>
                    <a:pt x="924892" y="109538"/>
                  </a:cubicBezTo>
                  <a:cubicBezTo>
                    <a:pt x="922397" y="106958"/>
                    <a:pt x="919902" y="99219"/>
                    <a:pt x="919902" y="94060"/>
                  </a:cubicBezTo>
                  <a:cubicBezTo>
                    <a:pt x="922397" y="88900"/>
                    <a:pt x="929881" y="88900"/>
                    <a:pt x="934870" y="88900"/>
                  </a:cubicBezTo>
                  <a:close/>
                  <a:moveTo>
                    <a:pt x="1165434" y="28575"/>
                  </a:moveTo>
                  <a:cubicBezTo>
                    <a:pt x="1170726" y="31155"/>
                    <a:pt x="1170726" y="46633"/>
                    <a:pt x="1165434" y="49213"/>
                  </a:cubicBezTo>
                  <a:cubicBezTo>
                    <a:pt x="1165434" y="38894"/>
                    <a:pt x="1154851" y="33735"/>
                    <a:pt x="1165434" y="28575"/>
                  </a:cubicBezTo>
                  <a:close/>
                  <a:moveTo>
                    <a:pt x="1054069" y="7937"/>
                  </a:moveTo>
                  <a:cubicBezTo>
                    <a:pt x="1056655" y="7937"/>
                    <a:pt x="1059241" y="7937"/>
                    <a:pt x="1061828" y="7937"/>
                  </a:cubicBezTo>
                  <a:cubicBezTo>
                    <a:pt x="1067000" y="13117"/>
                    <a:pt x="1067000" y="26068"/>
                    <a:pt x="1074759" y="26068"/>
                  </a:cubicBezTo>
                  <a:cubicBezTo>
                    <a:pt x="1079932" y="23478"/>
                    <a:pt x="1082518" y="23478"/>
                    <a:pt x="1085104" y="23478"/>
                  </a:cubicBezTo>
                  <a:cubicBezTo>
                    <a:pt x="1100622" y="23478"/>
                    <a:pt x="1108381" y="36428"/>
                    <a:pt x="1108381" y="49379"/>
                  </a:cubicBezTo>
                  <a:cubicBezTo>
                    <a:pt x="1108381" y="64920"/>
                    <a:pt x="1100622" y="77871"/>
                    <a:pt x="1085104" y="77871"/>
                  </a:cubicBezTo>
                  <a:cubicBezTo>
                    <a:pt x="1082518" y="77871"/>
                    <a:pt x="1079932" y="77871"/>
                    <a:pt x="1077345" y="77871"/>
                  </a:cubicBezTo>
                  <a:cubicBezTo>
                    <a:pt x="1077345" y="80461"/>
                    <a:pt x="1077345" y="83051"/>
                    <a:pt x="1074759" y="85641"/>
                  </a:cubicBezTo>
                  <a:cubicBezTo>
                    <a:pt x="1092863" y="108952"/>
                    <a:pt x="1092863" y="155575"/>
                    <a:pt x="1118727" y="155575"/>
                  </a:cubicBezTo>
                  <a:cubicBezTo>
                    <a:pt x="1121313" y="155575"/>
                    <a:pt x="1121313" y="155575"/>
                    <a:pt x="1121313" y="155575"/>
                  </a:cubicBezTo>
                  <a:cubicBezTo>
                    <a:pt x="1139417" y="155575"/>
                    <a:pt x="1134244" y="142624"/>
                    <a:pt x="1139417" y="134853"/>
                  </a:cubicBezTo>
                  <a:cubicBezTo>
                    <a:pt x="1147176" y="116723"/>
                    <a:pt x="1167867" y="119313"/>
                    <a:pt x="1175625" y="103772"/>
                  </a:cubicBezTo>
                  <a:cubicBezTo>
                    <a:pt x="1183384" y="111542"/>
                    <a:pt x="1188557" y="119313"/>
                    <a:pt x="1198902" y="119313"/>
                  </a:cubicBezTo>
                  <a:cubicBezTo>
                    <a:pt x="1209248" y="116723"/>
                    <a:pt x="1217006" y="114132"/>
                    <a:pt x="1224765" y="114132"/>
                  </a:cubicBezTo>
                  <a:cubicBezTo>
                    <a:pt x="1273905" y="114132"/>
                    <a:pt x="1281664" y="189246"/>
                    <a:pt x="1297182" y="241049"/>
                  </a:cubicBezTo>
                  <a:cubicBezTo>
                    <a:pt x="1312700" y="241049"/>
                    <a:pt x="1310114" y="225508"/>
                    <a:pt x="1312700" y="215148"/>
                  </a:cubicBezTo>
                  <a:cubicBezTo>
                    <a:pt x="1312700" y="215148"/>
                    <a:pt x="1315286" y="215148"/>
                    <a:pt x="1315286" y="215148"/>
                  </a:cubicBezTo>
                  <a:cubicBezTo>
                    <a:pt x="1335977" y="215148"/>
                    <a:pt x="1346322" y="204787"/>
                    <a:pt x="1359254" y="197017"/>
                  </a:cubicBezTo>
                  <a:cubicBezTo>
                    <a:pt x="1361840" y="220328"/>
                    <a:pt x="1333391" y="241049"/>
                    <a:pt x="1315286" y="256590"/>
                  </a:cubicBezTo>
                  <a:cubicBezTo>
                    <a:pt x="1320459" y="266950"/>
                    <a:pt x="1323045" y="282491"/>
                    <a:pt x="1330804" y="290261"/>
                  </a:cubicBezTo>
                  <a:cubicBezTo>
                    <a:pt x="1382531" y="290261"/>
                    <a:pt x="1426498" y="298032"/>
                    <a:pt x="1465293" y="313573"/>
                  </a:cubicBezTo>
                  <a:cubicBezTo>
                    <a:pt x="1470465" y="310982"/>
                    <a:pt x="1478224" y="300622"/>
                    <a:pt x="1483397" y="300622"/>
                  </a:cubicBezTo>
                  <a:cubicBezTo>
                    <a:pt x="1485983" y="300622"/>
                    <a:pt x="1485983" y="303212"/>
                    <a:pt x="1485983" y="303212"/>
                  </a:cubicBezTo>
                  <a:cubicBezTo>
                    <a:pt x="1498915" y="316163"/>
                    <a:pt x="1478224" y="321343"/>
                    <a:pt x="1480811" y="334294"/>
                  </a:cubicBezTo>
                  <a:cubicBezTo>
                    <a:pt x="1488570" y="360195"/>
                    <a:pt x="1511847" y="375736"/>
                    <a:pt x="1517019" y="404227"/>
                  </a:cubicBezTo>
                  <a:cubicBezTo>
                    <a:pt x="1522192" y="424948"/>
                    <a:pt x="1514433" y="443079"/>
                    <a:pt x="1532537" y="450850"/>
                  </a:cubicBezTo>
                  <a:cubicBezTo>
                    <a:pt x="1537710" y="448259"/>
                    <a:pt x="1542882" y="448259"/>
                    <a:pt x="1548055" y="448259"/>
                  </a:cubicBezTo>
                  <a:cubicBezTo>
                    <a:pt x="1553228" y="471571"/>
                    <a:pt x="1529951" y="458620"/>
                    <a:pt x="1527364" y="466390"/>
                  </a:cubicBezTo>
                  <a:cubicBezTo>
                    <a:pt x="1529951" y="474161"/>
                    <a:pt x="1532537" y="481931"/>
                    <a:pt x="1540296" y="484521"/>
                  </a:cubicBezTo>
                  <a:cubicBezTo>
                    <a:pt x="1550641" y="484521"/>
                    <a:pt x="1555814" y="479341"/>
                    <a:pt x="1563573" y="479341"/>
                  </a:cubicBezTo>
                  <a:cubicBezTo>
                    <a:pt x="1566159" y="494882"/>
                    <a:pt x="1563573" y="505242"/>
                    <a:pt x="1581677" y="513013"/>
                  </a:cubicBezTo>
                  <a:cubicBezTo>
                    <a:pt x="1589436" y="510423"/>
                    <a:pt x="1586850" y="502652"/>
                    <a:pt x="1597195" y="502652"/>
                  </a:cubicBezTo>
                  <a:cubicBezTo>
                    <a:pt x="1597195" y="502652"/>
                    <a:pt x="1597195" y="502652"/>
                    <a:pt x="1599781" y="502652"/>
                  </a:cubicBezTo>
                  <a:cubicBezTo>
                    <a:pt x="1589436" y="518193"/>
                    <a:pt x="1592022" y="549275"/>
                    <a:pt x="1623058" y="549275"/>
                  </a:cubicBezTo>
                  <a:cubicBezTo>
                    <a:pt x="1607540" y="562225"/>
                    <a:pt x="1607540" y="595897"/>
                    <a:pt x="1633403" y="601077"/>
                  </a:cubicBezTo>
                  <a:cubicBezTo>
                    <a:pt x="1638576" y="624388"/>
                    <a:pt x="1630817" y="634749"/>
                    <a:pt x="1628231" y="650290"/>
                  </a:cubicBezTo>
                  <a:cubicBezTo>
                    <a:pt x="1630817" y="655470"/>
                    <a:pt x="1633403" y="655470"/>
                    <a:pt x="1638576" y="655470"/>
                  </a:cubicBezTo>
                  <a:cubicBezTo>
                    <a:pt x="1641162" y="655470"/>
                    <a:pt x="1643749" y="655470"/>
                    <a:pt x="1643749" y="655470"/>
                  </a:cubicBezTo>
                  <a:cubicBezTo>
                    <a:pt x="1646335" y="655470"/>
                    <a:pt x="1648921" y="652880"/>
                    <a:pt x="1651507" y="652880"/>
                  </a:cubicBezTo>
                  <a:cubicBezTo>
                    <a:pt x="1654094" y="652880"/>
                    <a:pt x="1656680" y="655470"/>
                    <a:pt x="1659266" y="655470"/>
                  </a:cubicBezTo>
                  <a:cubicBezTo>
                    <a:pt x="1664439" y="681371"/>
                    <a:pt x="1620472" y="668421"/>
                    <a:pt x="1617885" y="689142"/>
                  </a:cubicBezTo>
                  <a:cubicBezTo>
                    <a:pt x="1615299" y="696912"/>
                    <a:pt x="1612713" y="707273"/>
                    <a:pt x="1615299" y="720223"/>
                  </a:cubicBezTo>
                  <a:cubicBezTo>
                    <a:pt x="1604954" y="725403"/>
                    <a:pt x="1589436" y="725403"/>
                    <a:pt x="1592022" y="738354"/>
                  </a:cubicBezTo>
                  <a:cubicBezTo>
                    <a:pt x="1597195" y="746125"/>
                    <a:pt x="1599781" y="751305"/>
                    <a:pt x="1599781" y="761665"/>
                  </a:cubicBezTo>
                  <a:cubicBezTo>
                    <a:pt x="1597195" y="769436"/>
                    <a:pt x="1589436" y="769436"/>
                    <a:pt x="1584263" y="769436"/>
                  </a:cubicBezTo>
                  <a:cubicBezTo>
                    <a:pt x="1584263" y="769436"/>
                    <a:pt x="1581677" y="769436"/>
                    <a:pt x="1581677" y="769436"/>
                  </a:cubicBezTo>
                  <a:cubicBezTo>
                    <a:pt x="1579091" y="769436"/>
                    <a:pt x="1579091" y="769436"/>
                    <a:pt x="1576504" y="769436"/>
                  </a:cubicBezTo>
                  <a:cubicBezTo>
                    <a:pt x="1573918" y="769436"/>
                    <a:pt x="1571332" y="772026"/>
                    <a:pt x="1571332" y="772026"/>
                  </a:cubicBezTo>
                  <a:cubicBezTo>
                    <a:pt x="1568745" y="782386"/>
                    <a:pt x="1581677" y="774616"/>
                    <a:pt x="1579091" y="784977"/>
                  </a:cubicBezTo>
                  <a:cubicBezTo>
                    <a:pt x="1576504" y="795337"/>
                    <a:pt x="1568745" y="805698"/>
                    <a:pt x="1555814" y="805698"/>
                  </a:cubicBezTo>
                  <a:cubicBezTo>
                    <a:pt x="1553228" y="805698"/>
                    <a:pt x="1550641" y="805698"/>
                    <a:pt x="1548055" y="803107"/>
                  </a:cubicBezTo>
                  <a:cubicBezTo>
                    <a:pt x="1545469" y="795337"/>
                    <a:pt x="1550641" y="784977"/>
                    <a:pt x="1537710" y="784977"/>
                  </a:cubicBezTo>
                  <a:cubicBezTo>
                    <a:pt x="1535123" y="784977"/>
                    <a:pt x="1532537" y="784977"/>
                    <a:pt x="1529951" y="787567"/>
                  </a:cubicBezTo>
                  <a:cubicBezTo>
                    <a:pt x="1524778" y="792747"/>
                    <a:pt x="1532537" y="797927"/>
                    <a:pt x="1532537" y="805698"/>
                  </a:cubicBezTo>
                  <a:cubicBezTo>
                    <a:pt x="1522192" y="810878"/>
                    <a:pt x="1511847" y="818648"/>
                    <a:pt x="1498915" y="821238"/>
                  </a:cubicBezTo>
                  <a:cubicBezTo>
                    <a:pt x="1493742" y="813468"/>
                    <a:pt x="1496329" y="795337"/>
                    <a:pt x="1485983" y="795337"/>
                  </a:cubicBezTo>
                  <a:cubicBezTo>
                    <a:pt x="1485983" y="795337"/>
                    <a:pt x="1485983" y="795337"/>
                    <a:pt x="1483397" y="795337"/>
                  </a:cubicBezTo>
                  <a:cubicBezTo>
                    <a:pt x="1480811" y="797927"/>
                    <a:pt x="1478224" y="800517"/>
                    <a:pt x="1478224" y="800517"/>
                  </a:cubicBezTo>
                  <a:cubicBezTo>
                    <a:pt x="1475638" y="800517"/>
                    <a:pt x="1473052" y="800517"/>
                    <a:pt x="1473052" y="797927"/>
                  </a:cubicBezTo>
                  <a:cubicBezTo>
                    <a:pt x="1470465" y="797927"/>
                    <a:pt x="1467879" y="797927"/>
                    <a:pt x="1465293" y="797927"/>
                  </a:cubicBezTo>
                  <a:cubicBezTo>
                    <a:pt x="1462707" y="797927"/>
                    <a:pt x="1462707" y="797927"/>
                    <a:pt x="1460120" y="797927"/>
                  </a:cubicBezTo>
                  <a:cubicBezTo>
                    <a:pt x="1460120" y="813468"/>
                    <a:pt x="1449775" y="821238"/>
                    <a:pt x="1436843" y="826419"/>
                  </a:cubicBezTo>
                  <a:cubicBezTo>
                    <a:pt x="1439430" y="834189"/>
                    <a:pt x="1439430" y="841959"/>
                    <a:pt x="1442016" y="849730"/>
                  </a:cubicBezTo>
                  <a:cubicBezTo>
                    <a:pt x="1431671" y="860090"/>
                    <a:pt x="1418739" y="867861"/>
                    <a:pt x="1408394" y="867861"/>
                  </a:cubicBezTo>
                  <a:cubicBezTo>
                    <a:pt x="1405808" y="867861"/>
                    <a:pt x="1403221" y="867861"/>
                    <a:pt x="1403221" y="867861"/>
                  </a:cubicBezTo>
                  <a:cubicBezTo>
                    <a:pt x="1405808" y="878221"/>
                    <a:pt x="1405808" y="888582"/>
                    <a:pt x="1398049" y="891172"/>
                  </a:cubicBezTo>
                  <a:cubicBezTo>
                    <a:pt x="1395462" y="885992"/>
                    <a:pt x="1390290" y="885992"/>
                    <a:pt x="1385117" y="885992"/>
                  </a:cubicBezTo>
                  <a:cubicBezTo>
                    <a:pt x="1377358" y="885992"/>
                    <a:pt x="1369599" y="888582"/>
                    <a:pt x="1364427" y="893762"/>
                  </a:cubicBezTo>
                  <a:cubicBezTo>
                    <a:pt x="1354081" y="888582"/>
                    <a:pt x="1341150" y="885992"/>
                    <a:pt x="1328218" y="885992"/>
                  </a:cubicBezTo>
                  <a:cubicBezTo>
                    <a:pt x="1320459" y="885992"/>
                    <a:pt x="1312700" y="888582"/>
                    <a:pt x="1307528" y="891172"/>
                  </a:cubicBezTo>
                  <a:cubicBezTo>
                    <a:pt x="1304941" y="883402"/>
                    <a:pt x="1302355" y="873041"/>
                    <a:pt x="1294596" y="873041"/>
                  </a:cubicBezTo>
                  <a:cubicBezTo>
                    <a:pt x="1294596" y="873041"/>
                    <a:pt x="1294596" y="873041"/>
                    <a:pt x="1292010" y="873041"/>
                  </a:cubicBezTo>
                  <a:cubicBezTo>
                    <a:pt x="1286837" y="878221"/>
                    <a:pt x="1292010" y="888582"/>
                    <a:pt x="1279078" y="888582"/>
                  </a:cubicBezTo>
                  <a:cubicBezTo>
                    <a:pt x="1279078" y="888582"/>
                    <a:pt x="1276492" y="888582"/>
                    <a:pt x="1276492" y="888582"/>
                  </a:cubicBezTo>
                  <a:cubicBezTo>
                    <a:pt x="1266146" y="888582"/>
                    <a:pt x="1268733" y="873041"/>
                    <a:pt x="1260974" y="870451"/>
                  </a:cubicBezTo>
                  <a:cubicBezTo>
                    <a:pt x="1235111" y="870451"/>
                    <a:pt x="1242870" y="896352"/>
                    <a:pt x="1227352" y="904123"/>
                  </a:cubicBezTo>
                  <a:cubicBezTo>
                    <a:pt x="1227352" y="893762"/>
                    <a:pt x="1224765" y="885992"/>
                    <a:pt x="1217006" y="885992"/>
                  </a:cubicBezTo>
                  <a:cubicBezTo>
                    <a:pt x="1211834" y="885992"/>
                    <a:pt x="1206661" y="888582"/>
                    <a:pt x="1201489" y="888582"/>
                  </a:cubicBezTo>
                  <a:cubicBezTo>
                    <a:pt x="1188557" y="888582"/>
                    <a:pt x="1178212" y="880811"/>
                    <a:pt x="1167867" y="870451"/>
                  </a:cubicBezTo>
                  <a:cubicBezTo>
                    <a:pt x="1157521" y="862680"/>
                    <a:pt x="1147176" y="854910"/>
                    <a:pt x="1131658" y="854910"/>
                  </a:cubicBezTo>
                  <a:cubicBezTo>
                    <a:pt x="1129072" y="854910"/>
                    <a:pt x="1123899" y="854910"/>
                    <a:pt x="1121313" y="854910"/>
                  </a:cubicBezTo>
                  <a:cubicBezTo>
                    <a:pt x="1121313" y="865271"/>
                    <a:pt x="1118727" y="873041"/>
                    <a:pt x="1113554" y="875631"/>
                  </a:cubicBezTo>
                  <a:cubicBezTo>
                    <a:pt x="1108381" y="867861"/>
                    <a:pt x="1110968" y="854910"/>
                    <a:pt x="1100622" y="852320"/>
                  </a:cubicBezTo>
                  <a:cubicBezTo>
                    <a:pt x="1056655" y="852320"/>
                    <a:pt x="1077345" y="893762"/>
                    <a:pt x="1067000" y="919663"/>
                  </a:cubicBezTo>
                  <a:cubicBezTo>
                    <a:pt x="1061828" y="904123"/>
                    <a:pt x="1059241" y="885992"/>
                    <a:pt x="1051482" y="870451"/>
                  </a:cubicBezTo>
                  <a:cubicBezTo>
                    <a:pt x="1025619" y="867861"/>
                    <a:pt x="1004929" y="857500"/>
                    <a:pt x="984238" y="849730"/>
                  </a:cubicBezTo>
                  <a:cubicBezTo>
                    <a:pt x="973893" y="860090"/>
                    <a:pt x="979066" y="885992"/>
                    <a:pt x="958375" y="888582"/>
                  </a:cubicBezTo>
                  <a:cubicBezTo>
                    <a:pt x="942857" y="878221"/>
                    <a:pt x="958375" y="862680"/>
                    <a:pt x="960961" y="852320"/>
                  </a:cubicBezTo>
                  <a:cubicBezTo>
                    <a:pt x="958375" y="847140"/>
                    <a:pt x="953202" y="839369"/>
                    <a:pt x="945444" y="839369"/>
                  </a:cubicBezTo>
                  <a:cubicBezTo>
                    <a:pt x="945444" y="839369"/>
                    <a:pt x="942857" y="839369"/>
                    <a:pt x="940271" y="839369"/>
                  </a:cubicBezTo>
                  <a:cubicBezTo>
                    <a:pt x="935098" y="841959"/>
                    <a:pt x="940271" y="852320"/>
                    <a:pt x="932512" y="852320"/>
                  </a:cubicBezTo>
                  <a:cubicBezTo>
                    <a:pt x="922167" y="852320"/>
                    <a:pt x="922167" y="841959"/>
                    <a:pt x="919580" y="831599"/>
                  </a:cubicBezTo>
                  <a:cubicBezTo>
                    <a:pt x="924753" y="826419"/>
                    <a:pt x="935098" y="826419"/>
                    <a:pt x="940271" y="821238"/>
                  </a:cubicBezTo>
                  <a:cubicBezTo>
                    <a:pt x="924753" y="816058"/>
                    <a:pt x="929926" y="787567"/>
                    <a:pt x="909235" y="779796"/>
                  </a:cubicBezTo>
                  <a:cubicBezTo>
                    <a:pt x="906649" y="782386"/>
                    <a:pt x="901476" y="784977"/>
                    <a:pt x="898890" y="784977"/>
                  </a:cubicBezTo>
                  <a:cubicBezTo>
                    <a:pt x="878199" y="784977"/>
                    <a:pt x="867854" y="753895"/>
                    <a:pt x="849750" y="748715"/>
                  </a:cubicBezTo>
                  <a:cubicBezTo>
                    <a:pt x="836818" y="756485"/>
                    <a:pt x="836818" y="772026"/>
                    <a:pt x="836818" y="787567"/>
                  </a:cubicBezTo>
                  <a:cubicBezTo>
                    <a:pt x="836818" y="787567"/>
                    <a:pt x="834232" y="787567"/>
                    <a:pt x="834232" y="787567"/>
                  </a:cubicBezTo>
                  <a:cubicBezTo>
                    <a:pt x="813542" y="787567"/>
                    <a:pt x="808369" y="764255"/>
                    <a:pt x="787678" y="764255"/>
                  </a:cubicBezTo>
                  <a:cubicBezTo>
                    <a:pt x="774747" y="769436"/>
                    <a:pt x="782506" y="792747"/>
                    <a:pt x="766988" y="797927"/>
                  </a:cubicBezTo>
                  <a:cubicBezTo>
                    <a:pt x="751470" y="797927"/>
                    <a:pt x="746297" y="784977"/>
                    <a:pt x="746297" y="766846"/>
                  </a:cubicBezTo>
                  <a:cubicBezTo>
                    <a:pt x="741125" y="761665"/>
                    <a:pt x="733366" y="761665"/>
                    <a:pt x="725607" y="761665"/>
                  </a:cubicBezTo>
                  <a:cubicBezTo>
                    <a:pt x="723021" y="761665"/>
                    <a:pt x="720434" y="761665"/>
                    <a:pt x="715262" y="761665"/>
                  </a:cubicBezTo>
                  <a:cubicBezTo>
                    <a:pt x="710089" y="764255"/>
                    <a:pt x="715262" y="774616"/>
                    <a:pt x="707503" y="777206"/>
                  </a:cubicBezTo>
                  <a:cubicBezTo>
                    <a:pt x="699744" y="769436"/>
                    <a:pt x="691985" y="764255"/>
                    <a:pt x="681640" y="759075"/>
                  </a:cubicBezTo>
                  <a:cubicBezTo>
                    <a:pt x="676467" y="790157"/>
                    <a:pt x="650604" y="810878"/>
                    <a:pt x="622154" y="810878"/>
                  </a:cubicBezTo>
                  <a:cubicBezTo>
                    <a:pt x="614395" y="810878"/>
                    <a:pt x="604050" y="808288"/>
                    <a:pt x="596291" y="805698"/>
                  </a:cubicBezTo>
                  <a:cubicBezTo>
                    <a:pt x="596291" y="808288"/>
                    <a:pt x="593705" y="810878"/>
                    <a:pt x="593705" y="813468"/>
                  </a:cubicBezTo>
                  <a:cubicBezTo>
                    <a:pt x="593705" y="823828"/>
                    <a:pt x="606636" y="821238"/>
                    <a:pt x="609223" y="831599"/>
                  </a:cubicBezTo>
                  <a:cubicBezTo>
                    <a:pt x="609223" y="839369"/>
                    <a:pt x="598877" y="836779"/>
                    <a:pt x="601464" y="844550"/>
                  </a:cubicBezTo>
                  <a:cubicBezTo>
                    <a:pt x="606636" y="847140"/>
                    <a:pt x="611809" y="849730"/>
                    <a:pt x="616982" y="852320"/>
                  </a:cubicBezTo>
                  <a:cubicBezTo>
                    <a:pt x="614395" y="870451"/>
                    <a:pt x="585946" y="878221"/>
                    <a:pt x="598877" y="904123"/>
                  </a:cubicBezTo>
                  <a:cubicBezTo>
                    <a:pt x="585946" y="911893"/>
                    <a:pt x="573014" y="922253"/>
                    <a:pt x="578187" y="942975"/>
                  </a:cubicBezTo>
                  <a:cubicBezTo>
                    <a:pt x="575601" y="942975"/>
                    <a:pt x="575601" y="942975"/>
                    <a:pt x="573014" y="942975"/>
                  </a:cubicBezTo>
                  <a:cubicBezTo>
                    <a:pt x="549737" y="942975"/>
                    <a:pt x="523874" y="955925"/>
                    <a:pt x="508356" y="968876"/>
                  </a:cubicBezTo>
                  <a:cubicBezTo>
                    <a:pt x="498011" y="963696"/>
                    <a:pt x="490252" y="955925"/>
                    <a:pt x="479907" y="955925"/>
                  </a:cubicBezTo>
                  <a:cubicBezTo>
                    <a:pt x="474734" y="955925"/>
                    <a:pt x="469562" y="958515"/>
                    <a:pt x="464389" y="961105"/>
                  </a:cubicBezTo>
                  <a:cubicBezTo>
                    <a:pt x="446285" y="945565"/>
                    <a:pt x="423008" y="940384"/>
                    <a:pt x="412663" y="911893"/>
                  </a:cubicBezTo>
                  <a:cubicBezTo>
                    <a:pt x="399731" y="914483"/>
                    <a:pt x="394559" y="922253"/>
                    <a:pt x="384213" y="927434"/>
                  </a:cubicBezTo>
                  <a:cubicBezTo>
                    <a:pt x="379041" y="958515"/>
                    <a:pt x="350591" y="968876"/>
                    <a:pt x="332487" y="989597"/>
                  </a:cubicBezTo>
                  <a:cubicBezTo>
                    <a:pt x="327314" y="987007"/>
                    <a:pt x="327314" y="976646"/>
                    <a:pt x="316969" y="976646"/>
                  </a:cubicBezTo>
                  <a:cubicBezTo>
                    <a:pt x="309210" y="981827"/>
                    <a:pt x="311796" y="992187"/>
                    <a:pt x="298865" y="992187"/>
                  </a:cubicBezTo>
                  <a:cubicBezTo>
                    <a:pt x="291106" y="989597"/>
                    <a:pt x="291106" y="979236"/>
                    <a:pt x="280761" y="979236"/>
                  </a:cubicBezTo>
                  <a:cubicBezTo>
                    <a:pt x="275588" y="979236"/>
                    <a:pt x="273002" y="979236"/>
                    <a:pt x="270415" y="979236"/>
                  </a:cubicBezTo>
                  <a:cubicBezTo>
                    <a:pt x="239380" y="979236"/>
                    <a:pt x="231621" y="950745"/>
                    <a:pt x="210930" y="937794"/>
                  </a:cubicBezTo>
                  <a:cubicBezTo>
                    <a:pt x="216103" y="917073"/>
                    <a:pt x="200585" y="914483"/>
                    <a:pt x="192826" y="904123"/>
                  </a:cubicBezTo>
                  <a:cubicBezTo>
                    <a:pt x="200585" y="880811"/>
                    <a:pt x="195412" y="847140"/>
                    <a:pt x="210930" y="831599"/>
                  </a:cubicBezTo>
                  <a:cubicBezTo>
                    <a:pt x="208344" y="821238"/>
                    <a:pt x="197999" y="823828"/>
                    <a:pt x="197999" y="808288"/>
                  </a:cubicBezTo>
                  <a:cubicBezTo>
                    <a:pt x="200585" y="808288"/>
                    <a:pt x="203171" y="808288"/>
                    <a:pt x="203171" y="808288"/>
                  </a:cubicBezTo>
                  <a:cubicBezTo>
                    <a:pt x="208344" y="808288"/>
                    <a:pt x="208344" y="810878"/>
                    <a:pt x="210930" y="813468"/>
                  </a:cubicBezTo>
                  <a:cubicBezTo>
                    <a:pt x="213517" y="816058"/>
                    <a:pt x="216103" y="818648"/>
                    <a:pt x="218689" y="818648"/>
                  </a:cubicBezTo>
                  <a:cubicBezTo>
                    <a:pt x="218689" y="818648"/>
                    <a:pt x="221275" y="818648"/>
                    <a:pt x="221275" y="816058"/>
                  </a:cubicBezTo>
                  <a:cubicBezTo>
                    <a:pt x="234207" y="816058"/>
                    <a:pt x="231621" y="800517"/>
                    <a:pt x="234207" y="792747"/>
                  </a:cubicBezTo>
                  <a:cubicBezTo>
                    <a:pt x="236793" y="792747"/>
                    <a:pt x="239380" y="792747"/>
                    <a:pt x="239380" y="792747"/>
                  </a:cubicBezTo>
                  <a:cubicBezTo>
                    <a:pt x="241966" y="792747"/>
                    <a:pt x="244552" y="792747"/>
                    <a:pt x="244552" y="795337"/>
                  </a:cubicBezTo>
                  <a:cubicBezTo>
                    <a:pt x="247139" y="797927"/>
                    <a:pt x="247139" y="800517"/>
                    <a:pt x="249725" y="800517"/>
                  </a:cubicBezTo>
                  <a:cubicBezTo>
                    <a:pt x="249725" y="800517"/>
                    <a:pt x="252311" y="800517"/>
                    <a:pt x="252311" y="797927"/>
                  </a:cubicBezTo>
                  <a:cubicBezTo>
                    <a:pt x="257484" y="792747"/>
                    <a:pt x="265243" y="784977"/>
                    <a:pt x="275588" y="784977"/>
                  </a:cubicBezTo>
                  <a:cubicBezTo>
                    <a:pt x="278174" y="784977"/>
                    <a:pt x="280761" y="784977"/>
                    <a:pt x="283347" y="787567"/>
                  </a:cubicBezTo>
                  <a:cubicBezTo>
                    <a:pt x="288520" y="784977"/>
                    <a:pt x="280761" y="769436"/>
                    <a:pt x="291106" y="769436"/>
                  </a:cubicBezTo>
                  <a:cubicBezTo>
                    <a:pt x="298865" y="777206"/>
                    <a:pt x="306624" y="790157"/>
                    <a:pt x="319555" y="790157"/>
                  </a:cubicBezTo>
                  <a:cubicBezTo>
                    <a:pt x="327314" y="782386"/>
                    <a:pt x="340246" y="774616"/>
                    <a:pt x="353178" y="774616"/>
                  </a:cubicBezTo>
                  <a:cubicBezTo>
                    <a:pt x="355764" y="774616"/>
                    <a:pt x="358350" y="774616"/>
                    <a:pt x="360936" y="777206"/>
                  </a:cubicBezTo>
                  <a:cubicBezTo>
                    <a:pt x="366109" y="792747"/>
                    <a:pt x="345419" y="792747"/>
                    <a:pt x="350591" y="808288"/>
                  </a:cubicBezTo>
                  <a:cubicBezTo>
                    <a:pt x="353178" y="810878"/>
                    <a:pt x="355764" y="810878"/>
                    <a:pt x="358350" y="810878"/>
                  </a:cubicBezTo>
                  <a:cubicBezTo>
                    <a:pt x="366109" y="810878"/>
                    <a:pt x="366109" y="797927"/>
                    <a:pt x="379041" y="797927"/>
                  </a:cubicBezTo>
                  <a:cubicBezTo>
                    <a:pt x="389386" y="808288"/>
                    <a:pt x="360936" y="810878"/>
                    <a:pt x="371282" y="831599"/>
                  </a:cubicBezTo>
                  <a:cubicBezTo>
                    <a:pt x="373868" y="831599"/>
                    <a:pt x="373868" y="831599"/>
                    <a:pt x="373868" y="831599"/>
                  </a:cubicBezTo>
                  <a:cubicBezTo>
                    <a:pt x="376454" y="831599"/>
                    <a:pt x="376454" y="831599"/>
                    <a:pt x="379041" y="831599"/>
                  </a:cubicBezTo>
                  <a:cubicBezTo>
                    <a:pt x="399731" y="826419"/>
                    <a:pt x="407490" y="795337"/>
                    <a:pt x="394559" y="774616"/>
                  </a:cubicBezTo>
                  <a:cubicBezTo>
                    <a:pt x="399731" y="769436"/>
                    <a:pt x="410076" y="772026"/>
                    <a:pt x="420422" y="769436"/>
                  </a:cubicBezTo>
                  <a:cubicBezTo>
                    <a:pt x="423008" y="761665"/>
                    <a:pt x="428181" y="751305"/>
                    <a:pt x="433353" y="746125"/>
                  </a:cubicBezTo>
                  <a:cubicBezTo>
                    <a:pt x="438526" y="746125"/>
                    <a:pt x="441112" y="748715"/>
                    <a:pt x="446285" y="748715"/>
                  </a:cubicBezTo>
                  <a:cubicBezTo>
                    <a:pt x="456630" y="748715"/>
                    <a:pt x="466975" y="738354"/>
                    <a:pt x="477321" y="733174"/>
                  </a:cubicBezTo>
                  <a:cubicBezTo>
                    <a:pt x="485080" y="735764"/>
                    <a:pt x="487666" y="743534"/>
                    <a:pt x="495425" y="743534"/>
                  </a:cubicBezTo>
                  <a:cubicBezTo>
                    <a:pt x="495425" y="743534"/>
                    <a:pt x="495425" y="743534"/>
                    <a:pt x="498011" y="743534"/>
                  </a:cubicBezTo>
                  <a:cubicBezTo>
                    <a:pt x="505770" y="738354"/>
                    <a:pt x="500597" y="722813"/>
                    <a:pt x="513529" y="720223"/>
                  </a:cubicBezTo>
                  <a:cubicBezTo>
                    <a:pt x="518702" y="738354"/>
                    <a:pt x="526461" y="748715"/>
                    <a:pt x="544565" y="748715"/>
                  </a:cubicBezTo>
                  <a:cubicBezTo>
                    <a:pt x="547151" y="748715"/>
                    <a:pt x="552324" y="748715"/>
                    <a:pt x="554910" y="748715"/>
                  </a:cubicBezTo>
                  <a:cubicBezTo>
                    <a:pt x="562669" y="751305"/>
                    <a:pt x="560083" y="772026"/>
                    <a:pt x="573014" y="772026"/>
                  </a:cubicBezTo>
                  <a:cubicBezTo>
                    <a:pt x="583360" y="766846"/>
                    <a:pt x="575601" y="751305"/>
                    <a:pt x="575601" y="738354"/>
                  </a:cubicBezTo>
                  <a:cubicBezTo>
                    <a:pt x="588532" y="727994"/>
                    <a:pt x="598877" y="717633"/>
                    <a:pt x="601464" y="702092"/>
                  </a:cubicBezTo>
                  <a:cubicBezTo>
                    <a:pt x="588532" y="696912"/>
                    <a:pt x="575601" y="691732"/>
                    <a:pt x="565255" y="686552"/>
                  </a:cubicBezTo>
                  <a:cubicBezTo>
                    <a:pt x="562669" y="676191"/>
                    <a:pt x="567842" y="668421"/>
                    <a:pt x="562669" y="655470"/>
                  </a:cubicBezTo>
                  <a:cubicBezTo>
                    <a:pt x="554910" y="647700"/>
                    <a:pt x="547151" y="639929"/>
                    <a:pt x="534219" y="637339"/>
                  </a:cubicBezTo>
                  <a:cubicBezTo>
                    <a:pt x="521288" y="647700"/>
                    <a:pt x="503184" y="658060"/>
                    <a:pt x="487666" y="665831"/>
                  </a:cubicBezTo>
                  <a:cubicBezTo>
                    <a:pt x="490252" y="637339"/>
                    <a:pt x="531633" y="634749"/>
                    <a:pt x="531633" y="601077"/>
                  </a:cubicBezTo>
                  <a:cubicBezTo>
                    <a:pt x="526461" y="590717"/>
                    <a:pt x="508356" y="595897"/>
                    <a:pt x="505770" y="582946"/>
                  </a:cubicBezTo>
                  <a:cubicBezTo>
                    <a:pt x="505770" y="572586"/>
                    <a:pt x="516115" y="569996"/>
                    <a:pt x="513529" y="559635"/>
                  </a:cubicBezTo>
                  <a:cubicBezTo>
                    <a:pt x="510943" y="544094"/>
                    <a:pt x="498011" y="541504"/>
                    <a:pt x="492839" y="528553"/>
                  </a:cubicBezTo>
                  <a:cubicBezTo>
                    <a:pt x="495425" y="515603"/>
                    <a:pt x="495425" y="497472"/>
                    <a:pt x="492839" y="479341"/>
                  </a:cubicBezTo>
                  <a:cubicBezTo>
                    <a:pt x="479907" y="471571"/>
                    <a:pt x="466975" y="463800"/>
                    <a:pt x="448871" y="463800"/>
                  </a:cubicBezTo>
                  <a:cubicBezTo>
                    <a:pt x="446285" y="463800"/>
                    <a:pt x="446285" y="463800"/>
                    <a:pt x="446285" y="463800"/>
                  </a:cubicBezTo>
                  <a:cubicBezTo>
                    <a:pt x="423008" y="445669"/>
                    <a:pt x="425594" y="406817"/>
                    <a:pt x="438526" y="386096"/>
                  </a:cubicBezTo>
                  <a:cubicBezTo>
                    <a:pt x="456630" y="378326"/>
                    <a:pt x="479907" y="378326"/>
                    <a:pt x="498011" y="378326"/>
                  </a:cubicBezTo>
                  <a:cubicBezTo>
                    <a:pt x="505770" y="367965"/>
                    <a:pt x="505770" y="357605"/>
                    <a:pt x="510943" y="347244"/>
                  </a:cubicBezTo>
                  <a:cubicBezTo>
                    <a:pt x="513529" y="349834"/>
                    <a:pt x="516115" y="349834"/>
                    <a:pt x="518702" y="349834"/>
                  </a:cubicBezTo>
                  <a:cubicBezTo>
                    <a:pt x="523874" y="349834"/>
                    <a:pt x="529047" y="347244"/>
                    <a:pt x="529047" y="339474"/>
                  </a:cubicBezTo>
                  <a:cubicBezTo>
                    <a:pt x="523874" y="331703"/>
                    <a:pt x="526461" y="331703"/>
                    <a:pt x="526461" y="321343"/>
                  </a:cubicBezTo>
                  <a:cubicBezTo>
                    <a:pt x="534219" y="316163"/>
                    <a:pt x="547151" y="318753"/>
                    <a:pt x="549737" y="308392"/>
                  </a:cubicBezTo>
                  <a:cubicBezTo>
                    <a:pt x="547151" y="295442"/>
                    <a:pt x="536806" y="290261"/>
                    <a:pt x="541979" y="279901"/>
                  </a:cubicBezTo>
                  <a:cubicBezTo>
                    <a:pt x="544565" y="277311"/>
                    <a:pt x="544565" y="277311"/>
                    <a:pt x="547151" y="277311"/>
                  </a:cubicBezTo>
                  <a:cubicBezTo>
                    <a:pt x="549737" y="277311"/>
                    <a:pt x="549737" y="279901"/>
                    <a:pt x="552324" y="279901"/>
                  </a:cubicBezTo>
                  <a:cubicBezTo>
                    <a:pt x="554910" y="282491"/>
                    <a:pt x="557496" y="285081"/>
                    <a:pt x="560083" y="285081"/>
                  </a:cubicBezTo>
                  <a:cubicBezTo>
                    <a:pt x="560083" y="285081"/>
                    <a:pt x="562669" y="285081"/>
                    <a:pt x="565255" y="282491"/>
                  </a:cubicBezTo>
                  <a:cubicBezTo>
                    <a:pt x="570428" y="266950"/>
                    <a:pt x="552324" y="264360"/>
                    <a:pt x="549737" y="248819"/>
                  </a:cubicBezTo>
                  <a:cubicBezTo>
                    <a:pt x="554910" y="246229"/>
                    <a:pt x="557496" y="243639"/>
                    <a:pt x="560083" y="243639"/>
                  </a:cubicBezTo>
                  <a:cubicBezTo>
                    <a:pt x="562669" y="243639"/>
                    <a:pt x="565255" y="246229"/>
                    <a:pt x="567842" y="246229"/>
                  </a:cubicBezTo>
                  <a:cubicBezTo>
                    <a:pt x="570428" y="246229"/>
                    <a:pt x="573014" y="248819"/>
                    <a:pt x="575601" y="248819"/>
                  </a:cubicBezTo>
                  <a:cubicBezTo>
                    <a:pt x="578187" y="248819"/>
                    <a:pt x="578187" y="248819"/>
                    <a:pt x="580773" y="248819"/>
                  </a:cubicBezTo>
                  <a:cubicBezTo>
                    <a:pt x="585946" y="238459"/>
                    <a:pt x="575601" y="233278"/>
                    <a:pt x="583360" y="225508"/>
                  </a:cubicBezTo>
                  <a:cubicBezTo>
                    <a:pt x="606636" y="225508"/>
                    <a:pt x="606636" y="251409"/>
                    <a:pt x="624741" y="256590"/>
                  </a:cubicBezTo>
                  <a:cubicBezTo>
                    <a:pt x="635086" y="248819"/>
                    <a:pt x="648017" y="243639"/>
                    <a:pt x="650604" y="233278"/>
                  </a:cubicBezTo>
                  <a:cubicBezTo>
                    <a:pt x="640258" y="230688"/>
                    <a:pt x="627327" y="225508"/>
                    <a:pt x="635086" y="209967"/>
                  </a:cubicBezTo>
                  <a:cubicBezTo>
                    <a:pt x="637672" y="212557"/>
                    <a:pt x="642845" y="212557"/>
                    <a:pt x="645431" y="212557"/>
                  </a:cubicBezTo>
                  <a:cubicBezTo>
                    <a:pt x="653190" y="212557"/>
                    <a:pt x="658363" y="204787"/>
                    <a:pt x="671294" y="199607"/>
                  </a:cubicBezTo>
                  <a:cubicBezTo>
                    <a:pt x="681640" y="202197"/>
                    <a:pt x="676467" y="222918"/>
                    <a:pt x="684226" y="228098"/>
                  </a:cubicBezTo>
                  <a:cubicBezTo>
                    <a:pt x="686812" y="228098"/>
                    <a:pt x="689398" y="228098"/>
                    <a:pt x="691985" y="228098"/>
                  </a:cubicBezTo>
                  <a:cubicBezTo>
                    <a:pt x="694571" y="228098"/>
                    <a:pt x="697157" y="228098"/>
                    <a:pt x="699744" y="228098"/>
                  </a:cubicBezTo>
                  <a:cubicBezTo>
                    <a:pt x="704916" y="228098"/>
                    <a:pt x="710089" y="228098"/>
                    <a:pt x="712675" y="230688"/>
                  </a:cubicBezTo>
                  <a:cubicBezTo>
                    <a:pt x="717848" y="225508"/>
                    <a:pt x="723021" y="217738"/>
                    <a:pt x="728193" y="212557"/>
                  </a:cubicBezTo>
                  <a:cubicBezTo>
                    <a:pt x="743711" y="217738"/>
                    <a:pt x="759229" y="230688"/>
                    <a:pt x="774747" y="230688"/>
                  </a:cubicBezTo>
                  <a:cubicBezTo>
                    <a:pt x="779919" y="230688"/>
                    <a:pt x="787678" y="230688"/>
                    <a:pt x="792851" y="225508"/>
                  </a:cubicBezTo>
                  <a:cubicBezTo>
                    <a:pt x="826473" y="230688"/>
                    <a:pt x="844577" y="272130"/>
                    <a:pt x="878199" y="272130"/>
                  </a:cubicBezTo>
                  <a:cubicBezTo>
                    <a:pt x="880786" y="272130"/>
                    <a:pt x="883372" y="272130"/>
                    <a:pt x="885958" y="272130"/>
                  </a:cubicBezTo>
                  <a:cubicBezTo>
                    <a:pt x="891131" y="285081"/>
                    <a:pt x="883372" y="287671"/>
                    <a:pt x="883372" y="298032"/>
                  </a:cubicBezTo>
                  <a:cubicBezTo>
                    <a:pt x="888545" y="300622"/>
                    <a:pt x="893717" y="303212"/>
                    <a:pt x="896304" y="303212"/>
                  </a:cubicBezTo>
                  <a:cubicBezTo>
                    <a:pt x="901476" y="303212"/>
                    <a:pt x="909235" y="300622"/>
                    <a:pt x="919580" y="298032"/>
                  </a:cubicBezTo>
                  <a:cubicBezTo>
                    <a:pt x="927339" y="303212"/>
                    <a:pt x="919580" y="316163"/>
                    <a:pt x="924753" y="318753"/>
                  </a:cubicBezTo>
                  <a:cubicBezTo>
                    <a:pt x="929926" y="316163"/>
                    <a:pt x="940271" y="316163"/>
                    <a:pt x="942857" y="310982"/>
                  </a:cubicBezTo>
                  <a:cubicBezTo>
                    <a:pt x="937685" y="308392"/>
                    <a:pt x="937685" y="295442"/>
                    <a:pt x="940271" y="290261"/>
                  </a:cubicBezTo>
                  <a:cubicBezTo>
                    <a:pt x="940271" y="290261"/>
                    <a:pt x="942857" y="290261"/>
                    <a:pt x="942857" y="290261"/>
                  </a:cubicBezTo>
                  <a:cubicBezTo>
                    <a:pt x="953202" y="290261"/>
                    <a:pt x="950616" y="305802"/>
                    <a:pt x="953202" y="310982"/>
                  </a:cubicBezTo>
                  <a:cubicBezTo>
                    <a:pt x="955789" y="310982"/>
                    <a:pt x="955789" y="310982"/>
                    <a:pt x="958375" y="310982"/>
                  </a:cubicBezTo>
                  <a:cubicBezTo>
                    <a:pt x="960961" y="310982"/>
                    <a:pt x="963548" y="310982"/>
                    <a:pt x="966134" y="310982"/>
                  </a:cubicBezTo>
                  <a:cubicBezTo>
                    <a:pt x="968720" y="313573"/>
                    <a:pt x="973893" y="313573"/>
                    <a:pt x="976479" y="313573"/>
                  </a:cubicBezTo>
                  <a:cubicBezTo>
                    <a:pt x="979066" y="313573"/>
                    <a:pt x="981652" y="313573"/>
                    <a:pt x="984238" y="308392"/>
                  </a:cubicBezTo>
                  <a:cubicBezTo>
                    <a:pt x="968720" y="274721"/>
                    <a:pt x="916994" y="292852"/>
                    <a:pt x="916994" y="246229"/>
                  </a:cubicBezTo>
                  <a:cubicBezTo>
                    <a:pt x="916994" y="238459"/>
                    <a:pt x="904062" y="243639"/>
                    <a:pt x="904062" y="233278"/>
                  </a:cubicBezTo>
                  <a:cubicBezTo>
                    <a:pt x="909235" y="230688"/>
                    <a:pt x="911821" y="230688"/>
                    <a:pt x="914408" y="230688"/>
                  </a:cubicBezTo>
                  <a:cubicBezTo>
                    <a:pt x="922167" y="230688"/>
                    <a:pt x="927339" y="233278"/>
                    <a:pt x="932512" y="238459"/>
                  </a:cubicBezTo>
                  <a:cubicBezTo>
                    <a:pt x="937685" y="243639"/>
                    <a:pt x="942857" y="246229"/>
                    <a:pt x="950616" y="246229"/>
                  </a:cubicBezTo>
                  <a:cubicBezTo>
                    <a:pt x="953202" y="246229"/>
                    <a:pt x="953202" y="246229"/>
                    <a:pt x="955789" y="246229"/>
                  </a:cubicBezTo>
                  <a:cubicBezTo>
                    <a:pt x="963548" y="238459"/>
                    <a:pt x="963548" y="228098"/>
                    <a:pt x="971307" y="222918"/>
                  </a:cubicBezTo>
                  <a:cubicBezTo>
                    <a:pt x="971307" y="222918"/>
                    <a:pt x="973893" y="222918"/>
                    <a:pt x="973893" y="222918"/>
                  </a:cubicBezTo>
                  <a:cubicBezTo>
                    <a:pt x="997170" y="222918"/>
                    <a:pt x="994583" y="256590"/>
                    <a:pt x="1007515" y="266950"/>
                  </a:cubicBezTo>
                  <a:cubicBezTo>
                    <a:pt x="1028206" y="266950"/>
                    <a:pt x="1020447" y="251409"/>
                    <a:pt x="1020447" y="238459"/>
                  </a:cubicBezTo>
                  <a:cubicBezTo>
                    <a:pt x="1033378" y="233278"/>
                    <a:pt x="1043723" y="228098"/>
                    <a:pt x="1038551" y="209967"/>
                  </a:cubicBezTo>
                  <a:cubicBezTo>
                    <a:pt x="1015274" y="191836"/>
                    <a:pt x="1002342" y="155575"/>
                    <a:pt x="989411" y="121903"/>
                  </a:cubicBezTo>
                  <a:cubicBezTo>
                    <a:pt x="997170" y="116723"/>
                    <a:pt x="999756" y="103772"/>
                    <a:pt x="999756" y="93411"/>
                  </a:cubicBezTo>
                  <a:cubicBezTo>
                    <a:pt x="1010101" y="93411"/>
                    <a:pt x="1015274" y="98592"/>
                    <a:pt x="1017860" y="108952"/>
                  </a:cubicBezTo>
                  <a:cubicBezTo>
                    <a:pt x="1012688" y="114132"/>
                    <a:pt x="997170" y="108952"/>
                    <a:pt x="999756" y="119313"/>
                  </a:cubicBezTo>
                  <a:cubicBezTo>
                    <a:pt x="1010101" y="152984"/>
                    <a:pt x="1035965" y="168525"/>
                    <a:pt x="1041137" y="209967"/>
                  </a:cubicBezTo>
                  <a:cubicBezTo>
                    <a:pt x="1046310" y="209967"/>
                    <a:pt x="1048896" y="217738"/>
                    <a:pt x="1054069" y="217738"/>
                  </a:cubicBezTo>
                  <a:cubicBezTo>
                    <a:pt x="1054069" y="217738"/>
                    <a:pt x="1056655" y="217738"/>
                    <a:pt x="1056655" y="217738"/>
                  </a:cubicBezTo>
                  <a:cubicBezTo>
                    <a:pt x="1061828" y="191836"/>
                    <a:pt x="1085104" y="184066"/>
                    <a:pt x="1095450" y="163345"/>
                  </a:cubicBezTo>
                  <a:cubicBezTo>
                    <a:pt x="1069587" y="127083"/>
                    <a:pt x="1054069" y="57150"/>
                    <a:pt x="1054069" y="7937"/>
                  </a:cubicBezTo>
                  <a:close/>
                  <a:moveTo>
                    <a:pt x="1353924" y="0"/>
                  </a:moveTo>
                  <a:cubicBezTo>
                    <a:pt x="1353924" y="5292"/>
                    <a:pt x="1356464" y="7938"/>
                    <a:pt x="1356464" y="13229"/>
                  </a:cubicBezTo>
                  <a:cubicBezTo>
                    <a:pt x="1348844" y="15875"/>
                    <a:pt x="1346304" y="10583"/>
                    <a:pt x="1343764" y="5292"/>
                  </a:cubicBezTo>
                  <a:cubicBezTo>
                    <a:pt x="1348844" y="2646"/>
                    <a:pt x="1348844" y="0"/>
                    <a:pt x="1353924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75000"/>
                    <a:alpha val="80000"/>
                  </a:schemeClr>
                </a:gs>
                <a:gs pos="85000">
                  <a:schemeClr val="accent2">
                    <a:lumMod val="20000"/>
                    <a:lumOff val="80000"/>
                    <a:alpha val="90000"/>
                  </a:schemeClr>
                </a:gs>
              </a:gsLst>
              <a:lin ang="2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Freeform 4646"/>
            <p:cNvSpPr>
              <a:spLocks/>
            </p:cNvSpPr>
            <p:nvPr/>
          </p:nvSpPr>
          <p:spPr bwMode="auto">
            <a:xfrm>
              <a:off x="-50221" y="-1758448"/>
              <a:ext cx="4717182" cy="4381746"/>
            </a:xfrm>
            <a:custGeom>
              <a:avLst/>
              <a:gdLst>
                <a:gd name="connsiteX0" fmla="*/ 1384980 w 2370137"/>
                <a:gd name="connsiteY0" fmla="*/ 2179638 h 2201598"/>
                <a:gd name="connsiteX1" fmla="*/ 1395866 w 2370137"/>
                <a:gd name="connsiteY1" fmla="*/ 2198530 h 2201598"/>
                <a:gd name="connsiteX2" fmla="*/ 1379537 w 2370137"/>
                <a:gd name="connsiteY2" fmla="*/ 2198530 h 2201598"/>
                <a:gd name="connsiteX3" fmla="*/ 1384980 w 2370137"/>
                <a:gd name="connsiteY3" fmla="*/ 2179638 h 2201598"/>
                <a:gd name="connsiteX4" fmla="*/ 1555750 w 2370137"/>
                <a:gd name="connsiteY4" fmla="*/ 2101850 h 2201598"/>
                <a:gd name="connsiteX5" fmla="*/ 1560830 w 2370137"/>
                <a:gd name="connsiteY5" fmla="*/ 2128838 h 2201598"/>
                <a:gd name="connsiteX6" fmla="*/ 1545590 w 2370137"/>
                <a:gd name="connsiteY6" fmla="*/ 2126139 h 2201598"/>
                <a:gd name="connsiteX7" fmla="*/ 1555750 w 2370137"/>
                <a:gd name="connsiteY7" fmla="*/ 2101850 h 2201598"/>
                <a:gd name="connsiteX8" fmla="*/ 1778953 w 2370137"/>
                <a:gd name="connsiteY8" fmla="*/ 2077533 h 2201598"/>
                <a:gd name="connsiteX9" fmla="*/ 1790700 w 2370137"/>
                <a:gd name="connsiteY9" fmla="*/ 2089872 h 2201598"/>
                <a:gd name="connsiteX10" fmla="*/ 1783080 w 2370137"/>
                <a:gd name="connsiteY10" fmla="*/ 2100263 h 2201598"/>
                <a:gd name="connsiteX11" fmla="*/ 1765300 w 2370137"/>
                <a:gd name="connsiteY11" fmla="*/ 2084677 h 2201598"/>
                <a:gd name="connsiteX12" fmla="*/ 1778953 w 2370137"/>
                <a:gd name="connsiteY12" fmla="*/ 2077533 h 2201598"/>
                <a:gd name="connsiteX13" fmla="*/ 1638935 w 2370137"/>
                <a:gd name="connsiteY13" fmla="*/ 1993900 h 2201598"/>
                <a:gd name="connsiteX14" fmla="*/ 1666875 w 2370137"/>
                <a:gd name="connsiteY14" fmla="*/ 2019603 h 2201598"/>
                <a:gd name="connsiteX15" fmla="*/ 1628775 w 2370137"/>
                <a:gd name="connsiteY15" fmla="*/ 2009322 h 2201598"/>
                <a:gd name="connsiteX16" fmla="*/ 1638935 w 2370137"/>
                <a:gd name="connsiteY16" fmla="*/ 1993900 h 2201598"/>
                <a:gd name="connsiteX17" fmla="*/ 897515 w 2370137"/>
                <a:gd name="connsiteY17" fmla="*/ 1731977 h 2201598"/>
                <a:gd name="connsiteX18" fmla="*/ 912812 w 2370137"/>
                <a:gd name="connsiteY18" fmla="*/ 1732829 h 2201598"/>
                <a:gd name="connsiteX19" fmla="*/ 881731 w 2370137"/>
                <a:gd name="connsiteY19" fmla="*/ 1774393 h 2201598"/>
                <a:gd name="connsiteX20" fmla="*/ 866190 w 2370137"/>
                <a:gd name="connsiteY20" fmla="*/ 1771795 h 2201598"/>
                <a:gd name="connsiteX21" fmla="*/ 897515 w 2370137"/>
                <a:gd name="connsiteY21" fmla="*/ 1731977 h 2201598"/>
                <a:gd name="connsiteX22" fmla="*/ 2245028 w 2370137"/>
                <a:gd name="connsiteY22" fmla="*/ 1730375 h 2201598"/>
                <a:gd name="connsiteX23" fmla="*/ 2273300 w 2370137"/>
                <a:gd name="connsiteY23" fmla="*/ 1748279 h 2201598"/>
                <a:gd name="connsiteX24" fmla="*/ 2245028 w 2370137"/>
                <a:gd name="connsiteY24" fmla="*/ 1730375 h 2201598"/>
                <a:gd name="connsiteX25" fmla="*/ 1612786 w 2370137"/>
                <a:gd name="connsiteY25" fmla="*/ 1724636 h 2201598"/>
                <a:gd name="connsiteX26" fmla="*/ 1641474 w 2370137"/>
                <a:gd name="connsiteY26" fmla="*/ 1740756 h 2201598"/>
                <a:gd name="connsiteX27" fmla="*/ 1612786 w 2370137"/>
                <a:gd name="connsiteY27" fmla="*/ 1724636 h 2201598"/>
                <a:gd name="connsiteX28" fmla="*/ 1768134 w 2370137"/>
                <a:gd name="connsiteY28" fmla="*/ 1711325 h 2201598"/>
                <a:gd name="connsiteX29" fmla="*/ 1781174 w 2370137"/>
                <a:gd name="connsiteY29" fmla="*/ 1729846 h 2201598"/>
                <a:gd name="connsiteX30" fmla="*/ 1773350 w 2370137"/>
                <a:gd name="connsiteY30" fmla="*/ 1745722 h 2201598"/>
                <a:gd name="connsiteX31" fmla="*/ 1768134 w 2370137"/>
                <a:gd name="connsiteY31" fmla="*/ 1711325 h 2201598"/>
                <a:gd name="connsiteX32" fmla="*/ 745115 w 2370137"/>
                <a:gd name="connsiteY32" fmla="*/ 1711325 h 2201598"/>
                <a:gd name="connsiteX33" fmla="*/ 737321 w 2370137"/>
                <a:gd name="connsiteY33" fmla="*/ 1733550 h 2201598"/>
                <a:gd name="connsiteX34" fmla="*/ 719137 w 2370137"/>
                <a:gd name="connsiteY34" fmla="*/ 1722438 h 2201598"/>
                <a:gd name="connsiteX35" fmla="*/ 745115 w 2370137"/>
                <a:gd name="connsiteY35" fmla="*/ 1711325 h 2201598"/>
                <a:gd name="connsiteX36" fmla="*/ 873442 w 2370137"/>
                <a:gd name="connsiteY36" fmla="*/ 1706563 h 2201598"/>
                <a:gd name="connsiteX37" fmla="*/ 881062 w 2370137"/>
                <a:gd name="connsiteY37" fmla="*/ 1711855 h 2201598"/>
                <a:gd name="connsiteX38" fmla="*/ 868362 w 2370137"/>
                <a:gd name="connsiteY38" fmla="*/ 1719792 h 2201598"/>
                <a:gd name="connsiteX39" fmla="*/ 873442 w 2370137"/>
                <a:gd name="connsiteY39" fmla="*/ 1706563 h 2201598"/>
                <a:gd name="connsiteX40" fmla="*/ 1831730 w 2370137"/>
                <a:gd name="connsiteY40" fmla="*/ 1608138 h 2201598"/>
                <a:gd name="connsiteX41" fmla="*/ 1857374 w 2370137"/>
                <a:gd name="connsiteY41" fmla="*/ 1631518 h 2201598"/>
                <a:gd name="connsiteX42" fmla="*/ 1824037 w 2370137"/>
                <a:gd name="connsiteY42" fmla="*/ 1618529 h 2201598"/>
                <a:gd name="connsiteX43" fmla="*/ 1831730 w 2370137"/>
                <a:gd name="connsiteY43" fmla="*/ 1608138 h 2201598"/>
                <a:gd name="connsiteX44" fmla="*/ 788319 w 2370137"/>
                <a:gd name="connsiteY44" fmla="*/ 1585913 h 2201598"/>
                <a:gd name="connsiteX45" fmla="*/ 793499 w 2370137"/>
                <a:gd name="connsiteY45" fmla="*/ 1670051 h 2201598"/>
                <a:gd name="connsiteX46" fmla="*/ 788319 w 2370137"/>
                <a:gd name="connsiteY46" fmla="*/ 1585913 h 2201598"/>
                <a:gd name="connsiteX47" fmla="*/ 463550 w 2370137"/>
                <a:gd name="connsiteY47" fmla="*/ 1567745 h 2201598"/>
                <a:gd name="connsiteX48" fmla="*/ 444500 w 2370137"/>
                <a:gd name="connsiteY48" fmla="*/ 1587500 h 2201598"/>
                <a:gd name="connsiteX49" fmla="*/ 463550 w 2370137"/>
                <a:gd name="connsiteY49" fmla="*/ 1567745 h 2201598"/>
                <a:gd name="connsiteX50" fmla="*/ 1628590 w 2370137"/>
                <a:gd name="connsiteY50" fmla="*/ 1525588 h 2201598"/>
                <a:gd name="connsiteX51" fmla="*/ 1731962 w 2370137"/>
                <a:gd name="connsiteY51" fmla="*/ 1559640 h 2201598"/>
                <a:gd name="connsiteX52" fmla="*/ 1620837 w 2370137"/>
                <a:gd name="connsiteY52" fmla="*/ 1549163 h 2201598"/>
                <a:gd name="connsiteX53" fmla="*/ 1628590 w 2370137"/>
                <a:gd name="connsiteY53" fmla="*/ 1525588 h 2201598"/>
                <a:gd name="connsiteX54" fmla="*/ 245609 w 2370137"/>
                <a:gd name="connsiteY54" fmla="*/ 1439863 h 2201598"/>
                <a:gd name="connsiteX55" fmla="*/ 250598 w 2370137"/>
                <a:gd name="connsiteY55" fmla="*/ 1458913 h 2201598"/>
                <a:gd name="connsiteX56" fmla="*/ 238125 w 2370137"/>
                <a:gd name="connsiteY56" fmla="*/ 1453470 h 2201598"/>
                <a:gd name="connsiteX57" fmla="*/ 245609 w 2370137"/>
                <a:gd name="connsiteY57" fmla="*/ 1439863 h 2201598"/>
                <a:gd name="connsiteX58" fmla="*/ 2301875 w 2370137"/>
                <a:gd name="connsiteY58" fmla="*/ 1377950 h 2201598"/>
                <a:gd name="connsiteX59" fmla="*/ 2370137 w 2370137"/>
                <a:gd name="connsiteY59" fmla="*/ 1403747 h 2201598"/>
                <a:gd name="connsiteX60" fmla="*/ 2301875 w 2370137"/>
                <a:gd name="connsiteY60" fmla="*/ 1377950 h 2201598"/>
                <a:gd name="connsiteX61" fmla="*/ 413544 w 2370137"/>
                <a:gd name="connsiteY61" fmla="*/ 1303338 h 2201598"/>
                <a:gd name="connsiteX62" fmla="*/ 444500 w 2370137"/>
                <a:gd name="connsiteY62" fmla="*/ 1321396 h 2201598"/>
                <a:gd name="connsiteX63" fmla="*/ 413544 w 2370137"/>
                <a:gd name="connsiteY63" fmla="*/ 1303338 h 2201598"/>
                <a:gd name="connsiteX64" fmla="*/ 2019803 w 2370137"/>
                <a:gd name="connsiteY64" fmla="*/ 1134390 h 2201598"/>
                <a:gd name="connsiteX65" fmla="*/ 2025649 w 2370137"/>
                <a:gd name="connsiteY65" fmla="*/ 1140113 h 2201598"/>
                <a:gd name="connsiteX66" fmla="*/ 2010682 w 2370137"/>
                <a:gd name="connsiteY66" fmla="*/ 1147907 h 2201598"/>
                <a:gd name="connsiteX67" fmla="*/ 2019803 w 2370137"/>
                <a:gd name="connsiteY67" fmla="*/ 1134390 h 2201598"/>
                <a:gd name="connsiteX68" fmla="*/ 347133 w 2370137"/>
                <a:gd name="connsiteY68" fmla="*/ 1073468 h 2201598"/>
                <a:gd name="connsiteX69" fmla="*/ 325966 w 2370137"/>
                <a:gd name="connsiteY69" fmla="*/ 1106488 h 2201598"/>
                <a:gd name="connsiteX70" fmla="*/ 312737 w 2370137"/>
                <a:gd name="connsiteY70" fmla="*/ 1101408 h 2201598"/>
                <a:gd name="connsiteX71" fmla="*/ 347133 w 2370137"/>
                <a:gd name="connsiteY71" fmla="*/ 1073468 h 2201598"/>
                <a:gd name="connsiteX72" fmla="*/ 1885950 w 2370137"/>
                <a:gd name="connsiteY72" fmla="*/ 1055688 h 2201598"/>
                <a:gd name="connsiteX73" fmla="*/ 1893689 w 2370137"/>
                <a:gd name="connsiteY73" fmla="*/ 1055688 h 2201598"/>
                <a:gd name="connsiteX74" fmla="*/ 1885950 w 2370137"/>
                <a:gd name="connsiteY74" fmla="*/ 1155701 h 2201598"/>
                <a:gd name="connsiteX75" fmla="*/ 1885950 w 2370137"/>
                <a:gd name="connsiteY75" fmla="*/ 1055688 h 2201598"/>
                <a:gd name="connsiteX76" fmla="*/ 1390220 w 2370137"/>
                <a:gd name="connsiteY76" fmla="*/ 964342 h 2201598"/>
                <a:gd name="connsiteX77" fmla="*/ 1439334 w 2370137"/>
                <a:gd name="connsiteY77" fmla="*/ 1045028 h 2201598"/>
                <a:gd name="connsiteX78" fmla="*/ 1366897 w 2370137"/>
                <a:gd name="connsiteY78" fmla="*/ 1076325 h 2201598"/>
                <a:gd name="connsiteX79" fmla="*/ 1359135 w 2370137"/>
                <a:gd name="connsiteY79" fmla="*/ 987652 h 2201598"/>
                <a:gd name="connsiteX80" fmla="*/ 1390220 w 2370137"/>
                <a:gd name="connsiteY80" fmla="*/ 964342 h 2201598"/>
                <a:gd name="connsiteX81" fmla="*/ 1590296 w 2370137"/>
                <a:gd name="connsiteY81" fmla="*/ 898451 h 2201598"/>
                <a:gd name="connsiteX82" fmla="*/ 1600200 w 2370137"/>
                <a:gd name="connsiteY82" fmla="*/ 902607 h 2201598"/>
                <a:gd name="connsiteX83" fmla="*/ 1597603 w 2370137"/>
                <a:gd name="connsiteY83" fmla="*/ 918256 h 2201598"/>
                <a:gd name="connsiteX84" fmla="*/ 1574223 w 2370137"/>
                <a:gd name="connsiteY84" fmla="*/ 918256 h 2201598"/>
                <a:gd name="connsiteX85" fmla="*/ 1590296 w 2370137"/>
                <a:gd name="connsiteY85" fmla="*/ 898451 h 2201598"/>
                <a:gd name="connsiteX86" fmla="*/ 1338659 w 2370137"/>
                <a:gd name="connsiteY86" fmla="*/ 891646 h 2201598"/>
                <a:gd name="connsiteX87" fmla="*/ 1346398 w 2370137"/>
                <a:gd name="connsiteY87" fmla="*/ 912813 h 2201598"/>
                <a:gd name="connsiteX88" fmla="*/ 1338659 w 2370137"/>
                <a:gd name="connsiteY88" fmla="*/ 891646 h 2201598"/>
                <a:gd name="connsiteX89" fmla="*/ 7739 w 2370137"/>
                <a:gd name="connsiteY89" fmla="*/ 855663 h 2201598"/>
                <a:gd name="connsiteX90" fmla="*/ 20637 w 2370137"/>
                <a:gd name="connsiteY90" fmla="*/ 863601 h 2201598"/>
                <a:gd name="connsiteX91" fmla="*/ 12898 w 2370137"/>
                <a:gd name="connsiteY91" fmla="*/ 879476 h 2201598"/>
                <a:gd name="connsiteX92" fmla="*/ 0 w 2370137"/>
                <a:gd name="connsiteY92" fmla="*/ 871538 h 2201598"/>
                <a:gd name="connsiteX93" fmla="*/ 7739 w 2370137"/>
                <a:gd name="connsiteY93" fmla="*/ 855663 h 2201598"/>
                <a:gd name="connsiteX94" fmla="*/ 2077669 w 2370137"/>
                <a:gd name="connsiteY94" fmla="*/ 827133 h 2201598"/>
                <a:gd name="connsiteX95" fmla="*/ 2092325 w 2370137"/>
                <a:gd name="connsiteY95" fmla="*/ 835147 h 2201598"/>
                <a:gd name="connsiteX96" fmla="*/ 2089831 w 2370137"/>
                <a:gd name="connsiteY96" fmla="*/ 850534 h 2201598"/>
                <a:gd name="connsiteX97" fmla="*/ 2064884 w 2370137"/>
                <a:gd name="connsiteY97" fmla="*/ 832583 h 2201598"/>
                <a:gd name="connsiteX98" fmla="*/ 2077669 w 2370137"/>
                <a:gd name="connsiteY98" fmla="*/ 827133 h 2201598"/>
                <a:gd name="connsiteX99" fmla="*/ 364877 w 2370137"/>
                <a:gd name="connsiteY99" fmla="*/ 763147 h 2201598"/>
                <a:gd name="connsiteX100" fmla="*/ 373063 w 2370137"/>
                <a:gd name="connsiteY100" fmla="*/ 765062 h 2201598"/>
                <a:gd name="connsiteX101" fmla="*/ 375709 w 2370137"/>
                <a:gd name="connsiteY101" fmla="*/ 788535 h 2201598"/>
                <a:gd name="connsiteX102" fmla="*/ 349250 w 2370137"/>
                <a:gd name="connsiteY102" fmla="*/ 783319 h 2201598"/>
                <a:gd name="connsiteX103" fmla="*/ 364877 w 2370137"/>
                <a:gd name="connsiteY103" fmla="*/ 763147 h 2201598"/>
                <a:gd name="connsiteX104" fmla="*/ 170530 w 2370137"/>
                <a:gd name="connsiteY104" fmla="*/ 740193 h 2201598"/>
                <a:gd name="connsiteX105" fmla="*/ 201612 w 2370137"/>
                <a:gd name="connsiteY105" fmla="*/ 760914 h 2201598"/>
                <a:gd name="connsiteX106" fmla="*/ 191251 w 2370137"/>
                <a:gd name="connsiteY106" fmla="*/ 779046 h 2201598"/>
                <a:gd name="connsiteX107" fmla="*/ 170530 w 2370137"/>
                <a:gd name="connsiteY107" fmla="*/ 740193 h 2201598"/>
                <a:gd name="connsiteX108" fmla="*/ 1424583 w 2370137"/>
                <a:gd name="connsiteY108" fmla="*/ 715963 h 2201598"/>
                <a:gd name="connsiteX109" fmla="*/ 1385887 w 2370137"/>
                <a:gd name="connsiteY109" fmla="*/ 770809 h 2201598"/>
                <a:gd name="connsiteX110" fmla="*/ 1424583 w 2370137"/>
                <a:gd name="connsiteY110" fmla="*/ 715963 h 2201598"/>
                <a:gd name="connsiteX111" fmla="*/ 2330648 w 2370137"/>
                <a:gd name="connsiteY111" fmla="*/ 707160 h 2201598"/>
                <a:gd name="connsiteX112" fmla="*/ 2341562 w 2370137"/>
                <a:gd name="connsiteY112" fmla="*/ 716252 h 2201598"/>
                <a:gd name="connsiteX113" fmla="*/ 2317750 w 2370137"/>
                <a:gd name="connsiteY113" fmla="*/ 713654 h 2201598"/>
                <a:gd name="connsiteX114" fmla="*/ 2330648 w 2370137"/>
                <a:gd name="connsiteY114" fmla="*/ 707160 h 2201598"/>
                <a:gd name="connsiteX115" fmla="*/ 1677373 w 2370137"/>
                <a:gd name="connsiteY115" fmla="*/ 703084 h 2201598"/>
                <a:gd name="connsiteX116" fmla="*/ 1697648 w 2370137"/>
                <a:gd name="connsiteY116" fmla="*/ 708370 h 2201598"/>
                <a:gd name="connsiteX117" fmla="*/ 1669439 w 2370137"/>
                <a:gd name="connsiteY117" fmla="*/ 747713 h 2201598"/>
                <a:gd name="connsiteX118" fmla="*/ 1677373 w 2370137"/>
                <a:gd name="connsiteY118" fmla="*/ 703084 h 2201598"/>
                <a:gd name="connsiteX119" fmla="*/ 204787 w 2370137"/>
                <a:gd name="connsiteY119" fmla="*/ 690563 h 2201598"/>
                <a:gd name="connsiteX120" fmla="*/ 263524 w 2370137"/>
                <a:gd name="connsiteY120" fmla="*/ 726546 h 2201598"/>
                <a:gd name="connsiteX121" fmla="*/ 204787 w 2370137"/>
                <a:gd name="connsiteY121" fmla="*/ 690563 h 2201598"/>
                <a:gd name="connsiteX122" fmla="*/ 1777999 w 2370137"/>
                <a:gd name="connsiteY122" fmla="*/ 658813 h 2201598"/>
                <a:gd name="connsiteX123" fmla="*/ 1731962 w 2370137"/>
                <a:gd name="connsiteY123" fmla="*/ 697508 h 2201598"/>
                <a:gd name="connsiteX124" fmla="*/ 1777999 w 2370137"/>
                <a:gd name="connsiteY124" fmla="*/ 658813 h 2201598"/>
                <a:gd name="connsiteX125" fmla="*/ 418697 w 2370137"/>
                <a:gd name="connsiteY125" fmla="*/ 642252 h 2201598"/>
                <a:gd name="connsiteX126" fmla="*/ 426684 w 2370137"/>
                <a:gd name="connsiteY126" fmla="*/ 658813 h 2201598"/>
                <a:gd name="connsiteX127" fmla="*/ 414337 w 2370137"/>
                <a:gd name="connsiteY127" fmla="*/ 648999 h 2201598"/>
                <a:gd name="connsiteX128" fmla="*/ 418697 w 2370137"/>
                <a:gd name="connsiteY128" fmla="*/ 642252 h 2201598"/>
                <a:gd name="connsiteX129" fmla="*/ 992981 w 2370137"/>
                <a:gd name="connsiteY129" fmla="*/ 615950 h 2201598"/>
                <a:gd name="connsiteX130" fmla="*/ 1003299 w 2370137"/>
                <a:gd name="connsiteY130" fmla="*/ 623434 h 2201598"/>
                <a:gd name="connsiteX131" fmla="*/ 992981 w 2370137"/>
                <a:gd name="connsiteY131" fmla="*/ 615950 h 2201598"/>
                <a:gd name="connsiteX132" fmla="*/ 1280163 w 2370137"/>
                <a:gd name="connsiteY132" fmla="*/ 615357 h 2201598"/>
                <a:gd name="connsiteX133" fmla="*/ 1295399 w 2370137"/>
                <a:gd name="connsiteY133" fmla="*/ 625608 h 2201598"/>
                <a:gd name="connsiteX134" fmla="*/ 1274762 w 2370137"/>
                <a:gd name="connsiteY134" fmla="*/ 620581 h 2201598"/>
                <a:gd name="connsiteX135" fmla="*/ 1280163 w 2370137"/>
                <a:gd name="connsiteY135" fmla="*/ 615357 h 2201598"/>
                <a:gd name="connsiteX136" fmla="*/ 1350962 w 2370137"/>
                <a:gd name="connsiteY136" fmla="*/ 615340 h 2201598"/>
                <a:gd name="connsiteX137" fmla="*/ 1312862 w 2370137"/>
                <a:gd name="connsiteY137" fmla="*/ 662599 h 2201598"/>
                <a:gd name="connsiteX138" fmla="*/ 1350962 w 2370137"/>
                <a:gd name="connsiteY138" fmla="*/ 615340 h 2201598"/>
                <a:gd name="connsiteX139" fmla="*/ 1064577 w 2370137"/>
                <a:gd name="connsiteY139" fmla="*/ 604838 h 2201598"/>
                <a:gd name="connsiteX140" fmla="*/ 1056957 w 2370137"/>
                <a:gd name="connsiteY140" fmla="*/ 677440 h 2201598"/>
                <a:gd name="connsiteX141" fmla="*/ 1036637 w 2370137"/>
                <a:gd name="connsiteY141" fmla="*/ 672254 h 2201598"/>
                <a:gd name="connsiteX142" fmla="*/ 1064577 w 2370137"/>
                <a:gd name="connsiteY142" fmla="*/ 604838 h 2201598"/>
                <a:gd name="connsiteX143" fmla="*/ 1147675 w 2370137"/>
                <a:gd name="connsiteY143" fmla="*/ 603250 h 2201598"/>
                <a:gd name="connsiteX144" fmla="*/ 1227224 w 2370137"/>
                <a:gd name="connsiteY144" fmla="*/ 610964 h 2201598"/>
                <a:gd name="connsiteX145" fmla="*/ 1278546 w 2370137"/>
                <a:gd name="connsiteY145" fmla="*/ 693246 h 2201598"/>
                <a:gd name="connsiteX146" fmla="*/ 1260583 w 2370137"/>
                <a:gd name="connsiteY146" fmla="*/ 747243 h 2201598"/>
                <a:gd name="connsiteX147" fmla="*/ 1178468 w 2370137"/>
                <a:gd name="connsiteY147" fmla="*/ 785813 h 2201598"/>
                <a:gd name="connsiteX148" fmla="*/ 1145109 w 2370137"/>
                <a:gd name="connsiteY148" fmla="*/ 778099 h 2201598"/>
                <a:gd name="connsiteX149" fmla="*/ 1093787 w 2370137"/>
                <a:gd name="connsiteY149" fmla="*/ 700960 h 2201598"/>
                <a:gd name="connsiteX150" fmla="*/ 1101486 w 2370137"/>
                <a:gd name="connsiteY150" fmla="*/ 649533 h 2201598"/>
                <a:gd name="connsiteX151" fmla="*/ 1147675 w 2370137"/>
                <a:gd name="connsiteY151" fmla="*/ 603250 h 2201598"/>
                <a:gd name="connsiteX152" fmla="*/ 778442 w 2370137"/>
                <a:gd name="connsiteY152" fmla="*/ 573059 h 2201598"/>
                <a:gd name="connsiteX153" fmla="*/ 788987 w 2370137"/>
                <a:gd name="connsiteY153" fmla="*/ 576489 h 2201598"/>
                <a:gd name="connsiteX154" fmla="*/ 769937 w 2370137"/>
                <a:gd name="connsiteY154" fmla="*/ 578984 h 2201598"/>
                <a:gd name="connsiteX155" fmla="*/ 778442 w 2370137"/>
                <a:gd name="connsiteY155" fmla="*/ 573059 h 2201598"/>
                <a:gd name="connsiteX156" fmla="*/ 78580 w 2370137"/>
                <a:gd name="connsiteY156" fmla="*/ 566738 h 2201598"/>
                <a:gd name="connsiteX157" fmla="*/ 88899 w 2370137"/>
                <a:gd name="connsiteY157" fmla="*/ 576616 h 2201598"/>
                <a:gd name="connsiteX158" fmla="*/ 68262 w 2370137"/>
                <a:gd name="connsiteY158" fmla="*/ 584024 h 2201598"/>
                <a:gd name="connsiteX159" fmla="*/ 78580 w 2370137"/>
                <a:gd name="connsiteY159" fmla="*/ 566738 h 2201598"/>
                <a:gd name="connsiteX160" fmla="*/ 1482725 w 2370137"/>
                <a:gd name="connsiteY160" fmla="*/ 563563 h 2201598"/>
                <a:gd name="connsiteX161" fmla="*/ 1487941 w 2370137"/>
                <a:gd name="connsiteY161" fmla="*/ 563563 h 2201598"/>
                <a:gd name="connsiteX162" fmla="*/ 1516630 w 2370137"/>
                <a:gd name="connsiteY162" fmla="*/ 594437 h 2201598"/>
                <a:gd name="connsiteX163" fmla="*/ 1542710 w 2370137"/>
                <a:gd name="connsiteY163" fmla="*/ 563563 h 2201598"/>
                <a:gd name="connsiteX164" fmla="*/ 1550534 w 2370137"/>
                <a:gd name="connsiteY164" fmla="*/ 566136 h 2201598"/>
                <a:gd name="connsiteX165" fmla="*/ 1527062 w 2370137"/>
                <a:gd name="connsiteY165" fmla="*/ 612447 h 2201598"/>
                <a:gd name="connsiteX166" fmla="*/ 1524454 w 2370137"/>
                <a:gd name="connsiteY166" fmla="*/ 638176 h 2201598"/>
                <a:gd name="connsiteX167" fmla="*/ 1482725 w 2370137"/>
                <a:gd name="connsiteY167" fmla="*/ 563563 h 2201598"/>
                <a:gd name="connsiteX168" fmla="*/ 787962 w 2370137"/>
                <a:gd name="connsiteY168" fmla="*/ 531932 h 2201598"/>
                <a:gd name="connsiteX169" fmla="*/ 796396 w 2370137"/>
                <a:gd name="connsiteY169" fmla="*/ 533083 h 2201598"/>
                <a:gd name="connsiteX170" fmla="*/ 780521 w 2370137"/>
                <a:gd name="connsiteY170" fmla="*/ 550863 h 2201598"/>
                <a:gd name="connsiteX171" fmla="*/ 787962 w 2370137"/>
                <a:gd name="connsiteY171" fmla="*/ 531932 h 2201598"/>
                <a:gd name="connsiteX172" fmla="*/ 483105 w 2370137"/>
                <a:gd name="connsiteY172" fmla="*/ 529035 h 2201598"/>
                <a:gd name="connsiteX173" fmla="*/ 517525 w 2370137"/>
                <a:gd name="connsiteY173" fmla="*/ 533256 h 2201598"/>
                <a:gd name="connsiteX174" fmla="*/ 460375 w 2370137"/>
                <a:gd name="connsiteY174" fmla="*/ 546245 h 2201598"/>
                <a:gd name="connsiteX175" fmla="*/ 483105 w 2370137"/>
                <a:gd name="connsiteY175" fmla="*/ 529035 h 2201598"/>
                <a:gd name="connsiteX176" fmla="*/ 928158 w 2370137"/>
                <a:gd name="connsiteY176" fmla="*/ 519113 h 2201598"/>
                <a:gd name="connsiteX177" fmla="*/ 940946 w 2370137"/>
                <a:gd name="connsiteY177" fmla="*/ 554038 h 2201598"/>
                <a:gd name="connsiteX178" fmla="*/ 928158 w 2370137"/>
                <a:gd name="connsiteY178" fmla="*/ 519113 h 2201598"/>
                <a:gd name="connsiteX179" fmla="*/ 530542 w 2370137"/>
                <a:gd name="connsiteY179" fmla="*/ 517525 h 2201598"/>
                <a:gd name="connsiteX180" fmla="*/ 550862 w 2370137"/>
                <a:gd name="connsiteY180" fmla="*/ 543606 h 2201598"/>
                <a:gd name="connsiteX181" fmla="*/ 525462 w 2370137"/>
                <a:gd name="connsiteY181" fmla="*/ 551430 h 2201598"/>
                <a:gd name="connsiteX182" fmla="*/ 530542 w 2370137"/>
                <a:gd name="connsiteY182" fmla="*/ 517525 h 2201598"/>
                <a:gd name="connsiteX183" fmla="*/ 661222 w 2370137"/>
                <a:gd name="connsiteY183" fmla="*/ 514350 h 2201598"/>
                <a:gd name="connsiteX184" fmla="*/ 687053 w 2370137"/>
                <a:gd name="connsiteY184" fmla="*/ 532468 h 2201598"/>
                <a:gd name="connsiteX185" fmla="*/ 692220 w 2370137"/>
                <a:gd name="connsiteY185" fmla="*/ 563527 h 2201598"/>
                <a:gd name="connsiteX186" fmla="*/ 705136 w 2370137"/>
                <a:gd name="connsiteY186" fmla="*/ 542821 h 2201598"/>
                <a:gd name="connsiteX187" fmla="*/ 749049 w 2370137"/>
                <a:gd name="connsiteY187" fmla="*/ 555762 h 2201598"/>
                <a:gd name="connsiteX188" fmla="*/ 741300 w 2370137"/>
                <a:gd name="connsiteY188" fmla="*/ 591997 h 2201598"/>
                <a:gd name="connsiteX189" fmla="*/ 746466 w 2370137"/>
                <a:gd name="connsiteY189" fmla="*/ 591997 h 2201598"/>
                <a:gd name="connsiteX190" fmla="*/ 767132 w 2370137"/>
                <a:gd name="connsiteY190" fmla="*/ 610115 h 2201598"/>
                <a:gd name="connsiteX191" fmla="*/ 792963 w 2370137"/>
                <a:gd name="connsiteY191" fmla="*/ 599762 h 2201598"/>
                <a:gd name="connsiteX192" fmla="*/ 813629 w 2370137"/>
                <a:gd name="connsiteY192" fmla="*/ 602350 h 2201598"/>
                <a:gd name="connsiteX193" fmla="*/ 829128 w 2370137"/>
                <a:gd name="connsiteY193" fmla="*/ 576468 h 2201598"/>
                <a:gd name="connsiteX194" fmla="*/ 836877 w 2370137"/>
                <a:gd name="connsiteY194" fmla="*/ 576468 h 2201598"/>
                <a:gd name="connsiteX195" fmla="*/ 878208 w 2370137"/>
                <a:gd name="connsiteY195" fmla="*/ 591997 h 2201598"/>
                <a:gd name="connsiteX196" fmla="*/ 901456 w 2370137"/>
                <a:gd name="connsiteY196" fmla="*/ 571291 h 2201598"/>
                <a:gd name="connsiteX197" fmla="*/ 904040 w 2370137"/>
                <a:gd name="connsiteY197" fmla="*/ 571291 h 2201598"/>
                <a:gd name="connsiteX198" fmla="*/ 940204 w 2370137"/>
                <a:gd name="connsiteY198" fmla="*/ 599762 h 2201598"/>
                <a:gd name="connsiteX199" fmla="*/ 991867 w 2370137"/>
                <a:gd name="connsiteY199" fmla="*/ 651527 h 2201598"/>
                <a:gd name="connsiteX200" fmla="*/ 991867 w 2370137"/>
                <a:gd name="connsiteY200" fmla="*/ 679998 h 2201598"/>
                <a:gd name="connsiteX201" fmla="*/ 1009949 w 2370137"/>
                <a:gd name="connsiteY201" fmla="*/ 672233 h 2201598"/>
                <a:gd name="connsiteX202" fmla="*/ 1020282 w 2370137"/>
                <a:gd name="connsiteY202" fmla="*/ 677410 h 2201598"/>
                <a:gd name="connsiteX203" fmla="*/ 1022865 w 2370137"/>
                <a:gd name="connsiteY203" fmla="*/ 708469 h 2201598"/>
                <a:gd name="connsiteX204" fmla="*/ 1038364 w 2370137"/>
                <a:gd name="connsiteY204" fmla="*/ 716233 h 2201598"/>
                <a:gd name="connsiteX205" fmla="*/ 1056446 w 2370137"/>
                <a:gd name="connsiteY205" fmla="*/ 711057 h 2201598"/>
                <a:gd name="connsiteX206" fmla="*/ 1074529 w 2370137"/>
                <a:gd name="connsiteY206" fmla="*/ 705880 h 2201598"/>
                <a:gd name="connsiteX207" fmla="*/ 1079695 w 2370137"/>
                <a:gd name="connsiteY207" fmla="*/ 705880 h 2201598"/>
                <a:gd name="connsiteX208" fmla="*/ 1077112 w 2370137"/>
                <a:gd name="connsiteY208" fmla="*/ 731763 h 2201598"/>
                <a:gd name="connsiteX209" fmla="*/ 1146857 w 2370137"/>
                <a:gd name="connsiteY209" fmla="*/ 840470 h 2201598"/>
                <a:gd name="connsiteX210" fmla="*/ 1167523 w 2370137"/>
                <a:gd name="connsiteY210" fmla="*/ 827528 h 2201598"/>
                <a:gd name="connsiteX211" fmla="*/ 1170106 w 2370137"/>
                <a:gd name="connsiteY211" fmla="*/ 827528 h 2201598"/>
                <a:gd name="connsiteX212" fmla="*/ 1164940 w 2370137"/>
                <a:gd name="connsiteY212" fmla="*/ 858587 h 2201598"/>
                <a:gd name="connsiteX213" fmla="*/ 1190771 w 2370137"/>
                <a:gd name="connsiteY213" fmla="*/ 871529 h 2201598"/>
                <a:gd name="connsiteX214" fmla="*/ 1250184 w 2370137"/>
                <a:gd name="connsiteY214" fmla="*/ 824940 h 2201598"/>
                <a:gd name="connsiteX215" fmla="*/ 1224352 w 2370137"/>
                <a:gd name="connsiteY215" fmla="*/ 884470 h 2201598"/>
                <a:gd name="connsiteX216" fmla="*/ 1276016 w 2370137"/>
                <a:gd name="connsiteY216" fmla="*/ 962117 h 2201598"/>
                <a:gd name="connsiteX217" fmla="*/ 1317346 w 2370137"/>
                <a:gd name="connsiteY217" fmla="*/ 941411 h 2201598"/>
                <a:gd name="connsiteX218" fmla="*/ 1332845 w 2370137"/>
                <a:gd name="connsiteY218" fmla="*/ 946588 h 2201598"/>
                <a:gd name="connsiteX219" fmla="*/ 1301847 w 2370137"/>
                <a:gd name="connsiteY219" fmla="*/ 977647 h 2201598"/>
                <a:gd name="connsiteX220" fmla="*/ 1312180 w 2370137"/>
                <a:gd name="connsiteY220" fmla="*/ 1006118 h 2201598"/>
                <a:gd name="connsiteX221" fmla="*/ 1314763 w 2370137"/>
                <a:gd name="connsiteY221" fmla="*/ 1006118 h 2201598"/>
                <a:gd name="connsiteX222" fmla="*/ 1319930 w 2370137"/>
                <a:gd name="connsiteY222" fmla="*/ 1003529 h 2201598"/>
                <a:gd name="connsiteX223" fmla="*/ 1325096 w 2370137"/>
                <a:gd name="connsiteY223" fmla="*/ 1000941 h 2201598"/>
                <a:gd name="connsiteX224" fmla="*/ 1330262 w 2370137"/>
                <a:gd name="connsiteY224" fmla="*/ 1003529 h 2201598"/>
                <a:gd name="connsiteX225" fmla="*/ 1325096 w 2370137"/>
                <a:gd name="connsiteY225" fmla="*/ 1032000 h 2201598"/>
                <a:gd name="connsiteX226" fmla="*/ 1322513 w 2370137"/>
                <a:gd name="connsiteY226" fmla="*/ 1032000 h 2201598"/>
                <a:gd name="connsiteX227" fmla="*/ 1309597 w 2370137"/>
                <a:gd name="connsiteY227" fmla="*/ 1029412 h 2201598"/>
                <a:gd name="connsiteX228" fmla="*/ 1299264 w 2370137"/>
                <a:gd name="connsiteY228" fmla="*/ 1024235 h 2201598"/>
                <a:gd name="connsiteX229" fmla="*/ 1296681 w 2370137"/>
                <a:gd name="connsiteY229" fmla="*/ 1024235 h 2201598"/>
                <a:gd name="connsiteX230" fmla="*/ 1294098 w 2370137"/>
                <a:gd name="connsiteY230" fmla="*/ 1088942 h 2201598"/>
                <a:gd name="connsiteX231" fmla="*/ 1327679 w 2370137"/>
                <a:gd name="connsiteY231" fmla="*/ 1169177 h 2201598"/>
                <a:gd name="connsiteX232" fmla="*/ 1335429 w 2370137"/>
                <a:gd name="connsiteY232" fmla="*/ 1169177 h 2201598"/>
                <a:gd name="connsiteX233" fmla="*/ 1371593 w 2370137"/>
                <a:gd name="connsiteY233" fmla="*/ 1145883 h 2201598"/>
                <a:gd name="connsiteX234" fmla="*/ 1402591 w 2370137"/>
                <a:gd name="connsiteY234" fmla="*/ 1210589 h 2201598"/>
                <a:gd name="connsiteX235" fmla="*/ 1405174 w 2370137"/>
                <a:gd name="connsiteY235" fmla="*/ 1210589 h 2201598"/>
                <a:gd name="connsiteX236" fmla="*/ 1423256 w 2370137"/>
                <a:gd name="connsiteY236" fmla="*/ 1200236 h 2201598"/>
                <a:gd name="connsiteX237" fmla="*/ 1443922 w 2370137"/>
                <a:gd name="connsiteY237" fmla="*/ 1189883 h 2201598"/>
                <a:gd name="connsiteX238" fmla="*/ 1449088 w 2370137"/>
                <a:gd name="connsiteY238" fmla="*/ 1192472 h 2201598"/>
                <a:gd name="connsiteX239" fmla="*/ 1443922 w 2370137"/>
                <a:gd name="connsiteY239" fmla="*/ 1241648 h 2201598"/>
                <a:gd name="connsiteX240" fmla="*/ 1469753 w 2370137"/>
                <a:gd name="connsiteY240" fmla="*/ 1270119 h 2201598"/>
                <a:gd name="connsiteX241" fmla="*/ 1477503 w 2370137"/>
                <a:gd name="connsiteY241" fmla="*/ 1267531 h 2201598"/>
                <a:gd name="connsiteX242" fmla="*/ 1485252 w 2370137"/>
                <a:gd name="connsiteY242" fmla="*/ 1262354 h 2201598"/>
                <a:gd name="connsiteX243" fmla="*/ 1490419 w 2370137"/>
                <a:gd name="connsiteY243" fmla="*/ 1262354 h 2201598"/>
                <a:gd name="connsiteX244" fmla="*/ 1503335 w 2370137"/>
                <a:gd name="connsiteY244" fmla="*/ 1301178 h 2201598"/>
                <a:gd name="connsiteX245" fmla="*/ 1549832 w 2370137"/>
                <a:gd name="connsiteY245" fmla="*/ 1283060 h 2201598"/>
                <a:gd name="connsiteX246" fmla="*/ 1622160 w 2370137"/>
                <a:gd name="connsiteY246" fmla="*/ 1329649 h 2201598"/>
                <a:gd name="connsiteX247" fmla="*/ 1629910 w 2370137"/>
                <a:gd name="connsiteY247" fmla="*/ 1324472 h 2201598"/>
                <a:gd name="connsiteX248" fmla="*/ 1627327 w 2370137"/>
                <a:gd name="connsiteY248" fmla="*/ 1293413 h 2201598"/>
                <a:gd name="connsiteX249" fmla="*/ 1632493 w 2370137"/>
                <a:gd name="connsiteY249" fmla="*/ 1290825 h 2201598"/>
                <a:gd name="connsiteX250" fmla="*/ 1637659 w 2370137"/>
                <a:gd name="connsiteY250" fmla="*/ 1290825 h 2201598"/>
                <a:gd name="connsiteX251" fmla="*/ 1642826 w 2370137"/>
                <a:gd name="connsiteY251" fmla="*/ 1293413 h 2201598"/>
                <a:gd name="connsiteX252" fmla="*/ 1647992 w 2370137"/>
                <a:gd name="connsiteY252" fmla="*/ 1288237 h 2201598"/>
                <a:gd name="connsiteX253" fmla="*/ 1637659 w 2370137"/>
                <a:gd name="connsiteY253" fmla="*/ 1267531 h 2201598"/>
                <a:gd name="connsiteX254" fmla="*/ 1697072 w 2370137"/>
                <a:gd name="connsiteY254" fmla="*/ 1233884 h 2201598"/>
                <a:gd name="connsiteX255" fmla="*/ 1715154 w 2370137"/>
                <a:gd name="connsiteY255" fmla="*/ 1233884 h 2201598"/>
                <a:gd name="connsiteX256" fmla="*/ 1748735 w 2370137"/>
                <a:gd name="connsiteY256" fmla="*/ 1215766 h 2201598"/>
                <a:gd name="connsiteX257" fmla="*/ 1839146 w 2370137"/>
                <a:gd name="connsiteY257" fmla="*/ 1249413 h 2201598"/>
                <a:gd name="connsiteX258" fmla="*/ 1875311 w 2370137"/>
                <a:gd name="connsiteY258" fmla="*/ 1293413 h 2201598"/>
                <a:gd name="connsiteX259" fmla="*/ 1885643 w 2370137"/>
                <a:gd name="connsiteY259" fmla="*/ 1381414 h 2201598"/>
                <a:gd name="connsiteX260" fmla="*/ 1926974 w 2370137"/>
                <a:gd name="connsiteY260" fmla="*/ 1394355 h 2201598"/>
                <a:gd name="connsiteX261" fmla="*/ 1978637 w 2370137"/>
                <a:gd name="connsiteY261" fmla="*/ 1376237 h 2201598"/>
                <a:gd name="connsiteX262" fmla="*/ 1996720 w 2370137"/>
                <a:gd name="connsiteY262" fmla="*/ 1376237 h 2201598"/>
                <a:gd name="connsiteX263" fmla="*/ 2014802 w 2370137"/>
                <a:gd name="connsiteY263" fmla="*/ 1376237 h 2201598"/>
                <a:gd name="connsiteX264" fmla="*/ 2025134 w 2370137"/>
                <a:gd name="connsiteY264" fmla="*/ 1376237 h 2201598"/>
                <a:gd name="connsiteX265" fmla="*/ 2030301 w 2370137"/>
                <a:gd name="connsiteY265" fmla="*/ 1402120 h 2201598"/>
                <a:gd name="connsiteX266" fmla="*/ 2032884 w 2370137"/>
                <a:gd name="connsiteY266" fmla="*/ 1402120 h 2201598"/>
                <a:gd name="connsiteX267" fmla="*/ 2043217 w 2370137"/>
                <a:gd name="connsiteY267" fmla="*/ 1399532 h 2201598"/>
                <a:gd name="connsiteX268" fmla="*/ 2050966 w 2370137"/>
                <a:gd name="connsiteY268" fmla="*/ 1396944 h 2201598"/>
                <a:gd name="connsiteX269" fmla="*/ 2063882 w 2370137"/>
                <a:gd name="connsiteY269" fmla="*/ 1402120 h 2201598"/>
                <a:gd name="connsiteX270" fmla="*/ 2069048 w 2370137"/>
                <a:gd name="connsiteY270" fmla="*/ 1430591 h 2201598"/>
                <a:gd name="connsiteX271" fmla="*/ 2105213 w 2370137"/>
                <a:gd name="connsiteY271" fmla="*/ 1528945 h 2201598"/>
                <a:gd name="connsiteX272" fmla="*/ 2094880 w 2370137"/>
                <a:gd name="connsiteY272" fmla="*/ 1572945 h 2201598"/>
                <a:gd name="connsiteX273" fmla="*/ 2019968 w 2370137"/>
                <a:gd name="connsiteY273" fmla="*/ 1627298 h 2201598"/>
                <a:gd name="connsiteX274" fmla="*/ 2014802 w 2370137"/>
                <a:gd name="connsiteY274" fmla="*/ 1660946 h 2201598"/>
                <a:gd name="connsiteX275" fmla="*/ 1996720 w 2370137"/>
                <a:gd name="connsiteY275" fmla="*/ 1632475 h 2201598"/>
                <a:gd name="connsiteX276" fmla="*/ 1988970 w 2370137"/>
                <a:gd name="connsiteY276" fmla="*/ 1629887 h 2201598"/>
                <a:gd name="connsiteX277" fmla="*/ 1965722 w 2370137"/>
                <a:gd name="connsiteY277" fmla="*/ 1645416 h 2201598"/>
                <a:gd name="connsiteX278" fmla="*/ 1955389 w 2370137"/>
                <a:gd name="connsiteY278" fmla="*/ 1624710 h 2201598"/>
                <a:gd name="connsiteX279" fmla="*/ 1945056 w 2370137"/>
                <a:gd name="connsiteY279" fmla="*/ 1624710 h 2201598"/>
                <a:gd name="connsiteX280" fmla="*/ 1914058 w 2370137"/>
                <a:gd name="connsiteY280" fmla="*/ 1611769 h 2201598"/>
                <a:gd name="connsiteX281" fmla="*/ 1914058 w 2370137"/>
                <a:gd name="connsiteY281" fmla="*/ 1609181 h 2201598"/>
                <a:gd name="connsiteX282" fmla="*/ 1903726 w 2370137"/>
                <a:gd name="connsiteY282" fmla="*/ 1616945 h 2201598"/>
                <a:gd name="connsiteX283" fmla="*/ 1895976 w 2370137"/>
                <a:gd name="connsiteY283" fmla="*/ 1622122 h 2201598"/>
                <a:gd name="connsiteX284" fmla="*/ 1893393 w 2370137"/>
                <a:gd name="connsiteY284" fmla="*/ 1619534 h 2201598"/>
                <a:gd name="connsiteX285" fmla="*/ 1880477 w 2370137"/>
                <a:gd name="connsiteY285" fmla="*/ 1575533 h 2201598"/>
                <a:gd name="connsiteX286" fmla="*/ 1877894 w 2370137"/>
                <a:gd name="connsiteY286" fmla="*/ 1575533 h 2201598"/>
                <a:gd name="connsiteX287" fmla="*/ 1828814 w 2370137"/>
                <a:gd name="connsiteY287" fmla="*/ 1554827 h 2201598"/>
                <a:gd name="connsiteX288" fmla="*/ 1864978 w 2370137"/>
                <a:gd name="connsiteY288" fmla="*/ 1534121 h 2201598"/>
                <a:gd name="connsiteX289" fmla="*/ 1852062 w 2370137"/>
                <a:gd name="connsiteY289" fmla="*/ 1521180 h 2201598"/>
                <a:gd name="connsiteX290" fmla="*/ 1846896 w 2370137"/>
                <a:gd name="connsiteY290" fmla="*/ 1523768 h 2201598"/>
                <a:gd name="connsiteX291" fmla="*/ 1839146 w 2370137"/>
                <a:gd name="connsiteY291" fmla="*/ 1523768 h 2201598"/>
                <a:gd name="connsiteX292" fmla="*/ 1828814 w 2370137"/>
                <a:gd name="connsiteY292" fmla="*/ 1521180 h 2201598"/>
                <a:gd name="connsiteX293" fmla="*/ 1862395 w 2370137"/>
                <a:gd name="connsiteY293" fmla="*/ 1492709 h 2201598"/>
                <a:gd name="connsiteX294" fmla="*/ 1857229 w 2370137"/>
                <a:gd name="connsiteY294" fmla="*/ 1487533 h 2201598"/>
                <a:gd name="connsiteX295" fmla="*/ 1841730 w 2370137"/>
                <a:gd name="connsiteY295" fmla="*/ 1482356 h 2201598"/>
                <a:gd name="connsiteX296" fmla="*/ 1795233 w 2370137"/>
                <a:gd name="connsiteY296" fmla="*/ 1528945 h 2201598"/>
                <a:gd name="connsiteX297" fmla="*/ 1764234 w 2370137"/>
                <a:gd name="connsiteY297" fmla="*/ 1510827 h 2201598"/>
                <a:gd name="connsiteX298" fmla="*/ 1733236 w 2370137"/>
                <a:gd name="connsiteY298" fmla="*/ 1523768 h 2201598"/>
                <a:gd name="connsiteX299" fmla="*/ 1681573 w 2370137"/>
                <a:gd name="connsiteY299" fmla="*/ 1497886 h 2201598"/>
                <a:gd name="connsiteX300" fmla="*/ 1668657 w 2370137"/>
                <a:gd name="connsiteY300" fmla="*/ 1472003 h 2201598"/>
                <a:gd name="connsiteX301" fmla="*/ 1666074 w 2370137"/>
                <a:gd name="connsiteY301" fmla="*/ 1472003 h 2201598"/>
                <a:gd name="connsiteX302" fmla="*/ 1653158 w 2370137"/>
                <a:gd name="connsiteY302" fmla="*/ 1477180 h 2201598"/>
                <a:gd name="connsiteX303" fmla="*/ 1642826 w 2370137"/>
                <a:gd name="connsiteY303" fmla="*/ 1482356 h 2201598"/>
                <a:gd name="connsiteX304" fmla="*/ 1635076 w 2370137"/>
                <a:gd name="connsiteY304" fmla="*/ 1479768 h 2201598"/>
                <a:gd name="connsiteX305" fmla="*/ 1616994 w 2370137"/>
                <a:gd name="connsiteY305" fmla="*/ 1417650 h 2201598"/>
                <a:gd name="connsiteX306" fmla="*/ 1619577 w 2370137"/>
                <a:gd name="connsiteY306" fmla="*/ 1381414 h 2201598"/>
                <a:gd name="connsiteX307" fmla="*/ 1614411 w 2370137"/>
                <a:gd name="connsiteY307" fmla="*/ 1381414 h 2201598"/>
                <a:gd name="connsiteX308" fmla="*/ 1588579 w 2370137"/>
                <a:gd name="connsiteY308" fmla="*/ 1412473 h 2201598"/>
                <a:gd name="connsiteX309" fmla="*/ 1575663 w 2370137"/>
                <a:gd name="connsiteY309" fmla="*/ 1409885 h 2201598"/>
                <a:gd name="connsiteX310" fmla="*/ 1531749 w 2370137"/>
                <a:gd name="connsiteY310" fmla="*/ 1422826 h 2201598"/>
                <a:gd name="connsiteX311" fmla="*/ 1557581 w 2370137"/>
                <a:gd name="connsiteY311" fmla="*/ 1469415 h 2201598"/>
                <a:gd name="connsiteX312" fmla="*/ 1534333 w 2370137"/>
                <a:gd name="connsiteY312" fmla="*/ 1497886 h 2201598"/>
                <a:gd name="connsiteX313" fmla="*/ 1549832 w 2370137"/>
                <a:gd name="connsiteY313" fmla="*/ 1541886 h 2201598"/>
                <a:gd name="connsiteX314" fmla="*/ 1616994 w 2370137"/>
                <a:gd name="connsiteY314" fmla="*/ 1554827 h 2201598"/>
                <a:gd name="connsiteX315" fmla="*/ 1585996 w 2370137"/>
                <a:gd name="connsiteY315" fmla="*/ 1565180 h 2201598"/>
                <a:gd name="connsiteX316" fmla="*/ 1573080 w 2370137"/>
                <a:gd name="connsiteY316" fmla="*/ 1562592 h 2201598"/>
                <a:gd name="connsiteX317" fmla="*/ 1557581 w 2370137"/>
                <a:gd name="connsiteY317" fmla="*/ 1562592 h 2201598"/>
                <a:gd name="connsiteX318" fmla="*/ 1524000 w 2370137"/>
                <a:gd name="connsiteY318" fmla="*/ 1578122 h 2201598"/>
                <a:gd name="connsiteX319" fmla="*/ 1531749 w 2370137"/>
                <a:gd name="connsiteY319" fmla="*/ 1614357 h 2201598"/>
                <a:gd name="connsiteX320" fmla="*/ 1505918 w 2370137"/>
                <a:gd name="connsiteY320" fmla="*/ 1629887 h 2201598"/>
                <a:gd name="connsiteX321" fmla="*/ 1500751 w 2370137"/>
                <a:gd name="connsiteY321" fmla="*/ 1676475 h 2201598"/>
                <a:gd name="connsiteX322" fmla="*/ 1464587 w 2370137"/>
                <a:gd name="connsiteY322" fmla="*/ 1725652 h 2201598"/>
                <a:gd name="connsiteX323" fmla="*/ 1495585 w 2370137"/>
                <a:gd name="connsiteY323" fmla="*/ 1780005 h 2201598"/>
                <a:gd name="connsiteX324" fmla="*/ 1441338 w 2370137"/>
                <a:gd name="connsiteY324" fmla="*/ 1860241 h 2201598"/>
                <a:gd name="connsiteX325" fmla="*/ 1376759 w 2370137"/>
                <a:gd name="connsiteY325" fmla="*/ 1816241 h 2201598"/>
                <a:gd name="connsiteX326" fmla="*/ 1340595 w 2370137"/>
                <a:gd name="connsiteY326" fmla="*/ 1834358 h 2201598"/>
                <a:gd name="connsiteX327" fmla="*/ 1325096 w 2370137"/>
                <a:gd name="connsiteY327" fmla="*/ 1821417 h 2201598"/>
                <a:gd name="connsiteX328" fmla="*/ 1317346 w 2370137"/>
                <a:gd name="connsiteY328" fmla="*/ 1826594 h 2201598"/>
                <a:gd name="connsiteX329" fmla="*/ 1304431 w 2370137"/>
                <a:gd name="connsiteY329" fmla="*/ 1847300 h 2201598"/>
                <a:gd name="connsiteX330" fmla="*/ 1278599 w 2370137"/>
                <a:gd name="connsiteY330" fmla="*/ 1836947 h 2201598"/>
                <a:gd name="connsiteX331" fmla="*/ 1270849 w 2370137"/>
                <a:gd name="connsiteY331" fmla="*/ 1842123 h 2201598"/>
                <a:gd name="connsiteX332" fmla="*/ 1257934 w 2370137"/>
                <a:gd name="connsiteY332" fmla="*/ 1870594 h 2201598"/>
                <a:gd name="connsiteX333" fmla="*/ 1252767 w 2370137"/>
                <a:gd name="connsiteY333" fmla="*/ 1873182 h 2201598"/>
                <a:gd name="connsiteX334" fmla="*/ 1237268 w 2370137"/>
                <a:gd name="connsiteY334" fmla="*/ 1849888 h 2201598"/>
                <a:gd name="connsiteX335" fmla="*/ 1221769 w 2370137"/>
                <a:gd name="connsiteY335" fmla="*/ 1893888 h 2201598"/>
                <a:gd name="connsiteX336" fmla="*/ 1219186 w 2370137"/>
                <a:gd name="connsiteY336" fmla="*/ 1893888 h 2201598"/>
                <a:gd name="connsiteX337" fmla="*/ 1193354 w 2370137"/>
                <a:gd name="connsiteY337" fmla="*/ 1870594 h 2201598"/>
                <a:gd name="connsiteX338" fmla="*/ 1172689 w 2370137"/>
                <a:gd name="connsiteY338" fmla="*/ 1891300 h 2201598"/>
                <a:gd name="connsiteX339" fmla="*/ 1157190 w 2370137"/>
                <a:gd name="connsiteY339" fmla="*/ 1826594 h 2201598"/>
                <a:gd name="connsiteX340" fmla="*/ 1128775 w 2370137"/>
                <a:gd name="connsiteY340" fmla="*/ 1821417 h 2201598"/>
                <a:gd name="connsiteX341" fmla="*/ 1110693 w 2370137"/>
                <a:gd name="connsiteY341" fmla="*/ 1824005 h 2201598"/>
                <a:gd name="connsiteX342" fmla="*/ 1110693 w 2370137"/>
                <a:gd name="connsiteY342" fmla="*/ 1860241 h 2201598"/>
                <a:gd name="connsiteX343" fmla="*/ 1066779 w 2370137"/>
                <a:gd name="connsiteY343" fmla="*/ 1839535 h 2201598"/>
                <a:gd name="connsiteX344" fmla="*/ 1077112 w 2370137"/>
                <a:gd name="connsiteY344" fmla="*/ 1803299 h 2201598"/>
                <a:gd name="connsiteX345" fmla="*/ 1048697 w 2370137"/>
                <a:gd name="connsiteY345" fmla="*/ 1774829 h 2201598"/>
                <a:gd name="connsiteX346" fmla="*/ 1020282 w 2370137"/>
                <a:gd name="connsiteY346" fmla="*/ 1780005 h 2201598"/>
                <a:gd name="connsiteX347" fmla="*/ 1017699 w 2370137"/>
                <a:gd name="connsiteY347" fmla="*/ 1780005 h 2201598"/>
                <a:gd name="connsiteX348" fmla="*/ 966036 w 2370137"/>
                <a:gd name="connsiteY348" fmla="*/ 1712711 h 2201598"/>
                <a:gd name="connsiteX349" fmla="*/ 911789 w 2370137"/>
                <a:gd name="connsiteY349" fmla="*/ 1591063 h 2201598"/>
                <a:gd name="connsiteX350" fmla="*/ 935038 w 2370137"/>
                <a:gd name="connsiteY350" fmla="*/ 1567769 h 2201598"/>
                <a:gd name="connsiteX351" fmla="*/ 901456 w 2370137"/>
                <a:gd name="connsiteY351" fmla="*/ 1536710 h 2201598"/>
                <a:gd name="connsiteX352" fmla="*/ 911789 w 2370137"/>
                <a:gd name="connsiteY352" fmla="*/ 1513415 h 2201598"/>
                <a:gd name="connsiteX353" fmla="*/ 901456 w 2370137"/>
                <a:gd name="connsiteY353" fmla="*/ 1508239 h 2201598"/>
                <a:gd name="connsiteX354" fmla="*/ 891124 w 2370137"/>
                <a:gd name="connsiteY354" fmla="*/ 1505651 h 2201598"/>
                <a:gd name="connsiteX355" fmla="*/ 888541 w 2370137"/>
                <a:gd name="connsiteY355" fmla="*/ 1505651 h 2201598"/>
                <a:gd name="connsiteX356" fmla="*/ 873042 w 2370137"/>
                <a:gd name="connsiteY356" fmla="*/ 1528945 h 2201598"/>
                <a:gd name="connsiteX357" fmla="*/ 875625 w 2370137"/>
                <a:gd name="connsiteY357" fmla="*/ 1497886 h 2201598"/>
                <a:gd name="connsiteX358" fmla="*/ 849793 w 2370137"/>
                <a:gd name="connsiteY358" fmla="*/ 1472003 h 2201598"/>
                <a:gd name="connsiteX359" fmla="*/ 847210 w 2370137"/>
                <a:gd name="connsiteY359" fmla="*/ 1474591 h 2201598"/>
                <a:gd name="connsiteX360" fmla="*/ 860126 w 2370137"/>
                <a:gd name="connsiteY360" fmla="*/ 1588475 h 2201598"/>
                <a:gd name="connsiteX361" fmla="*/ 862709 w 2370137"/>
                <a:gd name="connsiteY361" fmla="*/ 1611769 h 2201598"/>
                <a:gd name="connsiteX362" fmla="*/ 823961 w 2370137"/>
                <a:gd name="connsiteY362" fmla="*/ 1557416 h 2201598"/>
                <a:gd name="connsiteX363" fmla="*/ 790380 w 2370137"/>
                <a:gd name="connsiteY363" fmla="*/ 1567769 h 2201598"/>
                <a:gd name="connsiteX364" fmla="*/ 790380 w 2370137"/>
                <a:gd name="connsiteY364" fmla="*/ 1492709 h 2201598"/>
                <a:gd name="connsiteX365" fmla="*/ 774881 w 2370137"/>
                <a:gd name="connsiteY365" fmla="*/ 1487533 h 2201598"/>
                <a:gd name="connsiteX366" fmla="*/ 751633 w 2370137"/>
                <a:gd name="connsiteY366" fmla="*/ 1508239 h 2201598"/>
                <a:gd name="connsiteX367" fmla="*/ 736134 w 2370137"/>
                <a:gd name="connsiteY367" fmla="*/ 1505651 h 2201598"/>
                <a:gd name="connsiteX368" fmla="*/ 712885 w 2370137"/>
                <a:gd name="connsiteY368" fmla="*/ 1521180 h 2201598"/>
                <a:gd name="connsiteX369" fmla="*/ 692220 w 2370137"/>
                <a:gd name="connsiteY369" fmla="*/ 1645416 h 2201598"/>
                <a:gd name="connsiteX370" fmla="*/ 658639 w 2370137"/>
                <a:gd name="connsiteY370" fmla="*/ 1663534 h 2201598"/>
                <a:gd name="connsiteX371" fmla="*/ 653472 w 2370137"/>
                <a:gd name="connsiteY371" fmla="*/ 1637651 h 2201598"/>
                <a:gd name="connsiteX372" fmla="*/ 656055 w 2370137"/>
                <a:gd name="connsiteY372" fmla="*/ 1635063 h 2201598"/>
                <a:gd name="connsiteX373" fmla="*/ 666388 w 2370137"/>
                <a:gd name="connsiteY373" fmla="*/ 1640240 h 2201598"/>
                <a:gd name="connsiteX374" fmla="*/ 674138 w 2370137"/>
                <a:gd name="connsiteY374" fmla="*/ 1642828 h 2201598"/>
                <a:gd name="connsiteX375" fmla="*/ 679304 w 2370137"/>
                <a:gd name="connsiteY375" fmla="*/ 1640240 h 2201598"/>
                <a:gd name="connsiteX376" fmla="*/ 710302 w 2370137"/>
                <a:gd name="connsiteY376" fmla="*/ 1518592 h 2201598"/>
                <a:gd name="connsiteX377" fmla="*/ 702552 w 2370137"/>
                <a:gd name="connsiteY377" fmla="*/ 1500474 h 2201598"/>
                <a:gd name="connsiteX378" fmla="*/ 622474 w 2370137"/>
                <a:gd name="connsiteY378" fmla="*/ 1516004 h 2201598"/>
                <a:gd name="connsiteX379" fmla="*/ 537230 w 2370137"/>
                <a:gd name="connsiteY379" fmla="*/ 1699769 h 2201598"/>
                <a:gd name="connsiteX380" fmla="*/ 529480 w 2370137"/>
                <a:gd name="connsiteY380" fmla="*/ 1694593 h 2201598"/>
                <a:gd name="connsiteX381" fmla="*/ 532063 w 2370137"/>
                <a:gd name="connsiteY381" fmla="*/ 1666122 h 2201598"/>
                <a:gd name="connsiteX382" fmla="*/ 544979 w 2370137"/>
                <a:gd name="connsiteY382" fmla="*/ 1598828 h 2201598"/>
                <a:gd name="connsiteX383" fmla="*/ 570811 w 2370137"/>
                <a:gd name="connsiteY383" fmla="*/ 1614357 h 2201598"/>
                <a:gd name="connsiteX384" fmla="*/ 578560 w 2370137"/>
                <a:gd name="connsiteY384" fmla="*/ 1606592 h 2201598"/>
                <a:gd name="connsiteX385" fmla="*/ 588893 w 2370137"/>
                <a:gd name="connsiteY385" fmla="*/ 1503062 h 2201598"/>
                <a:gd name="connsiteX386" fmla="*/ 575977 w 2370137"/>
                <a:gd name="connsiteY386" fmla="*/ 1497886 h 2201598"/>
                <a:gd name="connsiteX387" fmla="*/ 555312 w 2370137"/>
                <a:gd name="connsiteY387" fmla="*/ 1508239 h 2201598"/>
                <a:gd name="connsiteX388" fmla="*/ 542396 w 2370137"/>
                <a:gd name="connsiteY388" fmla="*/ 1510827 h 2201598"/>
                <a:gd name="connsiteX389" fmla="*/ 524314 w 2370137"/>
                <a:gd name="connsiteY389" fmla="*/ 1508239 h 2201598"/>
                <a:gd name="connsiteX390" fmla="*/ 506232 w 2370137"/>
                <a:gd name="connsiteY390" fmla="*/ 1505651 h 2201598"/>
                <a:gd name="connsiteX391" fmla="*/ 495899 w 2370137"/>
                <a:gd name="connsiteY391" fmla="*/ 1505651 h 2201598"/>
                <a:gd name="connsiteX392" fmla="*/ 485566 w 2370137"/>
                <a:gd name="connsiteY392" fmla="*/ 1472003 h 2201598"/>
                <a:gd name="connsiteX393" fmla="*/ 485566 w 2370137"/>
                <a:gd name="connsiteY393" fmla="*/ 1275296 h 2201598"/>
                <a:gd name="connsiteX394" fmla="*/ 472650 w 2370137"/>
                <a:gd name="connsiteY394" fmla="*/ 1270119 h 2201598"/>
                <a:gd name="connsiteX395" fmla="*/ 449402 w 2370137"/>
                <a:gd name="connsiteY395" fmla="*/ 1288237 h 2201598"/>
                <a:gd name="connsiteX396" fmla="*/ 389989 w 2370137"/>
                <a:gd name="connsiteY396" fmla="*/ 1264943 h 2201598"/>
                <a:gd name="connsiteX397" fmla="*/ 451985 w 2370137"/>
                <a:gd name="connsiteY397" fmla="*/ 1244237 h 2201598"/>
                <a:gd name="connsiteX398" fmla="*/ 477817 w 2370137"/>
                <a:gd name="connsiteY398" fmla="*/ 1246825 h 2201598"/>
                <a:gd name="connsiteX399" fmla="*/ 490733 w 2370137"/>
                <a:gd name="connsiteY399" fmla="*/ 1200236 h 2201598"/>
                <a:gd name="connsiteX400" fmla="*/ 379656 w 2370137"/>
                <a:gd name="connsiteY400" fmla="*/ 1065647 h 2201598"/>
                <a:gd name="connsiteX401" fmla="*/ 348658 w 2370137"/>
                <a:gd name="connsiteY401" fmla="*/ 1057883 h 2201598"/>
                <a:gd name="connsiteX402" fmla="*/ 379656 w 2370137"/>
                <a:gd name="connsiteY402" fmla="*/ 1032000 h 2201598"/>
                <a:gd name="connsiteX403" fmla="*/ 397739 w 2370137"/>
                <a:gd name="connsiteY403" fmla="*/ 933647 h 2201598"/>
                <a:gd name="connsiteX404" fmla="*/ 420987 w 2370137"/>
                <a:gd name="connsiteY404" fmla="*/ 879293 h 2201598"/>
                <a:gd name="connsiteX405" fmla="*/ 402905 w 2370137"/>
                <a:gd name="connsiteY405" fmla="*/ 868940 h 2201598"/>
                <a:gd name="connsiteX406" fmla="*/ 415821 w 2370137"/>
                <a:gd name="connsiteY406" fmla="*/ 858587 h 2201598"/>
                <a:gd name="connsiteX407" fmla="*/ 426153 w 2370137"/>
                <a:gd name="connsiteY407" fmla="*/ 863764 h 2201598"/>
                <a:gd name="connsiteX408" fmla="*/ 436486 w 2370137"/>
                <a:gd name="connsiteY408" fmla="*/ 868940 h 2201598"/>
                <a:gd name="connsiteX409" fmla="*/ 439069 w 2370137"/>
                <a:gd name="connsiteY409" fmla="*/ 866352 h 2201598"/>
                <a:gd name="connsiteX410" fmla="*/ 441652 w 2370137"/>
                <a:gd name="connsiteY410" fmla="*/ 840470 h 2201598"/>
                <a:gd name="connsiteX411" fmla="*/ 413238 w 2370137"/>
                <a:gd name="connsiteY411" fmla="*/ 824940 h 2201598"/>
                <a:gd name="connsiteX412" fmla="*/ 420987 w 2370137"/>
                <a:gd name="connsiteY412" fmla="*/ 778352 h 2201598"/>
                <a:gd name="connsiteX413" fmla="*/ 418404 w 2370137"/>
                <a:gd name="connsiteY413" fmla="*/ 775763 h 2201598"/>
                <a:gd name="connsiteX414" fmla="*/ 410654 w 2370137"/>
                <a:gd name="connsiteY414" fmla="*/ 778352 h 2201598"/>
                <a:gd name="connsiteX415" fmla="*/ 405488 w 2370137"/>
                <a:gd name="connsiteY415" fmla="*/ 778352 h 2201598"/>
                <a:gd name="connsiteX416" fmla="*/ 395155 w 2370137"/>
                <a:gd name="connsiteY416" fmla="*/ 773175 h 2201598"/>
                <a:gd name="connsiteX417" fmla="*/ 410654 w 2370137"/>
                <a:gd name="connsiteY417" fmla="*/ 708469 h 2201598"/>
                <a:gd name="connsiteX418" fmla="*/ 441652 w 2370137"/>
                <a:gd name="connsiteY418" fmla="*/ 651527 h 2201598"/>
                <a:gd name="connsiteX419" fmla="*/ 485566 w 2370137"/>
                <a:gd name="connsiteY419" fmla="*/ 607527 h 2201598"/>
                <a:gd name="connsiteX420" fmla="*/ 459735 w 2370137"/>
                <a:gd name="connsiteY420" fmla="*/ 579056 h 2201598"/>
                <a:gd name="connsiteX421" fmla="*/ 472650 w 2370137"/>
                <a:gd name="connsiteY421" fmla="*/ 568703 h 2201598"/>
                <a:gd name="connsiteX422" fmla="*/ 495899 w 2370137"/>
                <a:gd name="connsiteY422" fmla="*/ 576468 h 2201598"/>
                <a:gd name="connsiteX423" fmla="*/ 516564 w 2370137"/>
                <a:gd name="connsiteY423" fmla="*/ 584233 h 2201598"/>
                <a:gd name="connsiteX424" fmla="*/ 526897 w 2370137"/>
                <a:gd name="connsiteY424" fmla="*/ 581644 h 2201598"/>
                <a:gd name="connsiteX425" fmla="*/ 555312 w 2370137"/>
                <a:gd name="connsiteY425" fmla="*/ 555762 h 2201598"/>
                <a:gd name="connsiteX426" fmla="*/ 578560 w 2370137"/>
                <a:gd name="connsiteY426" fmla="*/ 560938 h 2201598"/>
                <a:gd name="connsiteX427" fmla="*/ 591476 w 2370137"/>
                <a:gd name="connsiteY427" fmla="*/ 553174 h 2201598"/>
                <a:gd name="connsiteX428" fmla="*/ 599226 w 2370137"/>
                <a:gd name="connsiteY428" fmla="*/ 527291 h 2201598"/>
                <a:gd name="connsiteX429" fmla="*/ 609558 w 2370137"/>
                <a:gd name="connsiteY429" fmla="*/ 524703 h 2201598"/>
                <a:gd name="connsiteX430" fmla="*/ 625057 w 2370137"/>
                <a:gd name="connsiteY430" fmla="*/ 532468 h 2201598"/>
                <a:gd name="connsiteX431" fmla="*/ 637973 w 2370137"/>
                <a:gd name="connsiteY431" fmla="*/ 542821 h 2201598"/>
                <a:gd name="connsiteX432" fmla="*/ 640556 w 2370137"/>
                <a:gd name="connsiteY432" fmla="*/ 540232 h 2201598"/>
                <a:gd name="connsiteX433" fmla="*/ 640556 w 2370137"/>
                <a:gd name="connsiteY433" fmla="*/ 522115 h 2201598"/>
                <a:gd name="connsiteX434" fmla="*/ 661222 w 2370137"/>
                <a:gd name="connsiteY434" fmla="*/ 514350 h 2201598"/>
                <a:gd name="connsiteX435" fmla="*/ 566561 w 2370137"/>
                <a:gd name="connsiteY435" fmla="*/ 504248 h 2201598"/>
                <a:gd name="connsiteX436" fmla="*/ 592137 w 2370137"/>
                <a:gd name="connsiteY436" fmla="*/ 522432 h 2201598"/>
                <a:gd name="connsiteX437" fmla="*/ 566561 w 2370137"/>
                <a:gd name="connsiteY437" fmla="*/ 504248 h 2201598"/>
                <a:gd name="connsiteX438" fmla="*/ 1224658 w 2370137"/>
                <a:gd name="connsiteY438" fmla="*/ 486412 h 2201598"/>
                <a:gd name="connsiteX439" fmla="*/ 1245804 w 2370137"/>
                <a:gd name="connsiteY439" fmla="*/ 491918 h 2201598"/>
                <a:gd name="connsiteX440" fmla="*/ 1212357 w 2370137"/>
                <a:gd name="connsiteY440" fmla="*/ 530226 h 2201598"/>
                <a:gd name="connsiteX441" fmla="*/ 1224658 w 2370137"/>
                <a:gd name="connsiteY441" fmla="*/ 486412 h 2201598"/>
                <a:gd name="connsiteX442" fmla="*/ 933767 w 2370137"/>
                <a:gd name="connsiteY442" fmla="*/ 485775 h 2201598"/>
                <a:gd name="connsiteX443" fmla="*/ 949007 w 2370137"/>
                <a:gd name="connsiteY443" fmla="*/ 506942 h 2201598"/>
                <a:gd name="connsiteX444" fmla="*/ 928687 w 2370137"/>
                <a:gd name="connsiteY444" fmla="*/ 493713 h 2201598"/>
                <a:gd name="connsiteX445" fmla="*/ 933767 w 2370137"/>
                <a:gd name="connsiteY445" fmla="*/ 485775 h 2201598"/>
                <a:gd name="connsiteX446" fmla="*/ 1021080 w 2370137"/>
                <a:gd name="connsiteY446" fmla="*/ 473075 h 2201598"/>
                <a:gd name="connsiteX447" fmla="*/ 1041400 w 2370137"/>
                <a:gd name="connsiteY447" fmla="*/ 488950 h 2201598"/>
                <a:gd name="connsiteX448" fmla="*/ 1021080 w 2370137"/>
                <a:gd name="connsiteY448" fmla="*/ 473075 h 2201598"/>
                <a:gd name="connsiteX449" fmla="*/ 609844 w 2370137"/>
                <a:gd name="connsiteY449" fmla="*/ 427038 h 2201598"/>
                <a:gd name="connsiteX450" fmla="*/ 635488 w 2370137"/>
                <a:gd name="connsiteY450" fmla="*/ 496434 h 2201598"/>
                <a:gd name="connsiteX451" fmla="*/ 609844 w 2370137"/>
                <a:gd name="connsiteY451" fmla="*/ 427038 h 2201598"/>
                <a:gd name="connsiteX452" fmla="*/ 214788 w 2370137"/>
                <a:gd name="connsiteY452" fmla="*/ 423863 h 2201598"/>
                <a:gd name="connsiteX453" fmla="*/ 261937 w 2370137"/>
                <a:gd name="connsiteY453" fmla="*/ 436761 h 2201598"/>
                <a:gd name="connsiteX454" fmla="*/ 254079 w 2370137"/>
                <a:gd name="connsiteY454" fmla="*/ 454819 h 2201598"/>
                <a:gd name="connsiteX455" fmla="*/ 222647 w 2370137"/>
                <a:gd name="connsiteY455" fmla="*/ 452239 h 2201598"/>
                <a:gd name="connsiteX456" fmla="*/ 214788 w 2370137"/>
                <a:gd name="connsiteY456" fmla="*/ 423863 h 2201598"/>
                <a:gd name="connsiteX457" fmla="*/ 932920 w 2370137"/>
                <a:gd name="connsiteY457" fmla="*/ 403225 h 2201598"/>
                <a:gd name="connsiteX458" fmla="*/ 932920 w 2370137"/>
                <a:gd name="connsiteY458" fmla="*/ 431800 h 2201598"/>
                <a:gd name="connsiteX459" fmla="*/ 932920 w 2370137"/>
                <a:gd name="connsiteY459" fmla="*/ 403225 h 2201598"/>
                <a:gd name="connsiteX460" fmla="*/ 619919 w 2370137"/>
                <a:gd name="connsiteY460" fmla="*/ 393700 h 2201598"/>
                <a:gd name="connsiteX461" fmla="*/ 622498 w 2370137"/>
                <a:gd name="connsiteY461" fmla="*/ 414338 h 2201598"/>
                <a:gd name="connsiteX462" fmla="*/ 609600 w 2370137"/>
                <a:gd name="connsiteY462" fmla="*/ 406599 h 2201598"/>
                <a:gd name="connsiteX463" fmla="*/ 619919 w 2370137"/>
                <a:gd name="connsiteY463" fmla="*/ 393700 h 2201598"/>
                <a:gd name="connsiteX464" fmla="*/ 1078682 w 2370137"/>
                <a:gd name="connsiteY464" fmla="*/ 387681 h 2201598"/>
                <a:gd name="connsiteX465" fmla="*/ 1085453 w 2370137"/>
                <a:gd name="connsiteY465" fmla="*/ 389996 h 2201598"/>
                <a:gd name="connsiteX466" fmla="*/ 1069975 w 2370137"/>
                <a:gd name="connsiteY466" fmla="*/ 408517 h 2201598"/>
                <a:gd name="connsiteX467" fmla="*/ 1078682 w 2370137"/>
                <a:gd name="connsiteY467" fmla="*/ 387681 h 2201598"/>
                <a:gd name="connsiteX468" fmla="*/ 720883 w 2370137"/>
                <a:gd name="connsiteY468" fmla="*/ 369888 h 2201598"/>
                <a:gd name="connsiteX469" fmla="*/ 720883 w 2370137"/>
                <a:gd name="connsiteY469" fmla="*/ 411163 h 2201598"/>
                <a:gd name="connsiteX470" fmla="*/ 712787 w 2370137"/>
                <a:gd name="connsiteY470" fmla="*/ 406003 h 2201598"/>
                <a:gd name="connsiteX471" fmla="*/ 720883 w 2370137"/>
                <a:gd name="connsiteY471" fmla="*/ 369888 h 2201598"/>
                <a:gd name="connsiteX472" fmla="*/ 1483065 w 2370137"/>
                <a:gd name="connsiteY472" fmla="*/ 340784 h 2201598"/>
                <a:gd name="connsiteX473" fmla="*/ 1506537 w 2370137"/>
                <a:gd name="connsiteY473" fmla="*/ 356659 h 2201598"/>
                <a:gd name="connsiteX474" fmla="*/ 1483065 w 2370137"/>
                <a:gd name="connsiteY474" fmla="*/ 340784 h 2201598"/>
                <a:gd name="connsiteX475" fmla="*/ 273154 w 2370137"/>
                <a:gd name="connsiteY475" fmla="*/ 338192 h 2201598"/>
                <a:gd name="connsiteX476" fmla="*/ 282287 w 2370137"/>
                <a:gd name="connsiteY476" fmla="*/ 357188 h 2201598"/>
                <a:gd name="connsiteX477" fmla="*/ 266700 w 2370137"/>
                <a:gd name="connsiteY477" fmla="*/ 344199 h 2201598"/>
                <a:gd name="connsiteX478" fmla="*/ 273154 w 2370137"/>
                <a:gd name="connsiteY478" fmla="*/ 338192 h 2201598"/>
                <a:gd name="connsiteX479" fmla="*/ 753070 w 2370137"/>
                <a:gd name="connsiteY479" fmla="*/ 316140 h 2201598"/>
                <a:gd name="connsiteX480" fmla="*/ 761999 w 2370137"/>
                <a:gd name="connsiteY480" fmla="*/ 318181 h 2201598"/>
                <a:gd name="connsiteX481" fmla="*/ 757237 w 2370137"/>
                <a:gd name="connsiteY481" fmla="*/ 331788 h 2201598"/>
                <a:gd name="connsiteX482" fmla="*/ 747712 w 2370137"/>
                <a:gd name="connsiteY482" fmla="*/ 326345 h 2201598"/>
                <a:gd name="connsiteX483" fmla="*/ 753070 w 2370137"/>
                <a:gd name="connsiteY483" fmla="*/ 316140 h 2201598"/>
                <a:gd name="connsiteX484" fmla="*/ 313068 w 2370137"/>
                <a:gd name="connsiteY484" fmla="*/ 312317 h 2201598"/>
                <a:gd name="connsiteX485" fmla="*/ 333903 w 2370137"/>
                <a:gd name="connsiteY485" fmla="*/ 338791 h 2201598"/>
                <a:gd name="connsiteX486" fmla="*/ 302154 w 2370137"/>
                <a:gd name="connsiteY486" fmla="*/ 315259 h 2201598"/>
                <a:gd name="connsiteX487" fmla="*/ 313068 w 2370137"/>
                <a:gd name="connsiteY487" fmla="*/ 312317 h 2201598"/>
                <a:gd name="connsiteX488" fmla="*/ 980464 w 2370137"/>
                <a:gd name="connsiteY488" fmla="*/ 310436 h 2201598"/>
                <a:gd name="connsiteX489" fmla="*/ 986631 w 2370137"/>
                <a:gd name="connsiteY489" fmla="*/ 325438 h 2201598"/>
                <a:gd name="connsiteX490" fmla="*/ 976312 w 2370137"/>
                <a:gd name="connsiteY490" fmla="*/ 317818 h 2201598"/>
                <a:gd name="connsiteX491" fmla="*/ 980464 w 2370137"/>
                <a:gd name="connsiteY491" fmla="*/ 310436 h 2201598"/>
                <a:gd name="connsiteX492" fmla="*/ 1500341 w 2370137"/>
                <a:gd name="connsiteY492" fmla="*/ 292021 h 2201598"/>
                <a:gd name="connsiteX493" fmla="*/ 1521442 w 2370137"/>
                <a:gd name="connsiteY493" fmla="*/ 292021 h 2201598"/>
                <a:gd name="connsiteX494" fmla="*/ 1523999 w 2370137"/>
                <a:gd name="connsiteY494" fmla="*/ 299879 h 2201598"/>
                <a:gd name="connsiteX495" fmla="*/ 1483077 w 2370137"/>
                <a:gd name="connsiteY495" fmla="*/ 307737 h 2201598"/>
                <a:gd name="connsiteX496" fmla="*/ 1500341 w 2370137"/>
                <a:gd name="connsiteY496" fmla="*/ 292021 h 2201598"/>
                <a:gd name="connsiteX497" fmla="*/ 1149623 w 2370137"/>
                <a:gd name="connsiteY497" fmla="*/ 275034 h 2201598"/>
                <a:gd name="connsiteX498" fmla="*/ 1160462 w 2370137"/>
                <a:gd name="connsiteY498" fmla="*/ 279522 h 2201598"/>
                <a:gd name="connsiteX499" fmla="*/ 1123950 w 2370137"/>
                <a:gd name="connsiteY499" fmla="*/ 292344 h 2201598"/>
                <a:gd name="connsiteX500" fmla="*/ 1149623 w 2370137"/>
                <a:gd name="connsiteY500" fmla="*/ 275034 h 2201598"/>
                <a:gd name="connsiteX501" fmla="*/ 1913508 w 2370137"/>
                <a:gd name="connsiteY501" fmla="*/ 265411 h 2201598"/>
                <a:gd name="connsiteX502" fmla="*/ 1938337 w 2370137"/>
                <a:gd name="connsiteY502" fmla="*/ 279162 h 2201598"/>
                <a:gd name="connsiteX503" fmla="*/ 1886744 w 2370137"/>
                <a:gd name="connsiteY503" fmla="*/ 271304 h 2201598"/>
                <a:gd name="connsiteX504" fmla="*/ 1913508 w 2370137"/>
                <a:gd name="connsiteY504" fmla="*/ 265411 h 2201598"/>
                <a:gd name="connsiteX505" fmla="*/ 1131314 w 2370137"/>
                <a:gd name="connsiteY505" fmla="*/ 241372 h 2201598"/>
                <a:gd name="connsiteX506" fmla="*/ 1142118 w 2370137"/>
                <a:gd name="connsiteY506" fmla="*/ 243320 h 2201598"/>
                <a:gd name="connsiteX507" fmla="*/ 1122362 w 2370137"/>
                <a:gd name="connsiteY507" fmla="*/ 251114 h 2201598"/>
                <a:gd name="connsiteX508" fmla="*/ 1131314 w 2370137"/>
                <a:gd name="connsiteY508" fmla="*/ 241372 h 2201598"/>
                <a:gd name="connsiteX509" fmla="*/ 517128 w 2370137"/>
                <a:gd name="connsiteY509" fmla="*/ 229621 h 2201598"/>
                <a:gd name="connsiteX510" fmla="*/ 539749 w 2370137"/>
                <a:gd name="connsiteY510" fmla="*/ 245269 h 2201598"/>
                <a:gd name="connsiteX511" fmla="*/ 524668 w 2370137"/>
                <a:gd name="connsiteY511" fmla="*/ 263526 h 2201598"/>
                <a:gd name="connsiteX512" fmla="*/ 517128 w 2370137"/>
                <a:gd name="connsiteY512" fmla="*/ 229621 h 2201598"/>
                <a:gd name="connsiteX513" fmla="*/ 1313595 w 2370137"/>
                <a:gd name="connsiteY513" fmla="*/ 225425 h 2201598"/>
                <a:gd name="connsiteX514" fmla="*/ 1318724 w 2370137"/>
                <a:gd name="connsiteY514" fmla="*/ 288925 h 2201598"/>
                <a:gd name="connsiteX515" fmla="*/ 1313595 w 2370137"/>
                <a:gd name="connsiteY515" fmla="*/ 225425 h 2201598"/>
                <a:gd name="connsiteX516" fmla="*/ 948072 w 2370137"/>
                <a:gd name="connsiteY516" fmla="*/ 219075 h 2201598"/>
                <a:gd name="connsiteX517" fmla="*/ 963612 w 2370137"/>
                <a:gd name="connsiteY517" fmla="*/ 239857 h 2201598"/>
                <a:gd name="connsiteX518" fmla="*/ 948072 w 2370137"/>
                <a:gd name="connsiteY518" fmla="*/ 219075 h 2201598"/>
                <a:gd name="connsiteX519" fmla="*/ 1284515 w 2370137"/>
                <a:gd name="connsiteY519" fmla="*/ 172893 h 2201598"/>
                <a:gd name="connsiteX520" fmla="*/ 1276804 w 2370137"/>
                <a:gd name="connsiteY520" fmla="*/ 243032 h 2201598"/>
                <a:gd name="connsiteX521" fmla="*/ 1284515 w 2370137"/>
                <a:gd name="connsiteY521" fmla="*/ 172893 h 2201598"/>
                <a:gd name="connsiteX522" fmla="*/ 1086610 w 2370137"/>
                <a:gd name="connsiteY522" fmla="*/ 86956 h 2201598"/>
                <a:gd name="connsiteX523" fmla="*/ 1098549 w 2370137"/>
                <a:gd name="connsiteY523" fmla="*/ 90488 h 2201598"/>
                <a:gd name="connsiteX524" fmla="*/ 1062037 w 2370137"/>
                <a:gd name="connsiteY524" fmla="*/ 115888 h 2201598"/>
                <a:gd name="connsiteX525" fmla="*/ 1086610 w 2370137"/>
                <a:gd name="connsiteY525" fmla="*/ 86956 h 2201598"/>
                <a:gd name="connsiteX526" fmla="*/ 922459 w 2370137"/>
                <a:gd name="connsiteY526" fmla="*/ 69850 h 2201598"/>
                <a:gd name="connsiteX527" fmla="*/ 932717 w 2370137"/>
                <a:gd name="connsiteY527" fmla="*/ 107950 h 2201598"/>
                <a:gd name="connsiteX528" fmla="*/ 922459 w 2370137"/>
                <a:gd name="connsiteY528" fmla="*/ 69850 h 2201598"/>
                <a:gd name="connsiteX529" fmla="*/ 1026080 w 2370137"/>
                <a:gd name="connsiteY529" fmla="*/ 22684 h 2201598"/>
                <a:gd name="connsiteX530" fmla="*/ 1041400 w 2370137"/>
                <a:gd name="connsiteY530" fmla="*/ 28399 h 2201598"/>
                <a:gd name="connsiteX531" fmla="*/ 1025712 w 2370137"/>
                <a:gd name="connsiteY531" fmla="*/ 53976 h 2201598"/>
                <a:gd name="connsiteX532" fmla="*/ 1026080 w 2370137"/>
                <a:gd name="connsiteY532" fmla="*/ 22684 h 2201598"/>
                <a:gd name="connsiteX533" fmla="*/ 1226971 w 2370137"/>
                <a:gd name="connsiteY533" fmla="*/ 0 h 2201598"/>
                <a:gd name="connsiteX534" fmla="*/ 1252872 w 2370137"/>
                <a:gd name="connsiteY534" fmla="*/ 31750 h 2201598"/>
                <a:gd name="connsiteX535" fmla="*/ 1226971 w 2370137"/>
                <a:gd name="connsiteY535" fmla="*/ 0 h 2201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</a:cxnLst>
              <a:rect l="l" t="t" r="r" b="b"/>
              <a:pathLst>
                <a:path w="2370137" h="2201598">
                  <a:moveTo>
                    <a:pt x="1384980" y="2179638"/>
                  </a:moveTo>
                  <a:cubicBezTo>
                    <a:pt x="1398587" y="2185036"/>
                    <a:pt x="1398587" y="2193132"/>
                    <a:pt x="1395866" y="2198530"/>
                  </a:cubicBezTo>
                  <a:cubicBezTo>
                    <a:pt x="1390423" y="2195831"/>
                    <a:pt x="1384980" y="2206626"/>
                    <a:pt x="1379537" y="2198530"/>
                  </a:cubicBezTo>
                  <a:cubicBezTo>
                    <a:pt x="1379537" y="2193132"/>
                    <a:pt x="1379537" y="2187735"/>
                    <a:pt x="1384980" y="2179638"/>
                  </a:cubicBezTo>
                  <a:close/>
                  <a:moveTo>
                    <a:pt x="1555750" y="2101850"/>
                  </a:moveTo>
                  <a:cubicBezTo>
                    <a:pt x="1568450" y="2107248"/>
                    <a:pt x="1568450" y="2118043"/>
                    <a:pt x="1560830" y="2128838"/>
                  </a:cubicBezTo>
                  <a:cubicBezTo>
                    <a:pt x="1555750" y="2128838"/>
                    <a:pt x="1550670" y="2128838"/>
                    <a:pt x="1545590" y="2126139"/>
                  </a:cubicBezTo>
                  <a:cubicBezTo>
                    <a:pt x="1543050" y="2120742"/>
                    <a:pt x="1545590" y="2104549"/>
                    <a:pt x="1555750" y="2101850"/>
                  </a:cubicBezTo>
                  <a:close/>
                  <a:moveTo>
                    <a:pt x="1778953" y="2077533"/>
                  </a:moveTo>
                  <a:cubicBezTo>
                    <a:pt x="1784350" y="2078832"/>
                    <a:pt x="1789430" y="2083378"/>
                    <a:pt x="1790700" y="2089872"/>
                  </a:cubicBezTo>
                  <a:cubicBezTo>
                    <a:pt x="1788160" y="2092470"/>
                    <a:pt x="1785620" y="2097666"/>
                    <a:pt x="1783080" y="2100263"/>
                  </a:cubicBezTo>
                  <a:cubicBezTo>
                    <a:pt x="1772920" y="2097666"/>
                    <a:pt x="1767840" y="2095068"/>
                    <a:pt x="1765300" y="2084677"/>
                  </a:cubicBezTo>
                  <a:cubicBezTo>
                    <a:pt x="1767840" y="2078183"/>
                    <a:pt x="1773555" y="2076234"/>
                    <a:pt x="1778953" y="2077533"/>
                  </a:cubicBezTo>
                  <a:close/>
                  <a:moveTo>
                    <a:pt x="1638935" y="1993900"/>
                  </a:moveTo>
                  <a:cubicBezTo>
                    <a:pt x="1654175" y="1996470"/>
                    <a:pt x="1661795" y="2006751"/>
                    <a:pt x="1666875" y="2019603"/>
                  </a:cubicBezTo>
                  <a:cubicBezTo>
                    <a:pt x="1656715" y="2047875"/>
                    <a:pt x="1638935" y="2022173"/>
                    <a:pt x="1628775" y="2009322"/>
                  </a:cubicBezTo>
                  <a:cubicBezTo>
                    <a:pt x="1631315" y="1999041"/>
                    <a:pt x="1631315" y="1999041"/>
                    <a:pt x="1638935" y="1993900"/>
                  </a:cubicBezTo>
                  <a:close/>
                  <a:moveTo>
                    <a:pt x="897515" y="1731977"/>
                  </a:moveTo>
                  <a:cubicBezTo>
                    <a:pt x="902938" y="1730231"/>
                    <a:pt x="908280" y="1730232"/>
                    <a:pt x="912812" y="1732829"/>
                  </a:cubicBezTo>
                  <a:cubicBezTo>
                    <a:pt x="902452" y="1745818"/>
                    <a:pt x="892091" y="1756209"/>
                    <a:pt x="881731" y="1774393"/>
                  </a:cubicBezTo>
                  <a:cubicBezTo>
                    <a:pt x="876551" y="1769197"/>
                    <a:pt x="873961" y="1779588"/>
                    <a:pt x="866190" y="1771795"/>
                  </a:cubicBezTo>
                  <a:cubicBezTo>
                    <a:pt x="864248" y="1758157"/>
                    <a:pt x="881245" y="1737213"/>
                    <a:pt x="897515" y="1731977"/>
                  </a:cubicBezTo>
                  <a:close/>
                  <a:moveTo>
                    <a:pt x="2245028" y="1730375"/>
                  </a:moveTo>
                  <a:cubicBezTo>
                    <a:pt x="2257879" y="1740606"/>
                    <a:pt x="2265590" y="1738048"/>
                    <a:pt x="2273300" y="1748279"/>
                  </a:cubicBezTo>
                  <a:cubicBezTo>
                    <a:pt x="2265590" y="1776413"/>
                    <a:pt x="2219325" y="1753394"/>
                    <a:pt x="2245028" y="1730375"/>
                  </a:cubicBezTo>
                  <a:close/>
                  <a:moveTo>
                    <a:pt x="1612786" y="1724636"/>
                  </a:moveTo>
                  <a:cubicBezTo>
                    <a:pt x="1625826" y="1719263"/>
                    <a:pt x="1631042" y="1732696"/>
                    <a:pt x="1641474" y="1740756"/>
                  </a:cubicBezTo>
                  <a:cubicBezTo>
                    <a:pt x="1633650" y="1754188"/>
                    <a:pt x="1604962" y="1740756"/>
                    <a:pt x="1612786" y="1724636"/>
                  </a:cubicBezTo>
                  <a:close/>
                  <a:moveTo>
                    <a:pt x="1768134" y="1711325"/>
                  </a:moveTo>
                  <a:cubicBezTo>
                    <a:pt x="1773350" y="1716617"/>
                    <a:pt x="1778566" y="1724555"/>
                    <a:pt x="1781174" y="1729846"/>
                  </a:cubicBezTo>
                  <a:cubicBezTo>
                    <a:pt x="1778566" y="1735138"/>
                    <a:pt x="1775958" y="1740430"/>
                    <a:pt x="1773350" y="1745722"/>
                  </a:cubicBezTo>
                  <a:cubicBezTo>
                    <a:pt x="1747270" y="1751013"/>
                    <a:pt x="1744662" y="1713971"/>
                    <a:pt x="1768134" y="1711325"/>
                  </a:cubicBezTo>
                  <a:close/>
                  <a:moveTo>
                    <a:pt x="745115" y="1711325"/>
                  </a:moveTo>
                  <a:cubicBezTo>
                    <a:pt x="747712" y="1716881"/>
                    <a:pt x="742517" y="1725216"/>
                    <a:pt x="737321" y="1733550"/>
                  </a:cubicBezTo>
                  <a:cubicBezTo>
                    <a:pt x="732126" y="1733550"/>
                    <a:pt x="724333" y="1727994"/>
                    <a:pt x="719137" y="1722438"/>
                  </a:cubicBezTo>
                  <a:cubicBezTo>
                    <a:pt x="726930" y="1711325"/>
                    <a:pt x="734724" y="1711325"/>
                    <a:pt x="745115" y="1711325"/>
                  </a:cubicBezTo>
                  <a:close/>
                  <a:moveTo>
                    <a:pt x="873442" y="1706563"/>
                  </a:moveTo>
                  <a:cubicBezTo>
                    <a:pt x="875982" y="1709209"/>
                    <a:pt x="878522" y="1711855"/>
                    <a:pt x="881062" y="1711855"/>
                  </a:cubicBezTo>
                  <a:cubicBezTo>
                    <a:pt x="878522" y="1719792"/>
                    <a:pt x="873442" y="1722438"/>
                    <a:pt x="868362" y="1719792"/>
                  </a:cubicBezTo>
                  <a:cubicBezTo>
                    <a:pt x="870902" y="1717147"/>
                    <a:pt x="868362" y="1711855"/>
                    <a:pt x="873442" y="1706563"/>
                  </a:cubicBezTo>
                  <a:close/>
                  <a:moveTo>
                    <a:pt x="1831730" y="1608138"/>
                  </a:moveTo>
                  <a:cubicBezTo>
                    <a:pt x="1844552" y="1618529"/>
                    <a:pt x="1857374" y="1615931"/>
                    <a:pt x="1857374" y="1631518"/>
                  </a:cubicBezTo>
                  <a:cubicBezTo>
                    <a:pt x="1847117" y="1636713"/>
                    <a:pt x="1836859" y="1628920"/>
                    <a:pt x="1824037" y="1618529"/>
                  </a:cubicBezTo>
                  <a:cubicBezTo>
                    <a:pt x="1826602" y="1615931"/>
                    <a:pt x="1829166" y="1610736"/>
                    <a:pt x="1831730" y="1608138"/>
                  </a:cubicBezTo>
                  <a:close/>
                  <a:moveTo>
                    <a:pt x="788319" y="1585913"/>
                  </a:moveTo>
                  <a:cubicBezTo>
                    <a:pt x="780548" y="1616509"/>
                    <a:pt x="806449" y="1639456"/>
                    <a:pt x="793499" y="1670051"/>
                  </a:cubicBezTo>
                  <a:cubicBezTo>
                    <a:pt x="772778" y="1659853"/>
                    <a:pt x="757237" y="1591013"/>
                    <a:pt x="788319" y="1585913"/>
                  </a:cubicBezTo>
                  <a:close/>
                  <a:moveTo>
                    <a:pt x="463550" y="1567745"/>
                  </a:moveTo>
                  <a:cubicBezTo>
                    <a:pt x="455386" y="1577622"/>
                    <a:pt x="458107" y="1587500"/>
                    <a:pt x="444500" y="1587500"/>
                  </a:cubicBezTo>
                  <a:cubicBezTo>
                    <a:pt x="444500" y="1580092"/>
                    <a:pt x="455386" y="1565275"/>
                    <a:pt x="463550" y="1567745"/>
                  </a:cubicBezTo>
                  <a:close/>
                  <a:moveTo>
                    <a:pt x="1628590" y="1525588"/>
                  </a:moveTo>
                  <a:cubicBezTo>
                    <a:pt x="1664770" y="1541305"/>
                    <a:pt x="1700951" y="1543924"/>
                    <a:pt x="1731962" y="1559640"/>
                  </a:cubicBezTo>
                  <a:cubicBezTo>
                    <a:pt x="1700951" y="1577976"/>
                    <a:pt x="1659602" y="1559640"/>
                    <a:pt x="1620837" y="1549163"/>
                  </a:cubicBezTo>
                  <a:cubicBezTo>
                    <a:pt x="1623422" y="1541305"/>
                    <a:pt x="1620837" y="1536066"/>
                    <a:pt x="1628590" y="1525588"/>
                  </a:cubicBezTo>
                  <a:close/>
                  <a:moveTo>
                    <a:pt x="245609" y="1439863"/>
                  </a:moveTo>
                  <a:cubicBezTo>
                    <a:pt x="255587" y="1442585"/>
                    <a:pt x="253093" y="1450749"/>
                    <a:pt x="250598" y="1458913"/>
                  </a:cubicBezTo>
                  <a:cubicBezTo>
                    <a:pt x="245609" y="1456192"/>
                    <a:pt x="243114" y="1458913"/>
                    <a:pt x="238125" y="1453470"/>
                  </a:cubicBezTo>
                  <a:cubicBezTo>
                    <a:pt x="240620" y="1448028"/>
                    <a:pt x="243114" y="1442585"/>
                    <a:pt x="245609" y="1439863"/>
                  </a:cubicBezTo>
                  <a:close/>
                  <a:moveTo>
                    <a:pt x="2301875" y="1377950"/>
                  </a:moveTo>
                  <a:cubicBezTo>
                    <a:pt x="2325504" y="1390848"/>
                    <a:pt x="2346508" y="1385689"/>
                    <a:pt x="2370137" y="1403747"/>
                  </a:cubicBezTo>
                  <a:cubicBezTo>
                    <a:pt x="2357010" y="1419225"/>
                    <a:pt x="2304501" y="1406326"/>
                    <a:pt x="2301875" y="1377950"/>
                  </a:cubicBezTo>
                  <a:close/>
                  <a:moveTo>
                    <a:pt x="413544" y="1303338"/>
                  </a:moveTo>
                  <a:cubicBezTo>
                    <a:pt x="426442" y="1305917"/>
                    <a:pt x="439341" y="1305917"/>
                    <a:pt x="444500" y="1321396"/>
                  </a:cubicBezTo>
                  <a:cubicBezTo>
                    <a:pt x="434181" y="1344613"/>
                    <a:pt x="403225" y="1323975"/>
                    <a:pt x="413544" y="1303338"/>
                  </a:cubicBezTo>
                  <a:close/>
                  <a:moveTo>
                    <a:pt x="2019803" y="1134390"/>
                  </a:moveTo>
                  <a:cubicBezTo>
                    <a:pt x="2021752" y="1135080"/>
                    <a:pt x="2023778" y="1136866"/>
                    <a:pt x="2025649" y="1140113"/>
                  </a:cubicBezTo>
                  <a:cubicBezTo>
                    <a:pt x="2023155" y="1147907"/>
                    <a:pt x="2018166" y="1155700"/>
                    <a:pt x="2010682" y="1147907"/>
                  </a:cubicBezTo>
                  <a:cubicBezTo>
                    <a:pt x="2008811" y="1140114"/>
                    <a:pt x="2013956" y="1132320"/>
                    <a:pt x="2019803" y="1134390"/>
                  </a:cubicBezTo>
                  <a:close/>
                  <a:moveTo>
                    <a:pt x="347133" y="1073468"/>
                  </a:moveTo>
                  <a:cubicBezTo>
                    <a:pt x="352424" y="1086168"/>
                    <a:pt x="336549" y="1098868"/>
                    <a:pt x="325966" y="1106488"/>
                  </a:cubicBezTo>
                  <a:cubicBezTo>
                    <a:pt x="320675" y="1101408"/>
                    <a:pt x="315383" y="1106488"/>
                    <a:pt x="312737" y="1101408"/>
                  </a:cubicBezTo>
                  <a:cubicBezTo>
                    <a:pt x="323320" y="1086168"/>
                    <a:pt x="331258" y="1068388"/>
                    <a:pt x="347133" y="1073468"/>
                  </a:cubicBezTo>
                  <a:close/>
                  <a:moveTo>
                    <a:pt x="1885950" y="1055688"/>
                  </a:moveTo>
                  <a:cubicBezTo>
                    <a:pt x="1888530" y="1055688"/>
                    <a:pt x="1891110" y="1058252"/>
                    <a:pt x="1893689" y="1055688"/>
                  </a:cubicBezTo>
                  <a:cubicBezTo>
                    <a:pt x="1927225" y="1078768"/>
                    <a:pt x="1924646" y="1142879"/>
                    <a:pt x="1885950" y="1155701"/>
                  </a:cubicBezTo>
                  <a:cubicBezTo>
                    <a:pt x="1844675" y="1132621"/>
                    <a:pt x="1849835" y="1078768"/>
                    <a:pt x="1885950" y="1055688"/>
                  </a:cubicBezTo>
                  <a:close/>
                  <a:moveTo>
                    <a:pt x="1390220" y="964342"/>
                  </a:moveTo>
                  <a:cubicBezTo>
                    <a:pt x="1427692" y="958963"/>
                    <a:pt x="1474259" y="1001996"/>
                    <a:pt x="1439334" y="1045028"/>
                  </a:cubicBezTo>
                  <a:cubicBezTo>
                    <a:pt x="1421224" y="1065893"/>
                    <a:pt x="1395354" y="1063285"/>
                    <a:pt x="1366897" y="1076325"/>
                  </a:cubicBezTo>
                  <a:cubicBezTo>
                    <a:pt x="1379832" y="1042420"/>
                    <a:pt x="1346200" y="1016340"/>
                    <a:pt x="1359135" y="987652"/>
                  </a:cubicBezTo>
                  <a:cubicBezTo>
                    <a:pt x="1366250" y="973308"/>
                    <a:pt x="1377730" y="966135"/>
                    <a:pt x="1390220" y="964342"/>
                  </a:cubicBezTo>
                  <a:close/>
                  <a:moveTo>
                    <a:pt x="1590296" y="898451"/>
                  </a:moveTo>
                  <a:cubicBezTo>
                    <a:pt x="1593544" y="898695"/>
                    <a:pt x="1596953" y="899999"/>
                    <a:pt x="1600200" y="902607"/>
                  </a:cubicBezTo>
                  <a:cubicBezTo>
                    <a:pt x="1597603" y="907823"/>
                    <a:pt x="1600200" y="913039"/>
                    <a:pt x="1597603" y="918256"/>
                  </a:cubicBezTo>
                  <a:cubicBezTo>
                    <a:pt x="1589809" y="918256"/>
                    <a:pt x="1584614" y="928688"/>
                    <a:pt x="1574223" y="918256"/>
                  </a:cubicBezTo>
                  <a:cubicBezTo>
                    <a:pt x="1572275" y="906519"/>
                    <a:pt x="1580555" y="897717"/>
                    <a:pt x="1590296" y="898451"/>
                  </a:cubicBezTo>
                  <a:close/>
                  <a:moveTo>
                    <a:pt x="1338659" y="891646"/>
                  </a:moveTo>
                  <a:cubicBezTo>
                    <a:pt x="1351558" y="889000"/>
                    <a:pt x="1354137" y="904875"/>
                    <a:pt x="1346398" y="912813"/>
                  </a:cubicBezTo>
                  <a:cubicBezTo>
                    <a:pt x="1336080" y="907521"/>
                    <a:pt x="1333500" y="899583"/>
                    <a:pt x="1338659" y="891646"/>
                  </a:cubicBezTo>
                  <a:close/>
                  <a:moveTo>
                    <a:pt x="7739" y="855663"/>
                  </a:moveTo>
                  <a:cubicBezTo>
                    <a:pt x="15478" y="858309"/>
                    <a:pt x="12898" y="855663"/>
                    <a:pt x="20637" y="863601"/>
                  </a:cubicBezTo>
                  <a:cubicBezTo>
                    <a:pt x="18057" y="868892"/>
                    <a:pt x="15478" y="874184"/>
                    <a:pt x="12898" y="879476"/>
                  </a:cubicBezTo>
                  <a:cubicBezTo>
                    <a:pt x="7739" y="876830"/>
                    <a:pt x="5159" y="874184"/>
                    <a:pt x="0" y="871538"/>
                  </a:cubicBezTo>
                  <a:cubicBezTo>
                    <a:pt x="0" y="866246"/>
                    <a:pt x="2579" y="860955"/>
                    <a:pt x="7739" y="855663"/>
                  </a:cubicBezTo>
                  <a:close/>
                  <a:moveTo>
                    <a:pt x="2077669" y="827133"/>
                  </a:moveTo>
                  <a:cubicBezTo>
                    <a:pt x="2082347" y="828095"/>
                    <a:pt x="2087336" y="831301"/>
                    <a:pt x="2092325" y="835147"/>
                  </a:cubicBezTo>
                  <a:cubicBezTo>
                    <a:pt x="2092325" y="840276"/>
                    <a:pt x="2092325" y="845405"/>
                    <a:pt x="2089831" y="850534"/>
                  </a:cubicBezTo>
                  <a:cubicBezTo>
                    <a:pt x="2082347" y="855663"/>
                    <a:pt x="2057400" y="847969"/>
                    <a:pt x="2064884" y="832583"/>
                  </a:cubicBezTo>
                  <a:cubicBezTo>
                    <a:pt x="2068626" y="827454"/>
                    <a:pt x="2072992" y="826172"/>
                    <a:pt x="2077669" y="827133"/>
                  </a:cubicBezTo>
                  <a:close/>
                  <a:moveTo>
                    <a:pt x="364877" y="763147"/>
                  </a:moveTo>
                  <a:cubicBezTo>
                    <a:pt x="367606" y="762617"/>
                    <a:pt x="370417" y="763106"/>
                    <a:pt x="373063" y="765062"/>
                  </a:cubicBezTo>
                  <a:cubicBezTo>
                    <a:pt x="378354" y="772886"/>
                    <a:pt x="381000" y="778102"/>
                    <a:pt x="375709" y="788535"/>
                  </a:cubicBezTo>
                  <a:cubicBezTo>
                    <a:pt x="370417" y="793751"/>
                    <a:pt x="359834" y="791143"/>
                    <a:pt x="349250" y="783319"/>
                  </a:cubicBezTo>
                  <a:cubicBezTo>
                    <a:pt x="349250" y="775494"/>
                    <a:pt x="356692" y="764736"/>
                    <a:pt x="364877" y="763147"/>
                  </a:cubicBezTo>
                  <a:close/>
                  <a:moveTo>
                    <a:pt x="170530" y="740193"/>
                  </a:moveTo>
                  <a:cubicBezTo>
                    <a:pt x="180891" y="735013"/>
                    <a:pt x="201612" y="747964"/>
                    <a:pt x="201612" y="760914"/>
                  </a:cubicBezTo>
                  <a:cubicBezTo>
                    <a:pt x="199022" y="766095"/>
                    <a:pt x="196432" y="771275"/>
                    <a:pt x="191251" y="779046"/>
                  </a:cubicBezTo>
                  <a:cubicBezTo>
                    <a:pt x="173121" y="784226"/>
                    <a:pt x="152400" y="760914"/>
                    <a:pt x="170530" y="740193"/>
                  </a:cubicBezTo>
                  <a:close/>
                  <a:moveTo>
                    <a:pt x="1424583" y="715963"/>
                  </a:moveTo>
                  <a:cubicBezTo>
                    <a:pt x="1414264" y="739468"/>
                    <a:pt x="1427162" y="796926"/>
                    <a:pt x="1385887" y="770809"/>
                  </a:cubicBezTo>
                  <a:cubicBezTo>
                    <a:pt x="1403945" y="755139"/>
                    <a:pt x="1401365" y="718575"/>
                    <a:pt x="1424583" y="715963"/>
                  </a:cubicBezTo>
                  <a:close/>
                  <a:moveTo>
                    <a:pt x="2330648" y="707160"/>
                  </a:moveTo>
                  <a:cubicBezTo>
                    <a:pt x="2335609" y="707809"/>
                    <a:pt x="2340239" y="711056"/>
                    <a:pt x="2341562" y="716252"/>
                  </a:cubicBezTo>
                  <a:cubicBezTo>
                    <a:pt x="2336271" y="731838"/>
                    <a:pt x="2320396" y="721447"/>
                    <a:pt x="2317750" y="713654"/>
                  </a:cubicBezTo>
                  <a:cubicBezTo>
                    <a:pt x="2320396" y="708458"/>
                    <a:pt x="2325688" y="706510"/>
                    <a:pt x="2330648" y="707160"/>
                  </a:cubicBezTo>
                  <a:close/>
                  <a:moveTo>
                    <a:pt x="1677373" y="703084"/>
                  </a:moveTo>
                  <a:cubicBezTo>
                    <a:pt x="1684024" y="701813"/>
                    <a:pt x="1691237" y="703125"/>
                    <a:pt x="1697648" y="708370"/>
                  </a:cubicBezTo>
                  <a:cubicBezTo>
                    <a:pt x="1700212" y="724107"/>
                    <a:pt x="1682261" y="745090"/>
                    <a:pt x="1669439" y="747713"/>
                  </a:cubicBezTo>
                  <a:cubicBezTo>
                    <a:pt x="1642513" y="733943"/>
                    <a:pt x="1657419" y="706895"/>
                    <a:pt x="1677373" y="703084"/>
                  </a:cubicBezTo>
                  <a:close/>
                  <a:moveTo>
                    <a:pt x="204787" y="690563"/>
                  </a:moveTo>
                  <a:cubicBezTo>
                    <a:pt x="222663" y="698274"/>
                    <a:pt x="250755" y="708555"/>
                    <a:pt x="263524" y="726546"/>
                  </a:cubicBezTo>
                  <a:cubicBezTo>
                    <a:pt x="248202" y="744538"/>
                    <a:pt x="209894" y="705984"/>
                    <a:pt x="204787" y="690563"/>
                  </a:cubicBezTo>
                  <a:close/>
                  <a:moveTo>
                    <a:pt x="1777999" y="658813"/>
                  </a:moveTo>
                  <a:cubicBezTo>
                    <a:pt x="1772884" y="682030"/>
                    <a:pt x="1749866" y="700088"/>
                    <a:pt x="1731962" y="697508"/>
                  </a:cubicBezTo>
                  <a:cubicBezTo>
                    <a:pt x="1737077" y="674291"/>
                    <a:pt x="1762654" y="661393"/>
                    <a:pt x="1777999" y="658813"/>
                  </a:cubicBezTo>
                  <a:close/>
                  <a:moveTo>
                    <a:pt x="418697" y="642252"/>
                  </a:moveTo>
                  <a:cubicBezTo>
                    <a:pt x="424832" y="640872"/>
                    <a:pt x="434093" y="653293"/>
                    <a:pt x="426684" y="658813"/>
                  </a:cubicBezTo>
                  <a:cubicBezTo>
                    <a:pt x="421746" y="653906"/>
                    <a:pt x="419276" y="651453"/>
                    <a:pt x="414337" y="648999"/>
                  </a:cubicBezTo>
                  <a:cubicBezTo>
                    <a:pt x="414955" y="644706"/>
                    <a:pt x="416652" y="642712"/>
                    <a:pt x="418697" y="642252"/>
                  </a:cubicBezTo>
                  <a:close/>
                  <a:moveTo>
                    <a:pt x="992981" y="615950"/>
                  </a:moveTo>
                  <a:cubicBezTo>
                    <a:pt x="995560" y="618445"/>
                    <a:pt x="1000720" y="620939"/>
                    <a:pt x="1003299" y="623434"/>
                  </a:cubicBezTo>
                  <a:cubicBezTo>
                    <a:pt x="998140" y="633413"/>
                    <a:pt x="982662" y="623434"/>
                    <a:pt x="992981" y="615950"/>
                  </a:cubicBezTo>
                  <a:close/>
                  <a:moveTo>
                    <a:pt x="1280163" y="615357"/>
                  </a:moveTo>
                  <a:cubicBezTo>
                    <a:pt x="1286693" y="613826"/>
                    <a:pt x="1295399" y="621838"/>
                    <a:pt x="1295399" y="625608"/>
                  </a:cubicBezTo>
                  <a:cubicBezTo>
                    <a:pt x="1292820" y="638176"/>
                    <a:pt x="1277342" y="628122"/>
                    <a:pt x="1274762" y="620581"/>
                  </a:cubicBezTo>
                  <a:cubicBezTo>
                    <a:pt x="1276052" y="617439"/>
                    <a:pt x="1277987" y="615868"/>
                    <a:pt x="1280163" y="615357"/>
                  </a:cubicBezTo>
                  <a:close/>
                  <a:moveTo>
                    <a:pt x="1350962" y="615340"/>
                  </a:moveTo>
                  <a:cubicBezTo>
                    <a:pt x="1343342" y="631093"/>
                    <a:pt x="1335722" y="673101"/>
                    <a:pt x="1312862" y="662599"/>
                  </a:cubicBezTo>
                  <a:cubicBezTo>
                    <a:pt x="1317942" y="652097"/>
                    <a:pt x="1333182" y="604838"/>
                    <a:pt x="1350962" y="615340"/>
                  </a:cubicBezTo>
                  <a:close/>
                  <a:moveTo>
                    <a:pt x="1064577" y="604838"/>
                  </a:moveTo>
                  <a:cubicBezTo>
                    <a:pt x="1067117" y="628174"/>
                    <a:pt x="1074737" y="651511"/>
                    <a:pt x="1056957" y="677440"/>
                  </a:cubicBezTo>
                  <a:cubicBezTo>
                    <a:pt x="1049337" y="677440"/>
                    <a:pt x="1039177" y="682626"/>
                    <a:pt x="1036637" y="672254"/>
                  </a:cubicBezTo>
                  <a:cubicBezTo>
                    <a:pt x="1059497" y="654104"/>
                    <a:pt x="1041717" y="615210"/>
                    <a:pt x="1064577" y="604838"/>
                  </a:cubicBezTo>
                  <a:close/>
                  <a:moveTo>
                    <a:pt x="1147675" y="603250"/>
                  </a:moveTo>
                  <a:cubicBezTo>
                    <a:pt x="1175902" y="610964"/>
                    <a:pt x="1201563" y="605821"/>
                    <a:pt x="1227224" y="610964"/>
                  </a:cubicBezTo>
                  <a:cubicBezTo>
                    <a:pt x="1240055" y="639248"/>
                    <a:pt x="1281112" y="657247"/>
                    <a:pt x="1278546" y="693246"/>
                  </a:cubicBezTo>
                  <a:cubicBezTo>
                    <a:pt x="1260583" y="713816"/>
                    <a:pt x="1265716" y="729244"/>
                    <a:pt x="1260583" y="747243"/>
                  </a:cubicBezTo>
                  <a:cubicBezTo>
                    <a:pt x="1240055" y="767814"/>
                    <a:pt x="1209262" y="785813"/>
                    <a:pt x="1178468" y="785813"/>
                  </a:cubicBezTo>
                  <a:cubicBezTo>
                    <a:pt x="1168204" y="785813"/>
                    <a:pt x="1155374" y="783242"/>
                    <a:pt x="1145109" y="778099"/>
                  </a:cubicBezTo>
                  <a:cubicBezTo>
                    <a:pt x="1114316" y="760100"/>
                    <a:pt x="1111750" y="729244"/>
                    <a:pt x="1093787" y="700960"/>
                  </a:cubicBezTo>
                  <a:cubicBezTo>
                    <a:pt x="1109184" y="680389"/>
                    <a:pt x="1101486" y="664961"/>
                    <a:pt x="1101486" y="649533"/>
                  </a:cubicBezTo>
                  <a:cubicBezTo>
                    <a:pt x="1116882" y="641820"/>
                    <a:pt x="1132279" y="618678"/>
                    <a:pt x="1147675" y="603250"/>
                  </a:cubicBezTo>
                  <a:close/>
                  <a:moveTo>
                    <a:pt x="778442" y="573059"/>
                  </a:moveTo>
                  <a:cubicBezTo>
                    <a:pt x="781503" y="572747"/>
                    <a:pt x="784905" y="573995"/>
                    <a:pt x="788987" y="576489"/>
                  </a:cubicBezTo>
                  <a:cubicBezTo>
                    <a:pt x="780823" y="588963"/>
                    <a:pt x="778102" y="586468"/>
                    <a:pt x="769937" y="578984"/>
                  </a:cubicBezTo>
                  <a:cubicBezTo>
                    <a:pt x="772659" y="575242"/>
                    <a:pt x="775380" y="573371"/>
                    <a:pt x="778442" y="573059"/>
                  </a:cubicBezTo>
                  <a:close/>
                  <a:moveTo>
                    <a:pt x="78580" y="566738"/>
                  </a:moveTo>
                  <a:cubicBezTo>
                    <a:pt x="86319" y="571677"/>
                    <a:pt x="83740" y="574146"/>
                    <a:pt x="88899" y="576616"/>
                  </a:cubicBezTo>
                  <a:cubicBezTo>
                    <a:pt x="83740" y="586493"/>
                    <a:pt x="78580" y="588963"/>
                    <a:pt x="68262" y="584024"/>
                  </a:cubicBezTo>
                  <a:cubicBezTo>
                    <a:pt x="68262" y="579085"/>
                    <a:pt x="73421" y="569207"/>
                    <a:pt x="78580" y="566738"/>
                  </a:cubicBezTo>
                  <a:close/>
                  <a:moveTo>
                    <a:pt x="1482725" y="563563"/>
                  </a:moveTo>
                  <a:cubicBezTo>
                    <a:pt x="1485333" y="563563"/>
                    <a:pt x="1485333" y="563563"/>
                    <a:pt x="1487941" y="563563"/>
                  </a:cubicBezTo>
                  <a:cubicBezTo>
                    <a:pt x="1503590" y="563563"/>
                    <a:pt x="1508806" y="581573"/>
                    <a:pt x="1516630" y="594437"/>
                  </a:cubicBezTo>
                  <a:cubicBezTo>
                    <a:pt x="1527062" y="581573"/>
                    <a:pt x="1532278" y="563563"/>
                    <a:pt x="1542710" y="563563"/>
                  </a:cubicBezTo>
                  <a:cubicBezTo>
                    <a:pt x="1545318" y="563563"/>
                    <a:pt x="1547926" y="563563"/>
                    <a:pt x="1550534" y="566136"/>
                  </a:cubicBezTo>
                  <a:cubicBezTo>
                    <a:pt x="1555750" y="584146"/>
                    <a:pt x="1534886" y="594437"/>
                    <a:pt x="1527062" y="612447"/>
                  </a:cubicBezTo>
                  <a:cubicBezTo>
                    <a:pt x="1527062" y="620166"/>
                    <a:pt x="1537494" y="627884"/>
                    <a:pt x="1524454" y="638176"/>
                  </a:cubicBezTo>
                  <a:cubicBezTo>
                    <a:pt x="1498373" y="617593"/>
                    <a:pt x="1485333" y="591864"/>
                    <a:pt x="1482725" y="563563"/>
                  </a:cubicBezTo>
                  <a:close/>
                  <a:moveTo>
                    <a:pt x="787962" y="531932"/>
                  </a:moveTo>
                  <a:cubicBezTo>
                    <a:pt x="790773" y="531019"/>
                    <a:pt x="793750" y="531178"/>
                    <a:pt x="796396" y="533083"/>
                  </a:cubicBezTo>
                  <a:cubicBezTo>
                    <a:pt x="801687" y="540703"/>
                    <a:pt x="791104" y="563563"/>
                    <a:pt x="780521" y="550863"/>
                  </a:cubicBezTo>
                  <a:cubicBezTo>
                    <a:pt x="772583" y="547053"/>
                    <a:pt x="779528" y="534670"/>
                    <a:pt x="787962" y="531932"/>
                  </a:cubicBezTo>
                  <a:close/>
                  <a:moveTo>
                    <a:pt x="483105" y="529035"/>
                  </a:moveTo>
                  <a:cubicBezTo>
                    <a:pt x="494146" y="527411"/>
                    <a:pt x="507134" y="529360"/>
                    <a:pt x="517525" y="533256"/>
                  </a:cubicBezTo>
                  <a:cubicBezTo>
                    <a:pt x="501939" y="554038"/>
                    <a:pt x="481157" y="551440"/>
                    <a:pt x="460375" y="546245"/>
                  </a:cubicBezTo>
                  <a:cubicBezTo>
                    <a:pt x="462973" y="535854"/>
                    <a:pt x="472065" y="530658"/>
                    <a:pt x="483105" y="529035"/>
                  </a:cubicBezTo>
                  <a:close/>
                  <a:moveTo>
                    <a:pt x="928158" y="519113"/>
                  </a:moveTo>
                  <a:cubicBezTo>
                    <a:pt x="948619" y="519113"/>
                    <a:pt x="958849" y="545978"/>
                    <a:pt x="940946" y="554038"/>
                  </a:cubicBezTo>
                  <a:cubicBezTo>
                    <a:pt x="925600" y="554038"/>
                    <a:pt x="912812" y="535232"/>
                    <a:pt x="928158" y="519113"/>
                  </a:cubicBezTo>
                  <a:close/>
                  <a:moveTo>
                    <a:pt x="530542" y="517525"/>
                  </a:moveTo>
                  <a:cubicBezTo>
                    <a:pt x="535622" y="527957"/>
                    <a:pt x="533082" y="538389"/>
                    <a:pt x="550862" y="543606"/>
                  </a:cubicBezTo>
                  <a:cubicBezTo>
                    <a:pt x="543242" y="551430"/>
                    <a:pt x="535622" y="554038"/>
                    <a:pt x="525462" y="551430"/>
                  </a:cubicBezTo>
                  <a:cubicBezTo>
                    <a:pt x="525462" y="540998"/>
                    <a:pt x="528002" y="530565"/>
                    <a:pt x="530542" y="517525"/>
                  </a:cubicBezTo>
                  <a:close/>
                  <a:moveTo>
                    <a:pt x="661222" y="514350"/>
                  </a:moveTo>
                  <a:cubicBezTo>
                    <a:pt x="668971" y="514350"/>
                    <a:pt x="679304" y="519526"/>
                    <a:pt x="687053" y="532468"/>
                  </a:cubicBezTo>
                  <a:cubicBezTo>
                    <a:pt x="681887" y="540232"/>
                    <a:pt x="663805" y="550585"/>
                    <a:pt x="692220" y="563527"/>
                  </a:cubicBezTo>
                  <a:cubicBezTo>
                    <a:pt x="702552" y="560938"/>
                    <a:pt x="697386" y="550585"/>
                    <a:pt x="705136" y="542821"/>
                  </a:cubicBezTo>
                  <a:cubicBezTo>
                    <a:pt x="718051" y="545409"/>
                    <a:pt x="733550" y="545409"/>
                    <a:pt x="749049" y="555762"/>
                  </a:cubicBezTo>
                  <a:cubicBezTo>
                    <a:pt x="749049" y="566115"/>
                    <a:pt x="730967" y="584233"/>
                    <a:pt x="741300" y="591997"/>
                  </a:cubicBezTo>
                  <a:cubicBezTo>
                    <a:pt x="743883" y="591997"/>
                    <a:pt x="746466" y="591997"/>
                    <a:pt x="746466" y="591997"/>
                  </a:cubicBezTo>
                  <a:cubicBezTo>
                    <a:pt x="756799" y="591997"/>
                    <a:pt x="754216" y="602350"/>
                    <a:pt x="767132" y="610115"/>
                  </a:cubicBezTo>
                  <a:cubicBezTo>
                    <a:pt x="774881" y="602350"/>
                    <a:pt x="785214" y="599762"/>
                    <a:pt x="792963" y="599762"/>
                  </a:cubicBezTo>
                  <a:cubicBezTo>
                    <a:pt x="800713" y="599762"/>
                    <a:pt x="805879" y="599762"/>
                    <a:pt x="813629" y="602350"/>
                  </a:cubicBezTo>
                  <a:cubicBezTo>
                    <a:pt x="818795" y="594586"/>
                    <a:pt x="823961" y="584233"/>
                    <a:pt x="829128" y="576468"/>
                  </a:cubicBezTo>
                  <a:cubicBezTo>
                    <a:pt x="831711" y="576468"/>
                    <a:pt x="834294" y="576468"/>
                    <a:pt x="836877" y="576468"/>
                  </a:cubicBezTo>
                  <a:cubicBezTo>
                    <a:pt x="852376" y="576468"/>
                    <a:pt x="870458" y="581644"/>
                    <a:pt x="878208" y="591997"/>
                  </a:cubicBezTo>
                  <a:cubicBezTo>
                    <a:pt x="885957" y="581644"/>
                    <a:pt x="893707" y="571291"/>
                    <a:pt x="901456" y="571291"/>
                  </a:cubicBezTo>
                  <a:cubicBezTo>
                    <a:pt x="901456" y="571291"/>
                    <a:pt x="904040" y="571291"/>
                    <a:pt x="904040" y="571291"/>
                  </a:cubicBezTo>
                  <a:cubicBezTo>
                    <a:pt x="904040" y="591997"/>
                    <a:pt x="922122" y="599762"/>
                    <a:pt x="940204" y="599762"/>
                  </a:cubicBezTo>
                  <a:cubicBezTo>
                    <a:pt x="947953" y="620468"/>
                    <a:pt x="968619" y="643762"/>
                    <a:pt x="991867" y="651527"/>
                  </a:cubicBezTo>
                  <a:cubicBezTo>
                    <a:pt x="989284" y="661880"/>
                    <a:pt x="981535" y="672233"/>
                    <a:pt x="991867" y="679998"/>
                  </a:cubicBezTo>
                  <a:cubicBezTo>
                    <a:pt x="997034" y="679998"/>
                    <a:pt x="1002200" y="672233"/>
                    <a:pt x="1009949" y="672233"/>
                  </a:cubicBezTo>
                  <a:cubicBezTo>
                    <a:pt x="1012533" y="672233"/>
                    <a:pt x="1015116" y="674821"/>
                    <a:pt x="1020282" y="677410"/>
                  </a:cubicBezTo>
                  <a:cubicBezTo>
                    <a:pt x="1030615" y="687763"/>
                    <a:pt x="1015116" y="700704"/>
                    <a:pt x="1022865" y="708469"/>
                  </a:cubicBezTo>
                  <a:cubicBezTo>
                    <a:pt x="1028032" y="713645"/>
                    <a:pt x="1033198" y="716233"/>
                    <a:pt x="1038364" y="716233"/>
                  </a:cubicBezTo>
                  <a:cubicBezTo>
                    <a:pt x="1046114" y="716233"/>
                    <a:pt x="1051280" y="713645"/>
                    <a:pt x="1056446" y="711057"/>
                  </a:cubicBezTo>
                  <a:cubicBezTo>
                    <a:pt x="1061613" y="708469"/>
                    <a:pt x="1066779" y="705880"/>
                    <a:pt x="1074529" y="705880"/>
                  </a:cubicBezTo>
                  <a:cubicBezTo>
                    <a:pt x="1074529" y="705880"/>
                    <a:pt x="1077112" y="705880"/>
                    <a:pt x="1079695" y="705880"/>
                  </a:cubicBezTo>
                  <a:cubicBezTo>
                    <a:pt x="1071945" y="716233"/>
                    <a:pt x="1069362" y="723998"/>
                    <a:pt x="1077112" y="731763"/>
                  </a:cubicBezTo>
                  <a:cubicBezTo>
                    <a:pt x="1128775" y="752469"/>
                    <a:pt x="1095194" y="811999"/>
                    <a:pt x="1146857" y="840470"/>
                  </a:cubicBezTo>
                  <a:cubicBezTo>
                    <a:pt x="1154607" y="832705"/>
                    <a:pt x="1159773" y="827528"/>
                    <a:pt x="1167523" y="827528"/>
                  </a:cubicBezTo>
                  <a:cubicBezTo>
                    <a:pt x="1167523" y="827528"/>
                    <a:pt x="1170106" y="827528"/>
                    <a:pt x="1170106" y="827528"/>
                  </a:cubicBezTo>
                  <a:cubicBezTo>
                    <a:pt x="1170106" y="837881"/>
                    <a:pt x="1157190" y="850823"/>
                    <a:pt x="1164940" y="858587"/>
                  </a:cubicBezTo>
                  <a:cubicBezTo>
                    <a:pt x="1175272" y="868940"/>
                    <a:pt x="1183022" y="871529"/>
                    <a:pt x="1190771" y="871529"/>
                  </a:cubicBezTo>
                  <a:cubicBezTo>
                    <a:pt x="1214020" y="871529"/>
                    <a:pt x="1226936" y="837881"/>
                    <a:pt x="1250184" y="824940"/>
                  </a:cubicBezTo>
                  <a:cubicBezTo>
                    <a:pt x="1245018" y="845646"/>
                    <a:pt x="1232102" y="863764"/>
                    <a:pt x="1224352" y="884470"/>
                  </a:cubicBezTo>
                  <a:cubicBezTo>
                    <a:pt x="1250184" y="907764"/>
                    <a:pt x="1263100" y="936235"/>
                    <a:pt x="1276016" y="962117"/>
                  </a:cubicBezTo>
                  <a:cubicBezTo>
                    <a:pt x="1291515" y="959529"/>
                    <a:pt x="1301847" y="941411"/>
                    <a:pt x="1317346" y="941411"/>
                  </a:cubicBezTo>
                  <a:cubicBezTo>
                    <a:pt x="1322513" y="941411"/>
                    <a:pt x="1327679" y="944000"/>
                    <a:pt x="1332845" y="946588"/>
                  </a:cubicBezTo>
                  <a:cubicBezTo>
                    <a:pt x="1338012" y="969882"/>
                    <a:pt x="1312180" y="969882"/>
                    <a:pt x="1301847" y="977647"/>
                  </a:cubicBezTo>
                  <a:cubicBezTo>
                    <a:pt x="1299264" y="988000"/>
                    <a:pt x="1296681" y="1000941"/>
                    <a:pt x="1312180" y="1006118"/>
                  </a:cubicBezTo>
                  <a:cubicBezTo>
                    <a:pt x="1312180" y="1006118"/>
                    <a:pt x="1312180" y="1006118"/>
                    <a:pt x="1314763" y="1006118"/>
                  </a:cubicBezTo>
                  <a:cubicBezTo>
                    <a:pt x="1317346" y="1006118"/>
                    <a:pt x="1317346" y="1006118"/>
                    <a:pt x="1319930" y="1003529"/>
                  </a:cubicBezTo>
                  <a:cubicBezTo>
                    <a:pt x="1322513" y="1000941"/>
                    <a:pt x="1322513" y="1000941"/>
                    <a:pt x="1325096" y="1000941"/>
                  </a:cubicBezTo>
                  <a:cubicBezTo>
                    <a:pt x="1327679" y="1000941"/>
                    <a:pt x="1327679" y="1000941"/>
                    <a:pt x="1330262" y="1003529"/>
                  </a:cubicBezTo>
                  <a:cubicBezTo>
                    <a:pt x="1338012" y="1011294"/>
                    <a:pt x="1332845" y="1021647"/>
                    <a:pt x="1325096" y="1032000"/>
                  </a:cubicBezTo>
                  <a:cubicBezTo>
                    <a:pt x="1322513" y="1032000"/>
                    <a:pt x="1322513" y="1032000"/>
                    <a:pt x="1322513" y="1032000"/>
                  </a:cubicBezTo>
                  <a:cubicBezTo>
                    <a:pt x="1317346" y="1032000"/>
                    <a:pt x="1314763" y="1029412"/>
                    <a:pt x="1309597" y="1029412"/>
                  </a:cubicBezTo>
                  <a:cubicBezTo>
                    <a:pt x="1307014" y="1026824"/>
                    <a:pt x="1301847" y="1024235"/>
                    <a:pt x="1299264" y="1024235"/>
                  </a:cubicBezTo>
                  <a:cubicBezTo>
                    <a:pt x="1296681" y="1024235"/>
                    <a:pt x="1296681" y="1024235"/>
                    <a:pt x="1296681" y="1024235"/>
                  </a:cubicBezTo>
                  <a:cubicBezTo>
                    <a:pt x="1307014" y="1044941"/>
                    <a:pt x="1281182" y="1065647"/>
                    <a:pt x="1294098" y="1088942"/>
                  </a:cubicBezTo>
                  <a:cubicBezTo>
                    <a:pt x="1335429" y="1099295"/>
                    <a:pt x="1312180" y="1145883"/>
                    <a:pt x="1327679" y="1169177"/>
                  </a:cubicBezTo>
                  <a:cubicBezTo>
                    <a:pt x="1330262" y="1169177"/>
                    <a:pt x="1332845" y="1169177"/>
                    <a:pt x="1335429" y="1169177"/>
                  </a:cubicBezTo>
                  <a:cubicBezTo>
                    <a:pt x="1348344" y="1169177"/>
                    <a:pt x="1361260" y="1158824"/>
                    <a:pt x="1371593" y="1145883"/>
                  </a:cubicBezTo>
                  <a:cubicBezTo>
                    <a:pt x="1394841" y="1164001"/>
                    <a:pt x="1379342" y="1189883"/>
                    <a:pt x="1402591" y="1210589"/>
                  </a:cubicBezTo>
                  <a:cubicBezTo>
                    <a:pt x="1402591" y="1210589"/>
                    <a:pt x="1402591" y="1210589"/>
                    <a:pt x="1405174" y="1210589"/>
                  </a:cubicBezTo>
                  <a:cubicBezTo>
                    <a:pt x="1412924" y="1210589"/>
                    <a:pt x="1418090" y="1205413"/>
                    <a:pt x="1423256" y="1200236"/>
                  </a:cubicBezTo>
                  <a:cubicBezTo>
                    <a:pt x="1431006" y="1195060"/>
                    <a:pt x="1436172" y="1189883"/>
                    <a:pt x="1443922" y="1189883"/>
                  </a:cubicBezTo>
                  <a:cubicBezTo>
                    <a:pt x="1443922" y="1189883"/>
                    <a:pt x="1446505" y="1189883"/>
                    <a:pt x="1449088" y="1192472"/>
                  </a:cubicBezTo>
                  <a:cubicBezTo>
                    <a:pt x="1462004" y="1205413"/>
                    <a:pt x="1456837" y="1220942"/>
                    <a:pt x="1443922" y="1241648"/>
                  </a:cubicBezTo>
                  <a:cubicBezTo>
                    <a:pt x="1446505" y="1252001"/>
                    <a:pt x="1454254" y="1262354"/>
                    <a:pt x="1469753" y="1270119"/>
                  </a:cubicBezTo>
                  <a:cubicBezTo>
                    <a:pt x="1472336" y="1270119"/>
                    <a:pt x="1474920" y="1267531"/>
                    <a:pt x="1477503" y="1267531"/>
                  </a:cubicBezTo>
                  <a:cubicBezTo>
                    <a:pt x="1480086" y="1264943"/>
                    <a:pt x="1482669" y="1262354"/>
                    <a:pt x="1485252" y="1262354"/>
                  </a:cubicBezTo>
                  <a:cubicBezTo>
                    <a:pt x="1487836" y="1262354"/>
                    <a:pt x="1487836" y="1262354"/>
                    <a:pt x="1490419" y="1262354"/>
                  </a:cubicBezTo>
                  <a:cubicBezTo>
                    <a:pt x="1490419" y="1277884"/>
                    <a:pt x="1493002" y="1288237"/>
                    <a:pt x="1503335" y="1301178"/>
                  </a:cubicBezTo>
                  <a:cubicBezTo>
                    <a:pt x="1516250" y="1288237"/>
                    <a:pt x="1531749" y="1283060"/>
                    <a:pt x="1549832" y="1283060"/>
                  </a:cubicBezTo>
                  <a:cubicBezTo>
                    <a:pt x="1578246" y="1283060"/>
                    <a:pt x="1606661" y="1298590"/>
                    <a:pt x="1622160" y="1329649"/>
                  </a:cubicBezTo>
                  <a:cubicBezTo>
                    <a:pt x="1624743" y="1327061"/>
                    <a:pt x="1627327" y="1324472"/>
                    <a:pt x="1629910" y="1324472"/>
                  </a:cubicBezTo>
                  <a:cubicBezTo>
                    <a:pt x="1637659" y="1311531"/>
                    <a:pt x="1622160" y="1306355"/>
                    <a:pt x="1627327" y="1293413"/>
                  </a:cubicBezTo>
                  <a:cubicBezTo>
                    <a:pt x="1629910" y="1290825"/>
                    <a:pt x="1632493" y="1290825"/>
                    <a:pt x="1632493" y="1290825"/>
                  </a:cubicBezTo>
                  <a:cubicBezTo>
                    <a:pt x="1635076" y="1290825"/>
                    <a:pt x="1635076" y="1290825"/>
                    <a:pt x="1637659" y="1290825"/>
                  </a:cubicBezTo>
                  <a:cubicBezTo>
                    <a:pt x="1640242" y="1293413"/>
                    <a:pt x="1640242" y="1293413"/>
                    <a:pt x="1642826" y="1293413"/>
                  </a:cubicBezTo>
                  <a:cubicBezTo>
                    <a:pt x="1645409" y="1293413"/>
                    <a:pt x="1647992" y="1290825"/>
                    <a:pt x="1647992" y="1288237"/>
                  </a:cubicBezTo>
                  <a:cubicBezTo>
                    <a:pt x="1645409" y="1280472"/>
                    <a:pt x="1640242" y="1272707"/>
                    <a:pt x="1637659" y="1267531"/>
                  </a:cubicBezTo>
                  <a:cubicBezTo>
                    <a:pt x="1655741" y="1252001"/>
                    <a:pt x="1691906" y="1270119"/>
                    <a:pt x="1697072" y="1233884"/>
                  </a:cubicBezTo>
                  <a:cubicBezTo>
                    <a:pt x="1702238" y="1233884"/>
                    <a:pt x="1709988" y="1233884"/>
                    <a:pt x="1715154" y="1233884"/>
                  </a:cubicBezTo>
                  <a:cubicBezTo>
                    <a:pt x="1728070" y="1233884"/>
                    <a:pt x="1740986" y="1231295"/>
                    <a:pt x="1748735" y="1215766"/>
                  </a:cubicBezTo>
                  <a:cubicBezTo>
                    <a:pt x="1774567" y="1236472"/>
                    <a:pt x="1810732" y="1246825"/>
                    <a:pt x="1839146" y="1249413"/>
                  </a:cubicBezTo>
                  <a:cubicBezTo>
                    <a:pt x="1844313" y="1267531"/>
                    <a:pt x="1846896" y="1285649"/>
                    <a:pt x="1875311" y="1293413"/>
                  </a:cubicBezTo>
                  <a:cubicBezTo>
                    <a:pt x="1880477" y="1321884"/>
                    <a:pt x="1898559" y="1347767"/>
                    <a:pt x="1885643" y="1381414"/>
                  </a:cubicBezTo>
                  <a:cubicBezTo>
                    <a:pt x="1901142" y="1391767"/>
                    <a:pt x="1911475" y="1386591"/>
                    <a:pt x="1926974" y="1394355"/>
                  </a:cubicBezTo>
                  <a:cubicBezTo>
                    <a:pt x="1942473" y="1378826"/>
                    <a:pt x="1960555" y="1376237"/>
                    <a:pt x="1978637" y="1376237"/>
                  </a:cubicBezTo>
                  <a:cubicBezTo>
                    <a:pt x="1983804" y="1376237"/>
                    <a:pt x="1988970" y="1376237"/>
                    <a:pt x="1996720" y="1376237"/>
                  </a:cubicBezTo>
                  <a:cubicBezTo>
                    <a:pt x="2001886" y="1376237"/>
                    <a:pt x="2007052" y="1376237"/>
                    <a:pt x="2014802" y="1376237"/>
                  </a:cubicBezTo>
                  <a:cubicBezTo>
                    <a:pt x="2017385" y="1376237"/>
                    <a:pt x="2022551" y="1376237"/>
                    <a:pt x="2025134" y="1376237"/>
                  </a:cubicBezTo>
                  <a:cubicBezTo>
                    <a:pt x="2027718" y="1384002"/>
                    <a:pt x="2022551" y="1394355"/>
                    <a:pt x="2030301" y="1402120"/>
                  </a:cubicBezTo>
                  <a:cubicBezTo>
                    <a:pt x="2032884" y="1402120"/>
                    <a:pt x="2032884" y="1402120"/>
                    <a:pt x="2032884" y="1402120"/>
                  </a:cubicBezTo>
                  <a:cubicBezTo>
                    <a:pt x="2035467" y="1402120"/>
                    <a:pt x="2040633" y="1399532"/>
                    <a:pt x="2043217" y="1399532"/>
                  </a:cubicBezTo>
                  <a:cubicBezTo>
                    <a:pt x="2045800" y="1399532"/>
                    <a:pt x="2048383" y="1396944"/>
                    <a:pt x="2050966" y="1396944"/>
                  </a:cubicBezTo>
                  <a:cubicBezTo>
                    <a:pt x="2056132" y="1396944"/>
                    <a:pt x="2058716" y="1399532"/>
                    <a:pt x="2063882" y="1402120"/>
                  </a:cubicBezTo>
                  <a:cubicBezTo>
                    <a:pt x="2066465" y="1412473"/>
                    <a:pt x="2061299" y="1422826"/>
                    <a:pt x="2069048" y="1430591"/>
                  </a:cubicBezTo>
                  <a:cubicBezTo>
                    <a:pt x="2112962" y="1456474"/>
                    <a:pt x="2092297" y="1495298"/>
                    <a:pt x="2105213" y="1528945"/>
                  </a:cubicBezTo>
                  <a:cubicBezTo>
                    <a:pt x="2084547" y="1541886"/>
                    <a:pt x="2094880" y="1557416"/>
                    <a:pt x="2094880" y="1572945"/>
                  </a:cubicBezTo>
                  <a:cubicBezTo>
                    <a:pt x="2069048" y="1588475"/>
                    <a:pt x="2048383" y="1627298"/>
                    <a:pt x="2019968" y="1627298"/>
                  </a:cubicBezTo>
                  <a:cubicBezTo>
                    <a:pt x="2012219" y="1640240"/>
                    <a:pt x="2025134" y="1648004"/>
                    <a:pt x="2014802" y="1660946"/>
                  </a:cubicBezTo>
                  <a:cubicBezTo>
                    <a:pt x="1996720" y="1653181"/>
                    <a:pt x="2012219" y="1640240"/>
                    <a:pt x="1996720" y="1632475"/>
                  </a:cubicBezTo>
                  <a:cubicBezTo>
                    <a:pt x="1994136" y="1632475"/>
                    <a:pt x="1991553" y="1629887"/>
                    <a:pt x="1988970" y="1629887"/>
                  </a:cubicBezTo>
                  <a:cubicBezTo>
                    <a:pt x="1981221" y="1629887"/>
                    <a:pt x="1973471" y="1640240"/>
                    <a:pt x="1965722" y="1645416"/>
                  </a:cubicBezTo>
                  <a:cubicBezTo>
                    <a:pt x="1950223" y="1640240"/>
                    <a:pt x="1965722" y="1629887"/>
                    <a:pt x="1955389" y="1624710"/>
                  </a:cubicBezTo>
                  <a:cubicBezTo>
                    <a:pt x="1950223" y="1624710"/>
                    <a:pt x="1947639" y="1624710"/>
                    <a:pt x="1945056" y="1624710"/>
                  </a:cubicBezTo>
                  <a:cubicBezTo>
                    <a:pt x="1932140" y="1624710"/>
                    <a:pt x="1921808" y="1622122"/>
                    <a:pt x="1914058" y="1611769"/>
                  </a:cubicBezTo>
                  <a:cubicBezTo>
                    <a:pt x="1914058" y="1611769"/>
                    <a:pt x="1914058" y="1609181"/>
                    <a:pt x="1914058" y="1609181"/>
                  </a:cubicBezTo>
                  <a:cubicBezTo>
                    <a:pt x="1908892" y="1609181"/>
                    <a:pt x="1906309" y="1614357"/>
                    <a:pt x="1903726" y="1616945"/>
                  </a:cubicBezTo>
                  <a:cubicBezTo>
                    <a:pt x="1901142" y="1619534"/>
                    <a:pt x="1898559" y="1622122"/>
                    <a:pt x="1895976" y="1622122"/>
                  </a:cubicBezTo>
                  <a:cubicBezTo>
                    <a:pt x="1895976" y="1622122"/>
                    <a:pt x="1893393" y="1622122"/>
                    <a:pt x="1893393" y="1619534"/>
                  </a:cubicBezTo>
                  <a:cubicBezTo>
                    <a:pt x="1890810" y="1604004"/>
                    <a:pt x="1893393" y="1588475"/>
                    <a:pt x="1880477" y="1575533"/>
                  </a:cubicBezTo>
                  <a:cubicBezTo>
                    <a:pt x="1877894" y="1575533"/>
                    <a:pt x="1877894" y="1575533"/>
                    <a:pt x="1877894" y="1575533"/>
                  </a:cubicBezTo>
                  <a:cubicBezTo>
                    <a:pt x="1862395" y="1575533"/>
                    <a:pt x="1839146" y="1570357"/>
                    <a:pt x="1828814" y="1554827"/>
                  </a:cubicBezTo>
                  <a:cubicBezTo>
                    <a:pt x="1839146" y="1534121"/>
                    <a:pt x="1854645" y="1552239"/>
                    <a:pt x="1864978" y="1534121"/>
                  </a:cubicBezTo>
                  <a:cubicBezTo>
                    <a:pt x="1862395" y="1523768"/>
                    <a:pt x="1857229" y="1521180"/>
                    <a:pt x="1852062" y="1521180"/>
                  </a:cubicBezTo>
                  <a:cubicBezTo>
                    <a:pt x="1852062" y="1521180"/>
                    <a:pt x="1849479" y="1523768"/>
                    <a:pt x="1846896" y="1523768"/>
                  </a:cubicBezTo>
                  <a:cubicBezTo>
                    <a:pt x="1844313" y="1523768"/>
                    <a:pt x="1841730" y="1523768"/>
                    <a:pt x="1839146" y="1523768"/>
                  </a:cubicBezTo>
                  <a:cubicBezTo>
                    <a:pt x="1833980" y="1523768"/>
                    <a:pt x="1831397" y="1523768"/>
                    <a:pt x="1828814" y="1521180"/>
                  </a:cubicBezTo>
                  <a:cubicBezTo>
                    <a:pt x="1828814" y="1500474"/>
                    <a:pt x="1854645" y="1521180"/>
                    <a:pt x="1862395" y="1492709"/>
                  </a:cubicBezTo>
                  <a:cubicBezTo>
                    <a:pt x="1857229" y="1492709"/>
                    <a:pt x="1859812" y="1487533"/>
                    <a:pt x="1857229" y="1487533"/>
                  </a:cubicBezTo>
                  <a:cubicBezTo>
                    <a:pt x="1852062" y="1484944"/>
                    <a:pt x="1846896" y="1482356"/>
                    <a:pt x="1841730" y="1482356"/>
                  </a:cubicBezTo>
                  <a:cubicBezTo>
                    <a:pt x="1818481" y="1482356"/>
                    <a:pt x="1797816" y="1503062"/>
                    <a:pt x="1795233" y="1528945"/>
                  </a:cubicBezTo>
                  <a:cubicBezTo>
                    <a:pt x="1784900" y="1528945"/>
                    <a:pt x="1774567" y="1516004"/>
                    <a:pt x="1764234" y="1510827"/>
                  </a:cubicBezTo>
                  <a:cubicBezTo>
                    <a:pt x="1753902" y="1516004"/>
                    <a:pt x="1743569" y="1521180"/>
                    <a:pt x="1733236" y="1523768"/>
                  </a:cubicBezTo>
                  <a:cubicBezTo>
                    <a:pt x="1722904" y="1500474"/>
                    <a:pt x="1699655" y="1500474"/>
                    <a:pt x="1681573" y="1497886"/>
                  </a:cubicBezTo>
                  <a:cubicBezTo>
                    <a:pt x="1676407" y="1490121"/>
                    <a:pt x="1678990" y="1479768"/>
                    <a:pt x="1668657" y="1472003"/>
                  </a:cubicBezTo>
                  <a:cubicBezTo>
                    <a:pt x="1666074" y="1472003"/>
                    <a:pt x="1666074" y="1472003"/>
                    <a:pt x="1666074" y="1472003"/>
                  </a:cubicBezTo>
                  <a:cubicBezTo>
                    <a:pt x="1660908" y="1472003"/>
                    <a:pt x="1658325" y="1474591"/>
                    <a:pt x="1653158" y="1477180"/>
                  </a:cubicBezTo>
                  <a:cubicBezTo>
                    <a:pt x="1650575" y="1479768"/>
                    <a:pt x="1647992" y="1482356"/>
                    <a:pt x="1642826" y="1482356"/>
                  </a:cubicBezTo>
                  <a:cubicBezTo>
                    <a:pt x="1640242" y="1482356"/>
                    <a:pt x="1637659" y="1479768"/>
                    <a:pt x="1635076" y="1479768"/>
                  </a:cubicBezTo>
                  <a:cubicBezTo>
                    <a:pt x="1647992" y="1453885"/>
                    <a:pt x="1645409" y="1433179"/>
                    <a:pt x="1616994" y="1417650"/>
                  </a:cubicBezTo>
                  <a:cubicBezTo>
                    <a:pt x="1611828" y="1407297"/>
                    <a:pt x="1629910" y="1391767"/>
                    <a:pt x="1619577" y="1381414"/>
                  </a:cubicBezTo>
                  <a:cubicBezTo>
                    <a:pt x="1616994" y="1381414"/>
                    <a:pt x="1614411" y="1381414"/>
                    <a:pt x="1614411" y="1381414"/>
                  </a:cubicBezTo>
                  <a:cubicBezTo>
                    <a:pt x="1604078" y="1381414"/>
                    <a:pt x="1596329" y="1399532"/>
                    <a:pt x="1588579" y="1412473"/>
                  </a:cubicBezTo>
                  <a:cubicBezTo>
                    <a:pt x="1583413" y="1409885"/>
                    <a:pt x="1580830" y="1409885"/>
                    <a:pt x="1575663" y="1409885"/>
                  </a:cubicBezTo>
                  <a:cubicBezTo>
                    <a:pt x="1560164" y="1409885"/>
                    <a:pt x="1544665" y="1412473"/>
                    <a:pt x="1531749" y="1422826"/>
                  </a:cubicBezTo>
                  <a:cubicBezTo>
                    <a:pt x="1542082" y="1438356"/>
                    <a:pt x="1552415" y="1453885"/>
                    <a:pt x="1557581" y="1469415"/>
                  </a:cubicBezTo>
                  <a:cubicBezTo>
                    <a:pt x="1549832" y="1479768"/>
                    <a:pt x="1542082" y="1482356"/>
                    <a:pt x="1534333" y="1497886"/>
                  </a:cubicBezTo>
                  <a:cubicBezTo>
                    <a:pt x="1536916" y="1513415"/>
                    <a:pt x="1539499" y="1528945"/>
                    <a:pt x="1549832" y="1541886"/>
                  </a:cubicBezTo>
                  <a:cubicBezTo>
                    <a:pt x="1570497" y="1541886"/>
                    <a:pt x="1593745" y="1547063"/>
                    <a:pt x="1616994" y="1554827"/>
                  </a:cubicBezTo>
                  <a:cubicBezTo>
                    <a:pt x="1609244" y="1562592"/>
                    <a:pt x="1598912" y="1565180"/>
                    <a:pt x="1585996" y="1565180"/>
                  </a:cubicBezTo>
                  <a:cubicBezTo>
                    <a:pt x="1580830" y="1565180"/>
                    <a:pt x="1578246" y="1562592"/>
                    <a:pt x="1573080" y="1562592"/>
                  </a:cubicBezTo>
                  <a:cubicBezTo>
                    <a:pt x="1567914" y="1562592"/>
                    <a:pt x="1562747" y="1562592"/>
                    <a:pt x="1557581" y="1562592"/>
                  </a:cubicBezTo>
                  <a:cubicBezTo>
                    <a:pt x="1544665" y="1562592"/>
                    <a:pt x="1534333" y="1565180"/>
                    <a:pt x="1524000" y="1578122"/>
                  </a:cubicBezTo>
                  <a:cubicBezTo>
                    <a:pt x="1518834" y="1591063"/>
                    <a:pt x="1539499" y="1598828"/>
                    <a:pt x="1531749" y="1614357"/>
                  </a:cubicBezTo>
                  <a:cubicBezTo>
                    <a:pt x="1524000" y="1627298"/>
                    <a:pt x="1513667" y="1619534"/>
                    <a:pt x="1505918" y="1629887"/>
                  </a:cubicBezTo>
                  <a:cubicBezTo>
                    <a:pt x="1495585" y="1648004"/>
                    <a:pt x="1505918" y="1660946"/>
                    <a:pt x="1500751" y="1676475"/>
                  </a:cubicBezTo>
                  <a:cubicBezTo>
                    <a:pt x="1487836" y="1689416"/>
                    <a:pt x="1474920" y="1704946"/>
                    <a:pt x="1464587" y="1725652"/>
                  </a:cubicBezTo>
                  <a:cubicBezTo>
                    <a:pt x="1469753" y="1743770"/>
                    <a:pt x="1474920" y="1764476"/>
                    <a:pt x="1495585" y="1780005"/>
                  </a:cubicBezTo>
                  <a:cubicBezTo>
                    <a:pt x="1505918" y="1813652"/>
                    <a:pt x="1469753" y="1849888"/>
                    <a:pt x="1441338" y="1860241"/>
                  </a:cubicBezTo>
                  <a:cubicBezTo>
                    <a:pt x="1420673" y="1852476"/>
                    <a:pt x="1394841" y="1831770"/>
                    <a:pt x="1376759" y="1816241"/>
                  </a:cubicBezTo>
                  <a:cubicBezTo>
                    <a:pt x="1363843" y="1818829"/>
                    <a:pt x="1353511" y="1831770"/>
                    <a:pt x="1340595" y="1834358"/>
                  </a:cubicBezTo>
                  <a:cubicBezTo>
                    <a:pt x="1338012" y="1826594"/>
                    <a:pt x="1330262" y="1821417"/>
                    <a:pt x="1325096" y="1821417"/>
                  </a:cubicBezTo>
                  <a:cubicBezTo>
                    <a:pt x="1322513" y="1821417"/>
                    <a:pt x="1319930" y="1824005"/>
                    <a:pt x="1317346" y="1826594"/>
                  </a:cubicBezTo>
                  <a:cubicBezTo>
                    <a:pt x="1314763" y="1836947"/>
                    <a:pt x="1312180" y="1836947"/>
                    <a:pt x="1304431" y="1847300"/>
                  </a:cubicBezTo>
                  <a:cubicBezTo>
                    <a:pt x="1296681" y="1844711"/>
                    <a:pt x="1286348" y="1836947"/>
                    <a:pt x="1278599" y="1836947"/>
                  </a:cubicBezTo>
                  <a:cubicBezTo>
                    <a:pt x="1276016" y="1836947"/>
                    <a:pt x="1273433" y="1839535"/>
                    <a:pt x="1270849" y="1842123"/>
                  </a:cubicBezTo>
                  <a:cubicBezTo>
                    <a:pt x="1263100" y="1852476"/>
                    <a:pt x="1270849" y="1868006"/>
                    <a:pt x="1257934" y="1870594"/>
                  </a:cubicBezTo>
                  <a:cubicBezTo>
                    <a:pt x="1255350" y="1873182"/>
                    <a:pt x="1255350" y="1873182"/>
                    <a:pt x="1252767" y="1873182"/>
                  </a:cubicBezTo>
                  <a:cubicBezTo>
                    <a:pt x="1242435" y="1873182"/>
                    <a:pt x="1250184" y="1855064"/>
                    <a:pt x="1237268" y="1849888"/>
                  </a:cubicBezTo>
                  <a:cubicBezTo>
                    <a:pt x="1216603" y="1860241"/>
                    <a:pt x="1234685" y="1878359"/>
                    <a:pt x="1221769" y="1893888"/>
                  </a:cubicBezTo>
                  <a:cubicBezTo>
                    <a:pt x="1221769" y="1893888"/>
                    <a:pt x="1221769" y="1893888"/>
                    <a:pt x="1219186" y="1893888"/>
                  </a:cubicBezTo>
                  <a:cubicBezTo>
                    <a:pt x="1206270" y="1893888"/>
                    <a:pt x="1206270" y="1875770"/>
                    <a:pt x="1193354" y="1870594"/>
                  </a:cubicBezTo>
                  <a:cubicBezTo>
                    <a:pt x="1180439" y="1875770"/>
                    <a:pt x="1185605" y="1891300"/>
                    <a:pt x="1172689" y="1891300"/>
                  </a:cubicBezTo>
                  <a:cubicBezTo>
                    <a:pt x="1149441" y="1873182"/>
                    <a:pt x="1170106" y="1844711"/>
                    <a:pt x="1157190" y="1826594"/>
                  </a:cubicBezTo>
                  <a:cubicBezTo>
                    <a:pt x="1146857" y="1824005"/>
                    <a:pt x="1136525" y="1821417"/>
                    <a:pt x="1128775" y="1821417"/>
                  </a:cubicBezTo>
                  <a:cubicBezTo>
                    <a:pt x="1123609" y="1821417"/>
                    <a:pt x="1115859" y="1821417"/>
                    <a:pt x="1110693" y="1824005"/>
                  </a:cubicBezTo>
                  <a:cubicBezTo>
                    <a:pt x="1121026" y="1836947"/>
                    <a:pt x="1128775" y="1852476"/>
                    <a:pt x="1110693" y="1860241"/>
                  </a:cubicBezTo>
                  <a:cubicBezTo>
                    <a:pt x="1097777" y="1836947"/>
                    <a:pt x="1087444" y="1849888"/>
                    <a:pt x="1066779" y="1839535"/>
                  </a:cubicBezTo>
                  <a:cubicBezTo>
                    <a:pt x="1059030" y="1829182"/>
                    <a:pt x="1079695" y="1813652"/>
                    <a:pt x="1077112" y="1803299"/>
                  </a:cubicBezTo>
                  <a:cubicBezTo>
                    <a:pt x="1071945" y="1795535"/>
                    <a:pt x="1053863" y="1787770"/>
                    <a:pt x="1048697" y="1774829"/>
                  </a:cubicBezTo>
                  <a:cubicBezTo>
                    <a:pt x="1038364" y="1774829"/>
                    <a:pt x="1030615" y="1780005"/>
                    <a:pt x="1020282" y="1780005"/>
                  </a:cubicBezTo>
                  <a:cubicBezTo>
                    <a:pt x="1020282" y="1780005"/>
                    <a:pt x="1017699" y="1780005"/>
                    <a:pt x="1017699" y="1780005"/>
                  </a:cubicBezTo>
                  <a:cubicBezTo>
                    <a:pt x="1004783" y="1754123"/>
                    <a:pt x="1004783" y="1717887"/>
                    <a:pt x="966036" y="1712711"/>
                  </a:cubicBezTo>
                  <a:cubicBezTo>
                    <a:pt x="935038" y="1676475"/>
                    <a:pt x="958286" y="1616945"/>
                    <a:pt x="911789" y="1591063"/>
                  </a:cubicBezTo>
                  <a:cubicBezTo>
                    <a:pt x="916955" y="1575533"/>
                    <a:pt x="927288" y="1578122"/>
                    <a:pt x="935038" y="1567769"/>
                  </a:cubicBezTo>
                  <a:cubicBezTo>
                    <a:pt x="929871" y="1549651"/>
                    <a:pt x="919539" y="1549651"/>
                    <a:pt x="901456" y="1536710"/>
                  </a:cubicBezTo>
                  <a:cubicBezTo>
                    <a:pt x="896290" y="1526357"/>
                    <a:pt x="914372" y="1523768"/>
                    <a:pt x="911789" y="1513415"/>
                  </a:cubicBezTo>
                  <a:cubicBezTo>
                    <a:pt x="909206" y="1513415"/>
                    <a:pt x="904040" y="1510827"/>
                    <a:pt x="901456" y="1508239"/>
                  </a:cubicBezTo>
                  <a:cubicBezTo>
                    <a:pt x="898873" y="1505651"/>
                    <a:pt x="893707" y="1505651"/>
                    <a:pt x="891124" y="1505651"/>
                  </a:cubicBezTo>
                  <a:cubicBezTo>
                    <a:pt x="891124" y="1505651"/>
                    <a:pt x="888541" y="1505651"/>
                    <a:pt x="888541" y="1505651"/>
                  </a:cubicBezTo>
                  <a:cubicBezTo>
                    <a:pt x="891124" y="1510827"/>
                    <a:pt x="880791" y="1526357"/>
                    <a:pt x="873042" y="1528945"/>
                  </a:cubicBezTo>
                  <a:cubicBezTo>
                    <a:pt x="857543" y="1518592"/>
                    <a:pt x="878208" y="1505651"/>
                    <a:pt x="875625" y="1497886"/>
                  </a:cubicBezTo>
                  <a:cubicBezTo>
                    <a:pt x="865292" y="1492709"/>
                    <a:pt x="862709" y="1472003"/>
                    <a:pt x="849793" y="1472003"/>
                  </a:cubicBezTo>
                  <a:cubicBezTo>
                    <a:pt x="849793" y="1472003"/>
                    <a:pt x="847210" y="1474591"/>
                    <a:pt x="847210" y="1474591"/>
                  </a:cubicBezTo>
                  <a:cubicBezTo>
                    <a:pt x="834294" y="1518592"/>
                    <a:pt x="901456" y="1544474"/>
                    <a:pt x="860126" y="1588475"/>
                  </a:cubicBezTo>
                  <a:cubicBezTo>
                    <a:pt x="857543" y="1598828"/>
                    <a:pt x="873042" y="1601416"/>
                    <a:pt x="862709" y="1611769"/>
                  </a:cubicBezTo>
                  <a:cubicBezTo>
                    <a:pt x="831711" y="1606592"/>
                    <a:pt x="849793" y="1570357"/>
                    <a:pt x="823961" y="1557416"/>
                  </a:cubicBezTo>
                  <a:cubicBezTo>
                    <a:pt x="811045" y="1557416"/>
                    <a:pt x="800713" y="1565180"/>
                    <a:pt x="790380" y="1567769"/>
                  </a:cubicBezTo>
                  <a:cubicBezTo>
                    <a:pt x="759382" y="1549651"/>
                    <a:pt x="795546" y="1516004"/>
                    <a:pt x="790380" y="1492709"/>
                  </a:cubicBezTo>
                  <a:cubicBezTo>
                    <a:pt x="785214" y="1487533"/>
                    <a:pt x="780047" y="1487533"/>
                    <a:pt x="774881" y="1487533"/>
                  </a:cubicBezTo>
                  <a:cubicBezTo>
                    <a:pt x="764548" y="1487533"/>
                    <a:pt x="759382" y="1500474"/>
                    <a:pt x="751633" y="1508239"/>
                  </a:cubicBezTo>
                  <a:cubicBezTo>
                    <a:pt x="746466" y="1505651"/>
                    <a:pt x="741300" y="1505651"/>
                    <a:pt x="736134" y="1505651"/>
                  </a:cubicBezTo>
                  <a:cubicBezTo>
                    <a:pt x="725801" y="1505651"/>
                    <a:pt x="718051" y="1508239"/>
                    <a:pt x="712885" y="1521180"/>
                  </a:cubicBezTo>
                  <a:cubicBezTo>
                    <a:pt x="723218" y="1557416"/>
                    <a:pt x="705136" y="1601416"/>
                    <a:pt x="692220" y="1645416"/>
                  </a:cubicBezTo>
                  <a:cubicBezTo>
                    <a:pt x="679304" y="1645416"/>
                    <a:pt x="668971" y="1653181"/>
                    <a:pt x="658639" y="1663534"/>
                  </a:cubicBezTo>
                  <a:cubicBezTo>
                    <a:pt x="650889" y="1655769"/>
                    <a:pt x="645723" y="1648004"/>
                    <a:pt x="653472" y="1637651"/>
                  </a:cubicBezTo>
                  <a:cubicBezTo>
                    <a:pt x="653472" y="1635063"/>
                    <a:pt x="656055" y="1635063"/>
                    <a:pt x="656055" y="1635063"/>
                  </a:cubicBezTo>
                  <a:cubicBezTo>
                    <a:pt x="658639" y="1635063"/>
                    <a:pt x="661222" y="1637651"/>
                    <a:pt x="666388" y="1640240"/>
                  </a:cubicBezTo>
                  <a:cubicBezTo>
                    <a:pt x="668971" y="1642828"/>
                    <a:pt x="671554" y="1642828"/>
                    <a:pt x="674138" y="1642828"/>
                  </a:cubicBezTo>
                  <a:cubicBezTo>
                    <a:pt x="676721" y="1642828"/>
                    <a:pt x="679304" y="1642828"/>
                    <a:pt x="679304" y="1640240"/>
                  </a:cubicBezTo>
                  <a:cubicBezTo>
                    <a:pt x="697386" y="1598828"/>
                    <a:pt x="684470" y="1562592"/>
                    <a:pt x="710302" y="1518592"/>
                  </a:cubicBezTo>
                  <a:cubicBezTo>
                    <a:pt x="705136" y="1513415"/>
                    <a:pt x="710302" y="1505651"/>
                    <a:pt x="702552" y="1500474"/>
                  </a:cubicBezTo>
                  <a:cubicBezTo>
                    <a:pt x="676721" y="1518592"/>
                    <a:pt x="648306" y="1505651"/>
                    <a:pt x="622474" y="1516004"/>
                  </a:cubicBezTo>
                  <a:cubicBezTo>
                    <a:pt x="617308" y="1575533"/>
                    <a:pt x="578560" y="1653181"/>
                    <a:pt x="537230" y="1699769"/>
                  </a:cubicBezTo>
                  <a:cubicBezTo>
                    <a:pt x="534647" y="1697181"/>
                    <a:pt x="532063" y="1694593"/>
                    <a:pt x="529480" y="1694593"/>
                  </a:cubicBezTo>
                  <a:cubicBezTo>
                    <a:pt x="529480" y="1684240"/>
                    <a:pt x="539813" y="1673887"/>
                    <a:pt x="532063" y="1666122"/>
                  </a:cubicBezTo>
                  <a:cubicBezTo>
                    <a:pt x="488149" y="1653181"/>
                    <a:pt x="513981" y="1598828"/>
                    <a:pt x="544979" y="1598828"/>
                  </a:cubicBezTo>
                  <a:cubicBezTo>
                    <a:pt x="552729" y="1598828"/>
                    <a:pt x="563061" y="1604004"/>
                    <a:pt x="570811" y="1614357"/>
                  </a:cubicBezTo>
                  <a:cubicBezTo>
                    <a:pt x="573394" y="1609181"/>
                    <a:pt x="575977" y="1609181"/>
                    <a:pt x="578560" y="1606592"/>
                  </a:cubicBezTo>
                  <a:cubicBezTo>
                    <a:pt x="578560" y="1570357"/>
                    <a:pt x="617308" y="1526357"/>
                    <a:pt x="588893" y="1503062"/>
                  </a:cubicBezTo>
                  <a:cubicBezTo>
                    <a:pt x="583727" y="1497886"/>
                    <a:pt x="578560" y="1497886"/>
                    <a:pt x="575977" y="1497886"/>
                  </a:cubicBezTo>
                  <a:cubicBezTo>
                    <a:pt x="568228" y="1497886"/>
                    <a:pt x="563061" y="1505651"/>
                    <a:pt x="555312" y="1508239"/>
                  </a:cubicBezTo>
                  <a:cubicBezTo>
                    <a:pt x="550146" y="1510827"/>
                    <a:pt x="547562" y="1510827"/>
                    <a:pt x="542396" y="1510827"/>
                  </a:cubicBezTo>
                  <a:cubicBezTo>
                    <a:pt x="537230" y="1510827"/>
                    <a:pt x="529480" y="1510827"/>
                    <a:pt x="524314" y="1508239"/>
                  </a:cubicBezTo>
                  <a:cubicBezTo>
                    <a:pt x="516564" y="1505651"/>
                    <a:pt x="511398" y="1505651"/>
                    <a:pt x="506232" y="1505651"/>
                  </a:cubicBezTo>
                  <a:cubicBezTo>
                    <a:pt x="501065" y="1505651"/>
                    <a:pt x="498482" y="1505651"/>
                    <a:pt x="495899" y="1505651"/>
                  </a:cubicBezTo>
                  <a:cubicBezTo>
                    <a:pt x="493316" y="1495298"/>
                    <a:pt x="495899" y="1482356"/>
                    <a:pt x="485566" y="1472003"/>
                  </a:cubicBezTo>
                  <a:cubicBezTo>
                    <a:pt x="389989" y="1435767"/>
                    <a:pt x="454568" y="1345178"/>
                    <a:pt x="485566" y="1275296"/>
                  </a:cubicBezTo>
                  <a:cubicBezTo>
                    <a:pt x="480400" y="1270119"/>
                    <a:pt x="477817" y="1270119"/>
                    <a:pt x="472650" y="1270119"/>
                  </a:cubicBezTo>
                  <a:cubicBezTo>
                    <a:pt x="462318" y="1270119"/>
                    <a:pt x="457151" y="1280472"/>
                    <a:pt x="449402" y="1288237"/>
                  </a:cubicBezTo>
                  <a:cubicBezTo>
                    <a:pt x="426153" y="1267531"/>
                    <a:pt x="408071" y="1270119"/>
                    <a:pt x="389989" y="1264943"/>
                  </a:cubicBezTo>
                  <a:cubicBezTo>
                    <a:pt x="400322" y="1246825"/>
                    <a:pt x="426153" y="1244237"/>
                    <a:pt x="451985" y="1244237"/>
                  </a:cubicBezTo>
                  <a:cubicBezTo>
                    <a:pt x="459735" y="1244237"/>
                    <a:pt x="470067" y="1244237"/>
                    <a:pt x="477817" y="1246825"/>
                  </a:cubicBezTo>
                  <a:cubicBezTo>
                    <a:pt x="482983" y="1231295"/>
                    <a:pt x="493316" y="1213178"/>
                    <a:pt x="490733" y="1200236"/>
                  </a:cubicBezTo>
                  <a:cubicBezTo>
                    <a:pt x="441652" y="1158824"/>
                    <a:pt x="402905" y="1112236"/>
                    <a:pt x="379656" y="1065647"/>
                  </a:cubicBezTo>
                  <a:cubicBezTo>
                    <a:pt x="369324" y="1060471"/>
                    <a:pt x="351242" y="1068236"/>
                    <a:pt x="348658" y="1057883"/>
                  </a:cubicBezTo>
                  <a:cubicBezTo>
                    <a:pt x="346075" y="1032000"/>
                    <a:pt x="371907" y="1047530"/>
                    <a:pt x="379656" y="1032000"/>
                  </a:cubicBezTo>
                  <a:cubicBezTo>
                    <a:pt x="392572" y="1000941"/>
                    <a:pt x="382240" y="967294"/>
                    <a:pt x="397739" y="933647"/>
                  </a:cubicBezTo>
                  <a:cubicBezTo>
                    <a:pt x="410654" y="912941"/>
                    <a:pt x="431320" y="899999"/>
                    <a:pt x="420987" y="879293"/>
                  </a:cubicBezTo>
                  <a:cubicBezTo>
                    <a:pt x="413238" y="876705"/>
                    <a:pt x="408071" y="871529"/>
                    <a:pt x="402905" y="868940"/>
                  </a:cubicBezTo>
                  <a:cubicBezTo>
                    <a:pt x="408071" y="861176"/>
                    <a:pt x="410654" y="858587"/>
                    <a:pt x="415821" y="858587"/>
                  </a:cubicBezTo>
                  <a:cubicBezTo>
                    <a:pt x="418404" y="858587"/>
                    <a:pt x="423570" y="861176"/>
                    <a:pt x="426153" y="863764"/>
                  </a:cubicBezTo>
                  <a:cubicBezTo>
                    <a:pt x="431320" y="866352"/>
                    <a:pt x="433903" y="868940"/>
                    <a:pt x="436486" y="868940"/>
                  </a:cubicBezTo>
                  <a:cubicBezTo>
                    <a:pt x="439069" y="868940"/>
                    <a:pt x="439069" y="868940"/>
                    <a:pt x="439069" y="866352"/>
                  </a:cubicBezTo>
                  <a:cubicBezTo>
                    <a:pt x="441652" y="858587"/>
                    <a:pt x="444236" y="848234"/>
                    <a:pt x="441652" y="840470"/>
                  </a:cubicBezTo>
                  <a:cubicBezTo>
                    <a:pt x="431320" y="830117"/>
                    <a:pt x="423570" y="832705"/>
                    <a:pt x="413238" y="824940"/>
                  </a:cubicBezTo>
                  <a:cubicBezTo>
                    <a:pt x="420987" y="809411"/>
                    <a:pt x="433903" y="799058"/>
                    <a:pt x="420987" y="778352"/>
                  </a:cubicBezTo>
                  <a:cubicBezTo>
                    <a:pt x="420987" y="778352"/>
                    <a:pt x="418404" y="775763"/>
                    <a:pt x="418404" y="775763"/>
                  </a:cubicBezTo>
                  <a:cubicBezTo>
                    <a:pt x="415821" y="775763"/>
                    <a:pt x="413238" y="778352"/>
                    <a:pt x="410654" y="778352"/>
                  </a:cubicBezTo>
                  <a:cubicBezTo>
                    <a:pt x="410654" y="778352"/>
                    <a:pt x="408071" y="778352"/>
                    <a:pt x="405488" y="778352"/>
                  </a:cubicBezTo>
                  <a:cubicBezTo>
                    <a:pt x="402905" y="778352"/>
                    <a:pt x="400322" y="778352"/>
                    <a:pt x="395155" y="773175"/>
                  </a:cubicBezTo>
                  <a:cubicBezTo>
                    <a:pt x="418404" y="765410"/>
                    <a:pt x="441652" y="736939"/>
                    <a:pt x="410654" y="708469"/>
                  </a:cubicBezTo>
                  <a:cubicBezTo>
                    <a:pt x="436486" y="708469"/>
                    <a:pt x="464901" y="677410"/>
                    <a:pt x="441652" y="651527"/>
                  </a:cubicBezTo>
                  <a:cubicBezTo>
                    <a:pt x="454568" y="623056"/>
                    <a:pt x="470067" y="620468"/>
                    <a:pt x="485566" y="607527"/>
                  </a:cubicBezTo>
                  <a:cubicBezTo>
                    <a:pt x="488149" y="594586"/>
                    <a:pt x="464901" y="589409"/>
                    <a:pt x="459735" y="579056"/>
                  </a:cubicBezTo>
                  <a:cubicBezTo>
                    <a:pt x="464901" y="571291"/>
                    <a:pt x="467484" y="568703"/>
                    <a:pt x="472650" y="568703"/>
                  </a:cubicBezTo>
                  <a:cubicBezTo>
                    <a:pt x="480400" y="568703"/>
                    <a:pt x="488149" y="573880"/>
                    <a:pt x="495899" y="576468"/>
                  </a:cubicBezTo>
                  <a:cubicBezTo>
                    <a:pt x="503648" y="581644"/>
                    <a:pt x="511398" y="584233"/>
                    <a:pt x="516564" y="584233"/>
                  </a:cubicBezTo>
                  <a:cubicBezTo>
                    <a:pt x="521731" y="584233"/>
                    <a:pt x="524314" y="584233"/>
                    <a:pt x="526897" y="581644"/>
                  </a:cubicBezTo>
                  <a:cubicBezTo>
                    <a:pt x="537230" y="573880"/>
                    <a:pt x="544979" y="566115"/>
                    <a:pt x="555312" y="555762"/>
                  </a:cubicBezTo>
                  <a:cubicBezTo>
                    <a:pt x="563061" y="555762"/>
                    <a:pt x="570811" y="560938"/>
                    <a:pt x="578560" y="560938"/>
                  </a:cubicBezTo>
                  <a:cubicBezTo>
                    <a:pt x="583727" y="560938"/>
                    <a:pt x="588893" y="560938"/>
                    <a:pt x="591476" y="553174"/>
                  </a:cubicBezTo>
                  <a:cubicBezTo>
                    <a:pt x="594059" y="545409"/>
                    <a:pt x="591476" y="537644"/>
                    <a:pt x="599226" y="527291"/>
                  </a:cubicBezTo>
                  <a:cubicBezTo>
                    <a:pt x="604392" y="524703"/>
                    <a:pt x="606975" y="524703"/>
                    <a:pt x="609558" y="524703"/>
                  </a:cubicBezTo>
                  <a:cubicBezTo>
                    <a:pt x="617308" y="524703"/>
                    <a:pt x="622474" y="529879"/>
                    <a:pt x="625057" y="532468"/>
                  </a:cubicBezTo>
                  <a:cubicBezTo>
                    <a:pt x="630224" y="537644"/>
                    <a:pt x="635390" y="542821"/>
                    <a:pt x="637973" y="542821"/>
                  </a:cubicBezTo>
                  <a:cubicBezTo>
                    <a:pt x="637973" y="542821"/>
                    <a:pt x="640556" y="542821"/>
                    <a:pt x="640556" y="540232"/>
                  </a:cubicBezTo>
                  <a:cubicBezTo>
                    <a:pt x="648306" y="532468"/>
                    <a:pt x="630224" y="529879"/>
                    <a:pt x="640556" y="522115"/>
                  </a:cubicBezTo>
                  <a:cubicBezTo>
                    <a:pt x="645723" y="516938"/>
                    <a:pt x="653472" y="514350"/>
                    <a:pt x="661222" y="514350"/>
                  </a:cubicBezTo>
                  <a:close/>
                  <a:moveTo>
                    <a:pt x="566561" y="504248"/>
                  </a:moveTo>
                  <a:cubicBezTo>
                    <a:pt x="576792" y="501650"/>
                    <a:pt x="592137" y="512041"/>
                    <a:pt x="592137" y="522432"/>
                  </a:cubicBezTo>
                  <a:cubicBezTo>
                    <a:pt x="576792" y="558800"/>
                    <a:pt x="546100" y="532823"/>
                    <a:pt x="566561" y="504248"/>
                  </a:cubicBezTo>
                  <a:close/>
                  <a:moveTo>
                    <a:pt x="1224658" y="486412"/>
                  </a:moveTo>
                  <a:cubicBezTo>
                    <a:pt x="1231814" y="485374"/>
                    <a:pt x="1239372" y="486811"/>
                    <a:pt x="1245804" y="491918"/>
                  </a:cubicBezTo>
                  <a:cubicBezTo>
                    <a:pt x="1250949" y="512349"/>
                    <a:pt x="1225221" y="527672"/>
                    <a:pt x="1212357" y="530226"/>
                  </a:cubicBezTo>
                  <a:cubicBezTo>
                    <a:pt x="1185342" y="514903"/>
                    <a:pt x="1203191" y="489524"/>
                    <a:pt x="1224658" y="486412"/>
                  </a:cubicBezTo>
                  <a:close/>
                  <a:moveTo>
                    <a:pt x="933767" y="485775"/>
                  </a:moveTo>
                  <a:cubicBezTo>
                    <a:pt x="943927" y="488421"/>
                    <a:pt x="954087" y="496358"/>
                    <a:pt x="949007" y="506942"/>
                  </a:cubicBezTo>
                  <a:cubicBezTo>
                    <a:pt x="941387" y="509588"/>
                    <a:pt x="931227" y="501650"/>
                    <a:pt x="928687" y="493713"/>
                  </a:cubicBezTo>
                  <a:cubicBezTo>
                    <a:pt x="931227" y="491067"/>
                    <a:pt x="933767" y="488421"/>
                    <a:pt x="933767" y="485775"/>
                  </a:cubicBezTo>
                  <a:close/>
                  <a:moveTo>
                    <a:pt x="1021080" y="473075"/>
                  </a:moveTo>
                  <a:cubicBezTo>
                    <a:pt x="1031240" y="473075"/>
                    <a:pt x="1036320" y="481012"/>
                    <a:pt x="1041400" y="488950"/>
                  </a:cubicBezTo>
                  <a:cubicBezTo>
                    <a:pt x="1033780" y="512763"/>
                    <a:pt x="1003300" y="494242"/>
                    <a:pt x="1021080" y="473075"/>
                  </a:cubicBezTo>
                  <a:close/>
                  <a:moveTo>
                    <a:pt x="609844" y="427038"/>
                  </a:moveTo>
                  <a:cubicBezTo>
                    <a:pt x="635488" y="445030"/>
                    <a:pt x="650874" y="478443"/>
                    <a:pt x="635488" y="496434"/>
                  </a:cubicBezTo>
                  <a:cubicBezTo>
                    <a:pt x="604715" y="534988"/>
                    <a:pt x="550862" y="455310"/>
                    <a:pt x="609844" y="427038"/>
                  </a:cubicBezTo>
                  <a:close/>
                  <a:moveTo>
                    <a:pt x="214788" y="423863"/>
                  </a:moveTo>
                  <a:cubicBezTo>
                    <a:pt x="230505" y="431602"/>
                    <a:pt x="246221" y="434182"/>
                    <a:pt x="261937" y="436761"/>
                  </a:cubicBezTo>
                  <a:cubicBezTo>
                    <a:pt x="261937" y="441921"/>
                    <a:pt x="259318" y="447080"/>
                    <a:pt x="254079" y="454819"/>
                  </a:cubicBezTo>
                  <a:cubicBezTo>
                    <a:pt x="240982" y="436761"/>
                    <a:pt x="235743" y="465138"/>
                    <a:pt x="222647" y="452239"/>
                  </a:cubicBezTo>
                  <a:cubicBezTo>
                    <a:pt x="217408" y="444500"/>
                    <a:pt x="209550" y="434182"/>
                    <a:pt x="214788" y="423863"/>
                  </a:cubicBezTo>
                  <a:close/>
                  <a:moveTo>
                    <a:pt x="932920" y="403225"/>
                  </a:moveTo>
                  <a:cubicBezTo>
                    <a:pt x="946149" y="408420"/>
                    <a:pt x="938212" y="421409"/>
                    <a:pt x="932920" y="431800"/>
                  </a:cubicBezTo>
                  <a:cubicBezTo>
                    <a:pt x="922337" y="424007"/>
                    <a:pt x="922337" y="413616"/>
                    <a:pt x="932920" y="403225"/>
                  </a:cubicBezTo>
                  <a:close/>
                  <a:moveTo>
                    <a:pt x="619919" y="393700"/>
                  </a:moveTo>
                  <a:cubicBezTo>
                    <a:pt x="630237" y="398859"/>
                    <a:pt x="627658" y="406599"/>
                    <a:pt x="622498" y="414338"/>
                  </a:cubicBezTo>
                  <a:cubicBezTo>
                    <a:pt x="617339" y="411758"/>
                    <a:pt x="614759" y="409178"/>
                    <a:pt x="609600" y="406599"/>
                  </a:cubicBezTo>
                  <a:cubicBezTo>
                    <a:pt x="612180" y="404019"/>
                    <a:pt x="614759" y="398859"/>
                    <a:pt x="619919" y="393700"/>
                  </a:cubicBezTo>
                  <a:close/>
                  <a:moveTo>
                    <a:pt x="1078682" y="387681"/>
                  </a:moveTo>
                  <a:cubicBezTo>
                    <a:pt x="1080616" y="386854"/>
                    <a:pt x="1082874" y="387350"/>
                    <a:pt x="1085453" y="389996"/>
                  </a:cubicBezTo>
                  <a:cubicBezTo>
                    <a:pt x="1090612" y="397934"/>
                    <a:pt x="1075134" y="411163"/>
                    <a:pt x="1069975" y="408517"/>
                  </a:cubicBezTo>
                  <a:cubicBezTo>
                    <a:pt x="1069975" y="404548"/>
                    <a:pt x="1072877" y="390162"/>
                    <a:pt x="1078682" y="387681"/>
                  </a:cubicBezTo>
                  <a:close/>
                  <a:moveTo>
                    <a:pt x="720883" y="369888"/>
                  </a:moveTo>
                  <a:cubicBezTo>
                    <a:pt x="728979" y="380207"/>
                    <a:pt x="739774" y="403424"/>
                    <a:pt x="720883" y="411163"/>
                  </a:cubicBezTo>
                  <a:cubicBezTo>
                    <a:pt x="718185" y="408583"/>
                    <a:pt x="715486" y="406003"/>
                    <a:pt x="712787" y="406003"/>
                  </a:cubicBezTo>
                  <a:cubicBezTo>
                    <a:pt x="720883" y="393105"/>
                    <a:pt x="718185" y="382786"/>
                    <a:pt x="720883" y="369888"/>
                  </a:cubicBezTo>
                  <a:close/>
                  <a:moveTo>
                    <a:pt x="1483065" y="340784"/>
                  </a:moveTo>
                  <a:cubicBezTo>
                    <a:pt x="1490889" y="338138"/>
                    <a:pt x="1503929" y="348721"/>
                    <a:pt x="1506537" y="356659"/>
                  </a:cubicBezTo>
                  <a:cubicBezTo>
                    <a:pt x="1493497" y="385763"/>
                    <a:pt x="1470025" y="359305"/>
                    <a:pt x="1483065" y="340784"/>
                  </a:cubicBezTo>
                  <a:close/>
                  <a:moveTo>
                    <a:pt x="273154" y="338192"/>
                  </a:moveTo>
                  <a:cubicBezTo>
                    <a:pt x="281313" y="337218"/>
                    <a:pt x="292028" y="349395"/>
                    <a:pt x="282287" y="357188"/>
                  </a:cubicBezTo>
                  <a:cubicBezTo>
                    <a:pt x="274493" y="351992"/>
                    <a:pt x="266700" y="349395"/>
                    <a:pt x="266700" y="344199"/>
                  </a:cubicBezTo>
                  <a:cubicBezTo>
                    <a:pt x="267999" y="340303"/>
                    <a:pt x="270435" y="338517"/>
                    <a:pt x="273154" y="338192"/>
                  </a:cubicBezTo>
                  <a:close/>
                  <a:moveTo>
                    <a:pt x="753070" y="316140"/>
                  </a:moveTo>
                  <a:cubicBezTo>
                    <a:pt x="755451" y="314779"/>
                    <a:pt x="758428" y="315459"/>
                    <a:pt x="761999" y="318181"/>
                  </a:cubicBezTo>
                  <a:cubicBezTo>
                    <a:pt x="759618" y="323624"/>
                    <a:pt x="761999" y="326345"/>
                    <a:pt x="757237" y="331788"/>
                  </a:cubicBezTo>
                  <a:cubicBezTo>
                    <a:pt x="752475" y="329066"/>
                    <a:pt x="750093" y="329066"/>
                    <a:pt x="747712" y="326345"/>
                  </a:cubicBezTo>
                  <a:cubicBezTo>
                    <a:pt x="748903" y="320902"/>
                    <a:pt x="750689" y="317500"/>
                    <a:pt x="753070" y="316140"/>
                  </a:cubicBezTo>
                  <a:close/>
                  <a:moveTo>
                    <a:pt x="313068" y="312317"/>
                  </a:moveTo>
                  <a:cubicBezTo>
                    <a:pt x="324478" y="313788"/>
                    <a:pt x="335888" y="327025"/>
                    <a:pt x="333903" y="338791"/>
                  </a:cubicBezTo>
                  <a:cubicBezTo>
                    <a:pt x="320674" y="349250"/>
                    <a:pt x="296862" y="328332"/>
                    <a:pt x="302154" y="315259"/>
                  </a:cubicBezTo>
                  <a:cubicBezTo>
                    <a:pt x="305461" y="312644"/>
                    <a:pt x="309264" y="311827"/>
                    <a:pt x="313068" y="312317"/>
                  </a:cubicBezTo>
                  <a:close/>
                  <a:moveTo>
                    <a:pt x="980464" y="310436"/>
                  </a:moveTo>
                  <a:cubicBezTo>
                    <a:pt x="986147" y="308293"/>
                    <a:pt x="994370" y="319723"/>
                    <a:pt x="986631" y="325438"/>
                  </a:cubicBezTo>
                  <a:cubicBezTo>
                    <a:pt x="984051" y="322898"/>
                    <a:pt x="978892" y="320358"/>
                    <a:pt x="976312" y="317818"/>
                  </a:cubicBezTo>
                  <a:cubicBezTo>
                    <a:pt x="976957" y="313373"/>
                    <a:pt x="978569" y="311150"/>
                    <a:pt x="980464" y="310436"/>
                  </a:cubicBezTo>
                  <a:close/>
                  <a:moveTo>
                    <a:pt x="1500341" y="292021"/>
                  </a:moveTo>
                  <a:cubicBezTo>
                    <a:pt x="1506735" y="288747"/>
                    <a:pt x="1513769" y="288092"/>
                    <a:pt x="1521442" y="292021"/>
                  </a:cubicBezTo>
                  <a:cubicBezTo>
                    <a:pt x="1518884" y="294640"/>
                    <a:pt x="1521442" y="297260"/>
                    <a:pt x="1523999" y="299879"/>
                  </a:cubicBezTo>
                  <a:cubicBezTo>
                    <a:pt x="1523999" y="323454"/>
                    <a:pt x="1477962" y="336551"/>
                    <a:pt x="1483077" y="307737"/>
                  </a:cubicBezTo>
                  <a:cubicBezTo>
                    <a:pt x="1488193" y="301189"/>
                    <a:pt x="1493947" y="295295"/>
                    <a:pt x="1500341" y="292021"/>
                  </a:cubicBezTo>
                  <a:close/>
                  <a:moveTo>
                    <a:pt x="1149623" y="275034"/>
                  </a:moveTo>
                  <a:cubicBezTo>
                    <a:pt x="1153453" y="275034"/>
                    <a:pt x="1157202" y="276317"/>
                    <a:pt x="1160462" y="279522"/>
                  </a:cubicBezTo>
                  <a:cubicBezTo>
                    <a:pt x="1152638" y="300038"/>
                    <a:pt x="1139598" y="294909"/>
                    <a:pt x="1123950" y="292344"/>
                  </a:cubicBezTo>
                  <a:cubicBezTo>
                    <a:pt x="1125906" y="286574"/>
                    <a:pt x="1138131" y="275034"/>
                    <a:pt x="1149623" y="275034"/>
                  </a:cubicBezTo>
                  <a:close/>
                  <a:moveTo>
                    <a:pt x="1913508" y="265411"/>
                  </a:moveTo>
                  <a:cubicBezTo>
                    <a:pt x="1922859" y="264756"/>
                    <a:pt x="1931888" y="267375"/>
                    <a:pt x="1938337" y="279162"/>
                  </a:cubicBezTo>
                  <a:cubicBezTo>
                    <a:pt x="1925439" y="302737"/>
                    <a:pt x="1876425" y="307976"/>
                    <a:pt x="1886744" y="271304"/>
                  </a:cubicBezTo>
                  <a:cubicBezTo>
                    <a:pt x="1894483" y="269995"/>
                    <a:pt x="1904157" y="266066"/>
                    <a:pt x="1913508" y="265411"/>
                  </a:cubicBezTo>
                  <a:close/>
                  <a:moveTo>
                    <a:pt x="1131314" y="241372"/>
                  </a:moveTo>
                  <a:cubicBezTo>
                    <a:pt x="1134709" y="240073"/>
                    <a:pt x="1138414" y="240723"/>
                    <a:pt x="1142118" y="243320"/>
                  </a:cubicBezTo>
                  <a:cubicBezTo>
                    <a:pt x="1144587" y="258907"/>
                    <a:pt x="1129771" y="266700"/>
                    <a:pt x="1122362" y="251114"/>
                  </a:cubicBezTo>
                  <a:cubicBezTo>
                    <a:pt x="1124832" y="245918"/>
                    <a:pt x="1127919" y="242671"/>
                    <a:pt x="1131314" y="241372"/>
                  </a:cubicBezTo>
                  <a:close/>
                  <a:moveTo>
                    <a:pt x="517128" y="229621"/>
                  </a:moveTo>
                  <a:cubicBezTo>
                    <a:pt x="524668" y="227013"/>
                    <a:pt x="534722" y="240053"/>
                    <a:pt x="539749" y="245269"/>
                  </a:cubicBezTo>
                  <a:cubicBezTo>
                    <a:pt x="534722" y="253094"/>
                    <a:pt x="529695" y="263526"/>
                    <a:pt x="524668" y="263526"/>
                  </a:cubicBezTo>
                  <a:cubicBezTo>
                    <a:pt x="512101" y="255702"/>
                    <a:pt x="509587" y="242661"/>
                    <a:pt x="517128" y="229621"/>
                  </a:cubicBezTo>
                  <a:close/>
                  <a:moveTo>
                    <a:pt x="1313595" y="225425"/>
                  </a:moveTo>
                  <a:cubicBezTo>
                    <a:pt x="1336674" y="240665"/>
                    <a:pt x="1326417" y="273685"/>
                    <a:pt x="1318724" y="288925"/>
                  </a:cubicBezTo>
                  <a:cubicBezTo>
                    <a:pt x="1311030" y="268605"/>
                    <a:pt x="1303337" y="248285"/>
                    <a:pt x="1313595" y="225425"/>
                  </a:cubicBezTo>
                  <a:close/>
                  <a:moveTo>
                    <a:pt x="948072" y="219075"/>
                  </a:moveTo>
                  <a:cubicBezTo>
                    <a:pt x="958432" y="224270"/>
                    <a:pt x="958432" y="232064"/>
                    <a:pt x="963612" y="239857"/>
                  </a:cubicBezTo>
                  <a:cubicBezTo>
                    <a:pt x="948072" y="276225"/>
                    <a:pt x="914400" y="232064"/>
                    <a:pt x="948072" y="219075"/>
                  </a:cubicBezTo>
                  <a:close/>
                  <a:moveTo>
                    <a:pt x="1284515" y="172893"/>
                  </a:moveTo>
                  <a:cubicBezTo>
                    <a:pt x="1289655" y="193675"/>
                    <a:pt x="1292225" y="217054"/>
                    <a:pt x="1276804" y="243032"/>
                  </a:cubicBezTo>
                  <a:cubicBezTo>
                    <a:pt x="1238250" y="250825"/>
                    <a:pt x="1251101" y="165100"/>
                    <a:pt x="1284515" y="172893"/>
                  </a:cubicBezTo>
                  <a:close/>
                  <a:moveTo>
                    <a:pt x="1086610" y="86956"/>
                  </a:moveTo>
                  <a:cubicBezTo>
                    <a:pt x="1090562" y="86360"/>
                    <a:pt x="1094637" y="87313"/>
                    <a:pt x="1098549" y="90488"/>
                  </a:cubicBezTo>
                  <a:cubicBezTo>
                    <a:pt x="1088117" y="100648"/>
                    <a:pt x="1077685" y="113348"/>
                    <a:pt x="1062037" y="115888"/>
                  </a:cubicBezTo>
                  <a:cubicBezTo>
                    <a:pt x="1063993" y="104458"/>
                    <a:pt x="1074751" y="88742"/>
                    <a:pt x="1086610" y="86956"/>
                  </a:cubicBezTo>
                  <a:close/>
                  <a:moveTo>
                    <a:pt x="922459" y="69850"/>
                  </a:moveTo>
                  <a:cubicBezTo>
                    <a:pt x="935281" y="80010"/>
                    <a:pt x="942974" y="92710"/>
                    <a:pt x="932717" y="107950"/>
                  </a:cubicBezTo>
                  <a:cubicBezTo>
                    <a:pt x="914766" y="105410"/>
                    <a:pt x="909637" y="77470"/>
                    <a:pt x="922459" y="69850"/>
                  </a:cubicBezTo>
                  <a:close/>
                  <a:moveTo>
                    <a:pt x="1026080" y="22684"/>
                  </a:moveTo>
                  <a:cubicBezTo>
                    <a:pt x="1030778" y="21845"/>
                    <a:pt x="1036171" y="23284"/>
                    <a:pt x="1041400" y="28399"/>
                  </a:cubicBezTo>
                  <a:cubicBezTo>
                    <a:pt x="1041400" y="36072"/>
                    <a:pt x="1030941" y="51418"/>
                    <a:pt x="1025712" y="53976"/>
                  </a:cubicBezTo>
                  <a:cubicBezTo>
                    <a:pt x="1004141" y="48221"/>
                    <a:pt x="1011985" y="25202"/>
                    <a:pt x="1026080" y="22684"/>
                  </a:cubicBezTo>
                  <a:close/>
                  <a:moveTo>
                    <a:pt x="1226971" y="0"/>
                  </a:moveTo>
                  <a:cubicBezTo>
                    <a:pt x="1237331" y="2646"/>
                    <a:pt x="1268412" y="15875"/>
                    <a:pt x="1252872" y="31750"/>
                  </a:cubicBezTo>
                  <a:cubicBezTo>
                    <a:pt x="1239921" y="18521"/>
                    <a:pt x="1219200" y="21167"/>
                    <a:pt x="1226971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  <a:lumOff val="40000"/>
                    <a:alpha val="90000"/>
                  </a:schemeClr>
                </a:gs>
                <a:gs pos="85000">
                  <a:schemeClr val="accent2">
                    <a:alpha val="70000"/>
                  </a:schemeClr>
                </a:gs>
              </a:gsLst>
              <a:lin ang="1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Freeform 4369"/>
            <p:cNvSpPr>
              <a:spLocks/>
            </p:cNvSpPr>
            <p:nvPr/>
          </p:nvSpPr>
          <p:spPr bwMode="auto">
            <a:xfrm>
              <a:off x="1682070" y="-329854"/>
              <a:ext cx="2994916" cy="3055268"/>
            </a:xfrm>
            <a:custGeom>
              <a:avLst/>
              <a:gdLst>
                <a:gd name="connsiteX0" fmla="*/ 744084 w 1504789"/>
                <a:gd name="connsiteY0" fmla="*/ 1519237 h 1535112"/>
                <a:gd name="connsiteX1" fmla="*/ 749527 w 1504789"/>
                <a:gd name="connsiteY1" fmla="*/ 1519237 h 1535112"/>
                <a:gd name="connsiteX2" fmla="*/ 757691 w 1504789"/>
                <a:gd name="connsiteY2" fmla="*/ 1532466 h 1535112"/>
                <a:gd name="connsiteX3" fmla="*/ 749527 w 1504789"/>
                <a:gd name="connsiteY3" fmla="*/ 1535112 h 1535112"/>
                <a:gd name="connsiteX4" fmla="*/ 744084 w 1504789"/>
                <a:gd name="connsiteY4" fmla="*/ 1519237 h 1535112"/>
                <a:gd name="connsiteX5" fmla="*/ 609798 w 1504789"/>
                <a:gd name="connsiteY5" fmla="*/ 1465262 h 1535112"/>
                <a:gd name="connsiteX6" fmla="*/ 604639 w 1504789"/>
                <a:gd name="connsiteY6" fmla="*/ 1482724 h 1535112"/>
                <a:gd name="connsiteX7" fmla="*/ 596900 w 1504789"/>
                <a:gd name="connsiteY7" fmla="*/ 1475241 h 1535112"/>
                <a:gd name="connsiteX8" fmla="*/ 609798 w 1504789"/>
                <a:gd name="connsiteY8" fmla="*/ 1465262 h 1535112"/>
                <a:gd name="connsiteX9" fmla="*/ 1142471 w 1504789"/>
                <a:gd name="connsiteY9" fmla="*/ 1460500 h 1535112"/>
                <a:gd name="connsiteX10" fmla="*/ 1155700 w 1504789"/>
                <a:gd name="connsiteY10" fmla="*/ 1480820 h 1535112"/>
                <a:gd name="connsiteX11" fmla="*/ 1147763 w 1504789"/>
                <a:gd name="connsiteY11" fmla="*/ 1485900 h 1535112"/>
                <a:gd name="connsiteX12" fmla="*/ 1142471 w 1504789"/>
                <a:gd name="connsiteY12" fmla="*/ 1460500 h 1535112"/>
                <a:gd name="connsiteX13" fmla="*/ 483234 w 1504789"/>
                <a:gd name="connsiteY13" fmla="*/ 1460500 h 1535112"/>
                <a:gd name="connsiteX14" fmla="*/ 483234 w 1504789"/>
                <a:gd name="connsiteY14" fmla="*/ 1473200 h 1535112"/>
                <a:gd name="connsiteX15" fmla="*/ 474662 w 1504789"/>
                <a:gd name="connsiteY15" fmla="*/ 1468120 h 1535112"/>
                <a:gd name="connsiteX16" fmla="*/ 483234 w 1504789"/>
                <a:gd name="connsiteY16" fmla="*/ 1460500 h 1535112"/>
                <a:gd name="connsiteX17" fmla="*/ 695523 w 1504789"/>
                <a:gd name="connsiteY17" fmla="*/ 1427162 h 1535112"/>
                <a:gd name="connsiteX18" fmla="*/ 703262 w 1504789"/>
                <a:gd name="connsiteY18" fmla="*/ 1451696 h 1535112"/>
                <a:gd name="connsiteX19" fmla="*/ 695523 w 1504789"/>
                <a:gd name="connsiteY19" fmla="*/ 1454149 h 1535112"/>
                <a:gd name="connsiteX20" fmla="*/ 682625 w 1504789"/>
                <a:gd name="connsiteY20" fmla="*/ 1434522 h 1535112"/>
                <a:gd name="connsiteX21" fmla="*/ 695523 w 1504789"/>
                <a:gd name="connsiteY21" fmla="*/ 1427162 h 1535112"/>
                <a:gd name="connsiteX22" fmla="*/ 852805 w 1504789"/>
                <a:gd name="connsiteY22" fmla="*/ 1300162 h 1535112"/>
                <a:gd name="connsiteX23" fmla="*/ 855345 w 1504789"/>
                <a:gd name="connsiteY23" fmla="*/ 1300162 h 1535112"/>
                <a:gd name="connsiteX24" fmla="*/ 860425 w 1504789"/>
                <a:gd name="connsiteY24" fmla="*/ 1315640 h 1535112"/>
                <a:gd name="connsiteX25" fmla="*/ 850265 w 1504789"/>
                <a:gd name="connsiteY25" fmla="*/ 1320799 h 1535112"/>
                <a:gd name="connsiteX26" fmla="*/ 852805 w 1504789"/>
                <a:gd name="connsiteY26" fmla="*/ 1300162 h 1535112"/>
                <a:gd name="connsiteX27" fmla="*/ 1284089 w 1504789"/>
                <a:gd name="connsiteY27" fmla="*/ 1271587 h 1535112"/>
                <a:gd name="connsiteX28" fmla="*/ 1317625 w 1504789"/>
                <a:gd name="connsiteY28" fmla="*/ 1304924 h 1535112"/>
                <a:gd name="connsiteX29" fmla="*/ 1312466 w 1504789"/>
                <a:gd name="connsiteY29" fmla="*/ 1304924 h 1535112"/>
                <a:gd name="connsiteX30" fmla="*/ 1284089 w 1504789"/>
                <a:gd name="connsiteY30" fmla="*/ 1271587 h 1535112"/>
                <a:gd name="connsiteX31" fmla="*/ 928489 w 1504789"/>
                <a:gd name="connsiteY31" fmla="*/ 1257300 h 1535112"/>
                <a:gd name="connsiteX32" fmla="*/ 936228 w 1504789"/>
                <a:gd name="connsiteY32" fmla="*/ 1279525 h 1535112"/>
                <a:gd name="connsiteX33" fmla="*/ 920750 w 1504789"/>
                <a:gd name="connsiteY33" fmla="*/ 1260078 h 1535112"/>
                <a:gd name="connsiteX34" fmla="*/ 928489 w 1504789"/>
                <a:gd name="connsiteY34" fmla="*/ 1257300 h 1535112"/>
                <a:gd name="connsiteX35" fmla="*/ 759959 w 1504789"/>
                <a:gd name="connsiteY35" fmla="*/ 1257300 h 1535112"/>
                <a:gd name="connsiteX36" fmla="*/ 769937 w 1504789"/>
                <a:gd name="connsiteY36" fmla="*/ 1276350 h 1535112"/>
                <a:gd name="connsiteX37" fmla="*/ 767443 w 1504789"/>
                <a:gd name="connsiteY37" fmla="*/ 1276350 h 1535112"/>
                <a:gd name="connsiteX38" fmla="*/ 759959 w 1504789"/>
                <a:gd name="connsiteY38" fmla="*/ 1257300 h 1535112"/>
                <a:gd name="connsiteX39" fmla="*/ 444012 w 1504789"/>
                <a:gd name="connsiteY39" fmla="*/ 1255712 h 1535112"/>
                <a:gd name="connsiteX40" fmla="*/ 444012 w 1504789"/>
                <a:gd name="connsiteY40" fmla="*/ 1276349 h 1535112"/>
                <a:gd name="connsiteX41" fmla="*/ 444012 w 1504789"/>
                <a:gd name="connsiteY41" fmla="*/ 1255712 h 1535112"/>
                <a:gd name="connsiteX42" fmla="*/ 852941 w 1504789"/>
                <a:gd name="connsiteY42" fmla="*/ 1230312 h 1535112"/>
                <a:gd name="connsiteX43" fmla="*/ 852941 w 1504789"/>
                <a:gd name="connsiteY43" fmla="*/ 1236662 h 1535112"/>
                <a:gd name="connsiteX44" fmla="*/ 852941 w 1504789"/>
                <a:gd name="connsiteY44" fmla="*/ 1230312 h 1535112"/>
                <a:gd name="connsiteX45" fmla="*/ 826389 w 1504789"/>
                <a:gd name="connsiteY45" fmla="*/ 1144587 h 1535112"/>
                <a:gd name="connsiteX46" fmla="*/ 881062 w 1504789"/>
                <a:gd name="connsiteY46" fmla="*/ 1195387 h 1535112"/>
                <a:gd name="connsiteX47" fmla="*/ 815975 w 1504789"/>
                <a:gd name="connsiteY47" fmla="*/ 1157287 h 1535112"/>
                <a:gd name="connsiteX48" fmla="*/ 826389 w 1504789"/>
                <a:gd name="connsiteY48" fmla="*/ 1144587 h 1535112"/>
                <a:gd name="connsiteX49" fmla="*/ 315383 w 1504789"/>
                <a:gd name="connsiteY49" fmla="*/ 1035050 h 1535112"/>
                <a:gd name="connsiteX50" fmla="*/ 328612 w 1504789"/>
                <a:gd name="connsiteY50" fmla="*/ 1040209 h 1535112"/>
                <a:gd name="connsiteX51" fmla="*/ 296863 w 1504789"/>
                <a:gd name="connsiteY51" fmla="*/ 1055687 h 1535112"/>
                <a:gd name="connsiteX52" fmla="*/ 288925 w 1504789"/>
                <a:gd name="connsiteY52" fmla="*/ 1047948 h 1535112"/>
                <a:gd name="connsiteX53" fmla="*/ 315383 w 1504789"/>
                <a:gd name="connsiteY53" fmla="*/ 1035050 h 1535112"/>
                <a:gd name="connsiteX54" fmla="*/ 1180782 w 1504789"/>
                <a:gd name="connsiteY54" fmla="*/ 1033462 h 1535112"/>
                <a:gd name="connsiteX55" fmla="*/ 1185862 w 1504789"/>
                <a:gd name="connsiteY55" fmla="*/ 1038225 h 1535112"/>
                <a:gd name="connsiteX56" fmla="*/ 1178242 w 1504789"/>
                <a:gd name="connsiteY56" fmla="*/ 1042987 h 1535112"/>
                <a:gd name="connsiteX57" fmla="*/ 1173162 w 1504789"/>
                <a:gd name="connsiteY57" fmla="*/ 1038225 h 1535112"/>
                <a:gd name="connsiteX58" fmla="*/ 1180782 w 1504789"/>
                <a:gd name="connsiteY58" fmla="*/ 1033462 h 1535112"/>
                <a:gd name="connsiteX59" fmla="*/ 311944 w 1504789"/>
                <a:gd name="connsiteY59" fmla="*/ 1011237 h 1535112"/>
                <a:gd name="connsiteX60" fmla="*/ 314325 w 1504789"/>
                <a:gd name="connsiteY60" fmla="*/ 1019571 h 1535112"/>
                <a:gd name="connsiteX61" fmla="*/ 309563 w 1504789"/>
                <a:gd name="connsiteY61" fmla="*/ 1022349 h 1535112"/>
                <a:gd name="connsiteX62" fmla="*/ 304800 w 1504789"/>
                <a:gd name="connsiteY62" fmla="*/ 1019571 h 1535112"/>
                <a:gd name="connsiteX63" fmla="*/ 311944 w 1504789"/>
                <a:gd name="connsiteY63" fmla="*/ 1011237 h 1535112"/>
                <a:gd name="connsiteX64" fmla="*/ 218876 w 1504789"/>
                <a:gd name="connsiteY64" fmla="*/ 969962 h 1535112"/>
                <a:gd name="connsiteX65" fmla="*/ 231774 w 1504789"/>
                <a:gd name="connsiteY65" fmla="*/ 975677 h 1535112"/>
                <a:gd name="connsiteX66" fmla="*/ 221456 w 1504789"/>
                <a:gd name="connsiteY66" fmla="*/ 984249 h 1535112"/>
                <a:gd name="connsiteX67" fmla="*/ 211137 w 1504789"/>
                <a:gd name="connsiteY67" fmla="*/ 972820 h 1535112"/>
                <a:gd name="connsiteX68" fmla="*/ 218876 w 1504789"/>
                <a:gd name="connsiteY68" fmla="*/ 969962 h 1535112"/>
                <a:gd name="connsiteX69" fmla="*/ 1126636 w 1504789"/>
                <a:gd name="connsiteY69" fmla="*/ 941387 h 1535112"/>
                <a:gd name="connsiteX70" fmla="*/ 1129201 w 1504789"/>
                <a:gd name="connsiteY70" fmla="*/ 944033 h 1535112"/>
                <a:gd name="connsiteX71" fmla="*/ 1131765 w 1504789"/>
                <a:gd name="connsiteY71" fmla="*/ 944033 h 1535112"/>
                <a:gd name="connsiteX72" fmla="*/ 1098428 w 1504789"/>
                <a:gd name="connsiteY72" fmla="*/ 1004887 h 1535112"/>
                <a:gd name="connsiteX73" fmla="*/ 1095863 w 1504789"/>
                <a:gd name="connsiteY73" fmla="*/ 1004887 h 1535112"/>
                <a:gd name="connsiteX74" fmla="*/ 1126636 w 1504789"/>
                <a:gd name="connsiteY74" fmla="*/ 941387 h 1535112"/>
                <a:gd name="connsiteX75" fmla="*/ 291571 w 1504789"/>
                <a:gd name="connsiteY75" fmla="*/ 911225 h 1535112"/>
                <a:gd name="connsiteX76" fmla="*/ 296862 w 1504789"/>
                <a:gd name="connsiteY76" fmla="*/ 913795 h 1535112"/>
                <a:gd name="connsiteX77" fmla="*/ 273050 w 1504789"/>
                <a:gd name="connsiteY77" fmla="*/ 965200 h 1535112"/>
                <a:gd name="connsiteX78" fmla="*/ 291571 w 1504789"/>
                <a:gd name="connsiteY78" fmla="*/ 911225 h 1535112"/>
                <a:gd name="connsiteX79" fmla="*/ 1492250 w 1504789"/>
                <a:gd name="connsiteY79" fmla="*/ 874712 h 1535112"/>
                <a:gd name="connsiteX80" fmla="*/ 1497013 w 1504789"/>
                <a:gd name="connsiteY80" fmla="*/ 874712 h 1535112"/>
                <a:gd name="connsiteX81" fmla="*/ 1504156 w 1504789"/>
                <a:gd name="connsiteY81" fmla="*/ 884872 h 1535112"/>
                <a:gd name="connsiteX82" fmla="*/ 1499394 w 1504789"/>
                <a:gd name="connsiteY82" fmla="*/ 887412 h 1535112"/>
                <a:gd name="connsiteX83" fmla="*/ 1492250 w 1504789"/>
                <a:gd name="connsiteY83" fmla="*/ 874712 h 1535112"/>
                <a:gd name="connsiteX84" fmla="*/ 1302809 w 1504789"/>
                <a:gd name="connsiteY84" fmla="*/ 866775 h 1535112"/>
                <a:gd name="connsiteX85" fmla="*/ 1307747 w 1504789"/>
                <a:gd name="connsiteY85" fmla="*/ 866775 h 1535112"/>
                <a:gd name="connsiteX86" fmla="*/ 1317625 w 1504789"/>
                <a:gd name="connsiteY86" fmla="*/ 877661 h 1535112"/>
                <a:gd name="connsiteX87" fmla="*/ 1312686 w 1504789"/>
                <a:gd name="connsiteY87" fmla="*/ 885825 h 1535112"/>
                <a:gd name="connsiteX88" fmla="*/ 1302809 w 1504789"/>
                <a:gd name="connsiteY88" fmla="*/ 866775 h 1535112"/>
                <a:gd name="connsiteX89" fmla="*/ 100541 w 1504789"/>
                <a:gd name="connsiteY89" fmla="*/ 796925 h 1535112"/>
                <a:gd name="connsiteX90" fmla="*/ 103187 w 1504789"/>
                <a:gd name="connsiteY90" fmla="*/ 799703 h 1535112"/>
                <a:gd name="connsiteX91" fmla="*/ 89958 w 1504789"/>
                <a:gd name="connsiteY91" fmla="*/ 808037 h 1535112"/>
                <a:gd name="connsiteX92" fmla="*/ 87312 w 1504789"/>
                <a:gd name="connsiteY92" fmla="*/ 808037 h 1535112"/>
                <a:gd name="connsiteX93" fmla="*/ 100541 w 1504789"/>
                <a:gd name="connsiteY93" fmla="*/ 796925 h 1535112"/>
                <a:gd name="connsiteX94" fmla="*/ 986631 w 1504789"/>
                <a:gd name="connsiteY94" fmla="*/ 755650 h 1535112"/>
                <a:gd name="connsiteX95" fmla="*/ 996949 w 1504789"/>
                <a:gd name="connsiteY95" fmla="*/ 760942 h 1535112"/>
                <a:gd name="connsiteX96" fmla="*/ 991790 w 1504789"/>
                <a:gd name="connsiteY96" fmla="*/ 768879 h 1535112"/>
                <a:gd name="connsiteX97" fmla="*/ 976312 w 1504789"/>
                <a:gd name="connsiteY97" fmla="*/ 760942 h 1535112"/>
                <a:gd name="connsiteX98" fmla="*/ 986631 w 1504789"/>
                <a:gd name="connsiteY98" fmla="*/ 755650 h 1535112"/>
                <a:gd name="connsiteX99" fmla="*/ 842055 w 1504789"/>
                <a:gd name="connsiteY99" fmla="*/ 731837 h 1535112"/>
                <a:gd name="connsiteX100" fmla="*/ 854982 w 1504789"/>
                <a:gd name="connsiteY100" fmla="*/ 794321 h 1535112"/>
                <a:gd name="connsiteX101" fmla="*/ 844641 w 1504789"/>
                <a:gd name="connsiteY101" fmla="*/ 796924 h 1535112"/>
                <a:gd name="connsiteX102" fmla="*/ 803275 w 1504789"/>
                <a:gd name="connsiteY102" fmla="*/ 791717 h 1535112"/>
                <a:gd name="connsiteX103" fmla="*/ 823958 w 1504789"/>
                <a:gd name="connsiteY103" fmla="*/ 737044 h 1535112"/>
                <a:gd name="connsiteX104" fmla="*/ 842055 w 1504789"/>
                <a:gd name="connsiteY104" fmla="*/ 731837 h 1535112"/>
                <a:gd name="connsiteX105" fmla="*/ 840105 w 1504789"/>
                <a:gd name="connsiteY105" fmla="*/ 673100 h 1535112"/>
                <a:gd name="connsiteX106" fmla="*/ 837565 w 1504789"/>
                <a:gd name="connsiteY106" fmla="*/ 688975 h 1535112"/>
                <a:gd name="connsiteX107" fmla="*/ 840105 w 1504789"/>
                <a:gd name="connsiteY107" fmla="*/ 673100 h 1535112"/>
                <a:gd name="connsiteX108" fmla="*/ 1166283 w 1504789"/>
                <a:gd name="connsiteY108" fmla="*/ 669925 h 1535112"/>
                <a:gd name="connsiteX109" fmla="*/ 1179512 w 1504789"/>
                <a:gd name="connsiteY109" fmla="*/ 672571 h 1535112"/>
                <a:gd name="connsiteX110" fmla="*/ 1153054 w 1504789"/>
                <a:gd name="connsiteY110" fmla="*/ 685800 h 1535112"/>
                <a:gd name="connsiteX111" fmla="*/ 1139825 w 1504789"/>
                <a:gd name="connsiteY111" fmla="*/ 680509 h 1535112"/>
                <a:gd name="connsiteX112" fmla="*/ 1166283 w 1504789"/>
                <a:gd name="connsiteY112" fmla="*/ 669925 h 1535112"/>
                <a:gd name="connsiteX113" fmla="*/ 1097954 w 1504789"/>
                <a:gd name="connsiteY113" fmla="*/ 668337 h 1535112"/>
                <a:gd name="connsiteX114" fmla="*/ 1116012 w 1504789"/>
                <a:gd name="connsiteY114" fmla="*/ 675746 h 1535112"/>
                <a:gd name="connsiteX115" fmla="*/ 1090215 w 1504789"/>
                <a:gd name="connsiteY115" fmla="*/ 690562 h 1535112"/>
                <a:gd name="connsiteX116" fmla="*/ 1085056 w 1504789"/>
                <a:gd name="connsiteY116" fmla="*/ 690562 h 1535112"/>
                <a:gd name="connsiteX117" fmla="*/ 1097954 w 1504789"/>
                <a:gd name="connsiteY117" fmla="*/ 668337 h 1535112"/>
                <a:gd name="connsiteX118" fmla="*/ 9525 w 1504789"/>
                <a:gd name="connsiteY118" fmla="*/ 654050 h 1535112"/>
                <a:gd name="connsiteX119" fmla="*/ 4763 w 1504789"/>
                <a:gd name="connsiteY119" fmla="*/ 668337 h 1535112"/>
                <a:gd name="connsiteX120" fmla="*/ 0 w 1504789"/>
                <a:gd name="connsiteY120" fmla="*/ 659765 h 1535112"/>
                <a:gd name="connsiteX121" fmla="*/ 9525 w 1504789"/>
                <a:gd name="connsiteY121" fmla="*/ 654050 h 1535112"/>
                <a:gd name="connsiteX122" fmla="*/ 152082 w 1504789"/>
                <a:gd name="connsiteY122" fmla="*/ 625475 h 1535112"/>
                <a:gd name="connsiteX123" fmla="*/ 165576 w 1504789"/>
                <a:gd name="connsiteY123" fmla="*/ 646641 h 1535112"/>
                <a:gd name="connsiteX124" fmla="*/ 157479 w 1504789"/>
                <a:gd name="connsiteY124" fmla="*/ 649287 h 1535112"/>
                <a:gd name="connsiteX125" fmla="*/ 152082 w 1504789"/>
                <a:gd name="connsiteY125" fmla="*/ 625475 h 1535112"/>
                <a:gd name="connsiteX126" fmla="*/ 940991 w 1504789"/>
                <a:gd name="connsiteY126" fmla="*/ 592137 h 1535112"/>
                <a:gd name="connsiteX127" fmla="*/ 946150 w 1504789"/>
                <a:gd name="connsiteY127" fmla="*/ 592137 h 1535112"/>
                <a:gd name="connsiteX128" fmla="*/ 917774 w 1504789"/>
                <a:gd name="connsiteY128" fmla="*/ 625474 h 1535112"/>
                <a:gd name="connsiteX129" fmla="*/ 904875 w 1504789"/>
                <a:gd name="connsiteY129" fmla="*/ 615216 h 1535112"/>
                <a:gd name="connsiteX130" fmla="*/ 940991 w 1504789"/>
                <a:gd name="connsiteY130" fmla="*/ 592137 h 1535112"/>
                <a:gd name="connsiteX131" fmla="*/ 1028435 w 1504789"/>
                <a:gd name="connsiteY131" fmla="*/ 522287 h 1535112"/>
                <a:gd name="connsiteX132" fmla="*/ 1038666 w 1504789"/>
                <a:gd name="connsiteY132" fmla="*/ 551138 h 1535112"/>
                <a:gd name="connsiteX133" fmla="*/ 1061684 w 1504789"/>
                <a:gd name="connsiteY133" fmla="*/ 540647 h 1535112"/>
                <a:gd name="connsiteX134" fmla="*/ 1066799 w 1504789"/>
                <a:gd name="connsiteY134" fmla="*/ 545892 h 1535112"/>
                <a:gd name="connsiteX135" fmla="*/ 1038666 w 1504789"/>
                <a:gd name="connsiteY135" fmla="*/ 564252 h 1535112"/>
                <a:gd name="connsiteX136" fmla="*/ 1030993 w 1504789"/>
                <a:gd name="connsiteY136" fmla="*/ 582612 h 1535112"/>
                <a:gd name="connsiteX137" fmla="*/ 1028435 w 1504789"/>
                <a:gd name="connsiteY137" fmla="*/ 522287 h 1535112"/>
                <a:gd name="connsiteX138" fmla="*/ 925512 w 1504789"/>
                <a:gd name="connsiteY138" fmla="*/ 506412 h 1535112"/>
                <a:gd name="connsiteX139" fmla="*/ 933449 w 1504789"/>
                <a:gd name="connsiteY139" fmla="*/ 509110 h 1535112"/>
                <a:gd name="connsiteX140" fmla="*/ 901700 w 1504789"/>
                <a:gd name="connsiteY140" fmla="*/ 533399 h 1535112"/>
                <a:gd name="connsiteX141" fmla="*/ 893762 w 1504789"/>
                <a:gd name="connsiteY141" fmla="*/ 528001 h 1535112"/>
                <a:gd name="connsiteX142" fmla="*/ 925512 w 1504789"/>
                <a:gd name="connsiteY142" fmla="*/ 506412 h 1535112"/>
                <a:gd name="connsiteX143" fmla="*/ 886142 w 1504789"/>
                <a:gd name="connsiteY143" fmla="*/ 488950 h 1535112"/>
                <a:gd name="connsiteX144" fmla="*/ 893762 w 1504789"/>
                <a:gd name="connsiteY144" fmla="*/ 499110 h 1535112"/>
                <a:gd name="connsiteX145" fmla="*/ 888682 w 1504789"/>
                <a:gd name="connsiteY145" fmla="*/ 501650 h 1535112"/>
                <a:gd name="connsiteX146" fmla="*/ 883602 w 1504789"/>
                <a:gd name="connsiteY146" fmla="*/ 491490 h 1535112"/>
                <a:gd name="connsiteX147" fmla="*/ 886142 w 1504789"/>
                <a:gd name="connsiteY147" fmla="*/ 488950 h 1535112"/>
                <a:gd name="connsiteX148" fmla="*/ 1362274 w 1504789"/>
                <a:gd name="connsiteY148" fmla="*/ 476250 h 1535112"/>
                <a:gd name="connsiteX149" fmla="*/ 1390650 w 1504789"/>
                <a:gd name="connsiteY149" fmla="*/ 493536 h 1535112"/>
                <a:gd name="connsiteX150" fmla="*/ 1377752 w 1504789"/>
                <a:gd name="connsiteY150" fmla="*/ 498475 h 1535112"/>
                <a:gd name="connsiteX151" fmla="*/ 1362274 w 1504789"/>
                <a:gd name="connsiteY151" fmla="*/ 476250 h 1535112"/>
                <a:gd name="connsiteX152" fmla="*/ 173038 w 1504789"/>
                <a:gd name="connsiteY152" fmla="*/ 463550 h 1535112"/>
                <a:gd name="connsiteX153" fmla="*/ 180975 w 1504789"/>
                <a:gd name="connsiteY153" fmla="*/ 466044 h 1535112"/>
                <a:gd name="connsiteX154" fmla="*/ 157163 w 1504789"/>
                <a:gd name="connsiteY154" fmla="*/ 481012 h 1535112"/>
                <a:gd name="connsiteX155" fmla="*/ 149225 w 1504789"/>
                <a:gd name="connsiteY155" fmla="*/ 473528 h 1535112"/>
                <a:gd name="connsiteX156" fmla="*/ 173038 w 1504789"/>
                <a:gd name="connsiteY156" fmla="*/ 463550 h 1535112"/>
                <a:gd name="connsiteX157" fmla="*/ 811426 w 1504789"/>
                <a:gd name="connsiteY157" fmla="*/ 439737 h 1535112"/>
                <a:gd name="connsiteX158" fmla="*/ 858135 w 1504789"/>
                <a:gd name="connsiteY158" fmla="*/ 470839 h 1535112"/>
                <a:gd name="connsiteX159" fmla="*/ 863325 w 1504789"/>
                <a:gd name="connsiteY159" fmla="*/ 535635 h 1535112"/>
                <a:gd name="connsiteX160" fmla="*/ 837375 w 1504789"/>
                <a:gd name="connsiteY160" fmla="*/ 561553 h 1535112"/>
                <a:gd name="connsiteX161" fmla="*/ 808831 w 1504789"/>
                <a:gd name="connsiteY161" fmla="*/ 566737 h 1535112"/>
                <a:gd name="connsiteX162" fmla="*/ 756932 w 1504789"/>
                <a:gd name="connsiteY162" fmla="*/ 543410 h 1535112"/>
                <a:gd name="connsiteX163" fmla="*/ 746552 w 1504789"/>
                <a:gd name="connsiteY163" fmla="*/ 481206 h 1535112"/>
                <a:gd name="connsiteX164" fmla="*/ 767312 w 1504789"/>
                <a:gd name="connsiteY164" fmla="*/ 452696 h 1535112"/>
                <a:gd name="connsiteX165" fmla="*/ 769907 w 1504789"/>
                <a:gd name="connsiteY165" fmla="*/ 452696 h 1535112"/>
                <a:gd name="connsiteX166" fmla="*/ 811426 w 1504789"/>
                <a:gd name="connsiteY166" fmla="*/ 439737 h 1535112"/>
                <a:gd name="connsiteX167" fmla="*/ 757766 w 1504789"/>
                <a:gd name="connsiteY167" fmla="*/ 414337 h 1535112"/>
                <a:gd name="connsiteX168" fmla="*/ 760412 w 1504789"/>
                <a:gd name="connsiteY168" fmla="*/ 416917 h 1535112"/>
                <a:gd name="connsiteX169" fmla="*/ 733954 w 1504789"/>
                <a:gd name="connsiteY169" fmla="*/ 455612 h 1535112"/>
                <a:gd name="connsiteX170" fmla="*/ 723371 w 1504789"/>
                <a:gd name="connsiteY170" fmla="*/ 445293 h 1535112"/>
                <a:gd name="connsiteX171" fmla="*/ 757766 w 1504789"/>
                <a:gd name="connsiteY171" fmla="*/ 414337 h 1535112"/>
                <a:gd name="connsiteX172" fmla="*/ 162559 w 1504789"/>
                <a:gd name="connsiteY172" fmla="*/ 406400 h 1535112"/>
                <a:gd name="connsiteX173" fmla="*/ 168274 w 1504789"/>
                <a:gd name="connsiteY173" fmla="*/ 416560 h 1535112"/>
                <a:gd name="connsiteX174" fmla="*/ 159702 w 1504789"/>
                <a:gd name="connsiteY174" fmla="*/ 419100 h 1535112"/>
                <a:gd name="connsiteX175" fmla="*/ 153987 w 1504789"/>
                <a:gd name="connsiteY175" fmla="*/ 411480 h 1535112"/>
                <a:gd name="connsiteX176" fmla="*/ 162559 w 1504789"/>
                <a:gd name="connsiteY176" fmla="*/ 406400 h 1535112"/>
                <a:gd name="connsiteX177" fmla="*/ 713422 w 1504789"/>
                <a:gd name="connsiteY177" fmla="*/ 395287 h 1535112"/>
                <a:gd name="connsiteX178" fmla="*/ 719137 w 1504789"/>
                <a:gd name="connsiteY178" fmla="*/ 406399 h 1535112"/>
                <a:gd name="connsiteX179" fmla="*/ 713422 w 1504789"/>
                <a:gd name="connsiteY179" fmla="*/ 406399 h 1535112"/>
                <a:gd name="connsiteX180" fmla="*/ 713422 w 1504789"/>
                <a:gd name="connsiteY180" fmla="*/ 395287 h 1535112"/>
                <a:gd name="connsiteX181" fmla="*/ 886817 w 1504789"/>
                <a:gd name="connsiteY181" fmla="*/ 393700 h 1535112"/>
                <a:gd name="connsiteX182" fmla="*/ 904875 w 1504789"/>
                <a:gd name="connsiteY182" fmla="*/ 403860 h 1535112"/>
                <a:gd name="connsiteX183" fmla="*/ 879078 w 1504789"/>
                <a:gd name="connsiteY183" fmla="*/ 419100 h 1535112"/>
                <a:gd name="connsiteX184" fmla="*/ 873919 w 1504789"/>
                <a:gd name="connsiteY184" fmla="*/ 416560 h 1535112"/>
                <a:gd name="connsiteX185" fmla="*/ 886817 w 1504789"/>
                <a:gd name="connsiteY185" fmla="*/ 393700 h 1535112"/>
                <a:gd name="connsiteX186" fmla="*/ 1093258 w 1504789"/>
                <a:gd name="connsiteY186" fmla="*/ 387350 h 1535112"/>
                <a:gd name="connsiteX187" fmla="*/ 1103841 w 1504789"/>
                <a:gd name="connsiteY187" fmla="*/ 405407 h 1535112"/>
                <a:gd name="connsiteX188" fmla="*/ 1095904 w 1504789"/>
                <a:gd name="connsiteY188" fmla="*/ 407987 h 1535112"/>
                <a:gd name="connsiteX189" fmla="*/ 1093258 w 1504789"/>
                <a:gd name="connsiteY189" fmla="*/ 387350 h 1535112"/>
                <a:gd name="connsiteX190" fmla="*/ 1119065 w 1504789"/>
                <a:gd name="connsiteY190" fmla="*/ 365125 h 1535112"/>
                <a:gd name="connsiteX191" fmla="*/ 1131887 w 1504789"/>
                <a:gd name="connsiteY191" fmla="*/ 372864 h 1535112"/>
                <a:gd name="connsiteX192" fmla="*/ 1131887 w 1504789"/>
                <a:gd name="connsiteY192" fmla="*/ 378023 h 1535112"/>
                <a:gd name="connsiteX193" fmla="*/ 1116501 w 1504789"/>
                <a:gd name="connsiteY193" fmla="*/ 385762 h 1535112"/>
                <a:gd name="connsiteX194" fmla="*/ 1103679 w 1504789"/>
                <a:gd name="connsiteY194" fmla="*/ 370284 h 1535112"/>
                <a:gd name="connsiteX195" fmla="*/ 1119065 w 1504789"/>
                <a:gd name="connsiteY195" fmla="*/ 365125 h 1535112"/>
                <a:gd name="connsiteX196" fmla="*/ 760015 w 1504789"/>
                <a:gd name="connsiteY196" fmla="*/ 357187 h 1535112"/>
                <a:gd name="connsiteX197" fmla="*/ 754777 w 1504789"/>
                <a:gd name="connsiteY197" fmla="*/ 385762 h 1535112"/>
                <a:gd name="connsiteX198" fmla="*/ 760015 w 1504789"/>
                <a:gd name="connsiteY198" fmla="*/ 357187 h 1535112"/>
                <a:gd name="connsiteX199" fmla="*/ 773310 w 1504789"/>
                <a:gd name="connsiteY199" fmla="*/ 323850 h 1535112"/>
                <a:gd name="connsiteX200" fmla="*/ 781049 w 1504789"/>
                <a:gd name="connsiteY200" fmla="*/ 336323 h 1535112"/>
                <a:gd name="connsiteX201" fmla="*/ 773310 w 1504789"/>
                <a:gd name="connsiteY201" fmla="*/ 341312 h 1535112"/>
                <a:gd name="connsiteX202" fmla="*/ 773310 w 1504789"/>
                <a:gd name="connsiteY202" fmla="*/ 323850 h 1535112"/>
                <a:gd name="connsiteX203" fmla="*/ 702627 w 1504789"/>
                <a:gd name="connsiteY203" fmla="*/ 320675 h 1535112"/>
                <a:gd name="connsiteX204" fmla="*/ 700087 w 1504789"/>
                <a:gd name="connsiteY204" fmla="*/ 344487 h 1535112"/>
                <a:gd name="connsiteX205" fmla="*/ 702627 w 1504789"/>
                <a:gd name="connsiteY205" fmla="*/ 320675 h 1535112"/>
                <a:gd name="connsiteX206" fmla="*/ 588962 w 1504789"/>
                <a:gd name="connsiteY206" fmla="*/ 304800 h 1535112"/>
                <a:gd name="connsiteX207" fmla="*/ 591740 w 1504789"/>
                <a:gd name="connsiteY207" fmla="*/ 304800 h 1535112"/>
                <a:gd name="connsiteX208" fmla="*/ 600074 w 1504789"/>
                <a:gd name="connsiteY208" fmla="*/ 310091 h 1535112"/>
                <a:gd name="connsiteX209" fmla="*/ 591740 w 1504789"/>
                <a:gd name="connsiteY209" fmla="*/ 312737 h 1535112"/>
                <a:gd name="connsiteX210" fmla="*/ 588962 w 1504789"/>
                <a:gd name="connsiteY210" fmla="*/ 304800 h 1535112"/>
                <a:gd name="connsiteX211" fmla="*/ 715509 w 1504789"/>
                <a:gd name="connsiteY211" fmla="*/ 301625 h 1535112"/>
                <a:gd name="connsiteX212" fmla="*/ 718004 w 1504789"/>
                <a:gd name="connsiteY212" fmla="*/ 317500 h 1535112"/>
                <a:gd name="connsiteX213" fmla="*/ 710520 w 1504789"/>
                <a:gd name="connsiteY213" fmla="*/ 304271 h 1535112"/>
                <a:gd name="connsiteX214" fmla="*/ 715509 w 1504789"/>
                <a:gd name="connsiteY214" fmla="*/ 301625 h 1535112"/>
                <a:gd name="connsiteX215" fmla="*/ 835554 w 1504789"/>
                <a:gd name="connsiteY215" fmla="*/ 288925 h 1535112"/>
                <a:gd name="connsiteX216" fmla="*/ 838200 w 1504789"/>
                <a:gd name="connsiteY216" fmla="*/ 291703 h 1535112"/>
                <a:gd name="connsiteX217" fmla="*/ 827617 w 1504789"/>
                <a:gd name="connsiteY217" fmla="*/ 300037 h 1535112"/>
                <a:gd name="connsiteX218" fmla="*/ 822325 w 1504789"/>
                <a:gd name="connsiteY218" fmla="*/ 297259 h 1535112"/>
                <a:gd name="connsiteX219" fmla="*/ 835554 w 1504789"/>
                <a:gd name="connsiteY219" fmla="*/ 288925 h 1535112"/>
                <a:gd name="connsiteX220" fmla="*/ 281185 w 1504789"/>
                <a:gd name="connsiteY220" fmla="*/ 287337 h 1535112"/>
                <a:gd name="connsiteX221" fmla="*/ 288924 w 1504789"/>
                <a:gd name="connsiteY221" fmla="*/ 292326 h 1535112"/>
                <a:gd name="connsiteX222" fmla="*/ 283765 w 1504789"/>
                <a:gd name="connsiteY222" fmla="*/ 304799 h 1535112"/>
                <a:gd name="connsiteX223" fmla="*/ 281185 w 1504789"/>
                <a:gd name="connsiteY223" fmla="*/ 304799 h 1535112"/>
                <a:gd name="connsiteX224" fmla="*/ 268287 w 1504789"/>
                <a:gd name="connsiteY224" fmla="*/ 294821 h 1535112"/>
                <a:gd name="connsiteX225" fmla="*/ 281185 w 1504789"/>
                <a:gd name="connsiteY225" fmla="*/ 287337 h 1535112"/>
                <a:gd name="connsiteX226" fmla="*/ 610054 w 1504789"/>
                <a:gd name="connsiteY226" fmla="*/ 280987 h 1535112"/>
                <a:gd name="connsiteX227" fmla="*/ 617537 w 1504789"/>
                <a:gd name="connsiteY227" fmla="*/ 286279 h 1535112"/>
                <a:gd name="connsiteX228" fmla="*/ 607559 w 1504789"/>
                <a:gd name="connsiteY228" fmla="*/ 296862 h 1535112"/>
                <a:gd name="connsiteX229" fmla="*/ 602570 w 1504789"/>
                <a:gd name="connsiteY229" fmla="*/ 291570 h 1535112"/>
                <a:gd name="connsiteX230" fmla="*/ 610054 w 1504789"/>
                <a:gd name="connsiteY230" fmla="*/ 280987 h 1535112"/>
                <a:gd name="connsiteX231" fmla="*/ 1025842 w 1504789"/>
                <a:gd name="connsiteY231" fmla="*/ 266700 h 1535112"/>
                <a:gd name="connsiteX232" fmla="*/ 1008062 w 1504789"/>
                <a:gd name="connsiteY232" fmla="*/ 304800 h 1535112"/>
                <a:gd name="connsiteX233" fmla="*/ 1025842 w 1504789"/>
                <a:gd name="connsiteY233" fmla="*/ 266700 h 1535112"/>
                <a:gd name="connsiteX234" fmla="*/ 738641 w 1504789"/>
                <a:gd name="connsiteY234" fmla="*/ 250825 h 1535112"/>
                <a:gd name="connsiteX235" fmla="*/ 731157 w 1504789"/>
                <a:gd name="connsiteY235" fmla="*/ 268287 h 1535112"/>
                <a:gd name="connsiteX236" fmla="*/ 738641 w 1504789"/>
                <a:gd name="connsiteY236" fmla="*/ 250825 h 1535112"/>
                <a:gd name="connsiteX237" fmla="*/ 901989 w 1504789"/>
                <a:gd name="connsiteY237" fmla="*/ 242887 h 1535112"/>
                <a:gd name="connsiteX238" fmla="*/ 917575 w 1504789"/>
                <a:gd name="connsiteY238" fmla="*/ 250507 h 1535112"/>
                <a:gd name="connsiteX239" fmla="*/ 904587 w 1504789"/>
                <a:gd name="connsiteY239" fmla="*/ 255587 h 1535112"/>
                <a:gd name="connsiteX240" fmla="*/ 889000 w 1504789"/>
                <a:gd name="connsiteY240" fmla="*/ 245427 h 1535112"/>
                <a:gd name="connsiteX241" fmla="*/ 901989 w 1504789"/>
                <a:gd name="connsiteY241" fmla="*/ 242887 h 1535112"/>
                <a:gd name="connsiteX242" fmla="*/ 354330 w 1504789"/>
                <a:gd name="connsiteY242" fmla="*/ 231775 h 1535112"/>
                <a:gd name="connsiteX243" fmla="*/ 354330 w 1504789"/>
                <a:gd name="connsiteY243" fmla="*/ 246062 h 1535112"/>
                <a:gd name="connsiteX244" fmla="*/ 349250 w 1504789"/>
                <a:gd name="connsiteY244" fmla="*/ 234632 h 1535112"/>
                <a:gd name="connsiteX245" fmla="*/ 354330 w 1504789"/>
                <a:gd name="connsiteY245" fmla="*/ 231775 h 1535112"/>
                <a:gd name="connsiteX246" fmla="*/ 37782 w 1504789"/>
                <a:gd name="connsiteY246" fmla="*/ 230187 h 1535112"/>
                <a:gd name="connsiteX247" fmla="*/ 42862 w 1504789"/>
                <a:gd name="connsiteY247" fmla="*/ 240770 h 1535112"/>
                <a:gd name="connsiteX248" fmla="*/ 32702 w 1504789"/>
                <a:gd name="connsiteY248" fmla="*/ 246062 h 1535112"/>
                <a:gd name="connsiteX249" fmla="*/ 30162 w 1504789"/>
                <a:gd name="connsiteY249" fmla="*/ 238124 h 1535112"/>
                <a:gd name="connsiteX250" fmla="*/ 37782 w 1504789"/>
                <a:gd name="connsiteY250" fmla="*/ 230187 h 1535112"/>
                <a:gd name="connsiteX251" fmla="*/ 1016000 w 1504789"/>
                <a:gd name="connsiteY251" fmla="*/ 222250 h 1535112"/>
                <a:gd name="connsiteX252" fmla="*/ 1023937 w 1504789"/>
                <a:gd name="connsiteY252" fmla="*/ 224830 h 1535112"/>
                <a:gd name="connsiteX253" fmla="*/ 997479 w 1504789"/>
                <a:gd name="connsiteY253" fmla="*/ 263525 h 1535112"/>
                <a:gd name="connsiteX254" fmla="*/ 1016000 w 1504789"/>
                <a:gd name="connsiteY254" fmla="*/ 222250 h 1535112"/>
                <a:gd name="connsiteX255" fmla="*/ 909320 w 1504789"/>
                <a:gd name="connsiteY255" fmla="*/ 217487 h 1535112"/>
                <a:gd name="connsiteX256" fmla="*/ 914400 w 1504789"/>
                <a:gd name="connsiteY256" fmla="*/ 222567 h 1535112"/>
                <a:gd name="connsiteX257" fmla="*/ 906780 w 1504789"/>
                <a:gd name="connsiteY257" fmla="*/ 230187 h 1535112"/>
                <a:gd name="connsiteX258" fmla="*/ 901700 w 1504789"/>
                <a:gd name="connsiteY258" fmla="*/ 220027 h 1535112"/>
                <a:gd name="connsiteX259" fmla="*/ 909320 w 1504789"/>
                <a:gd name="connsiteY259" fmla="*/ 217487 h 1535112"/>
                <a:gd name="connsiteX260" fmla="*/ 795655 w 1504789"/>
                <a:gd name="connsiteY260" fmla="*/ 211137 h 1535112"/>
                <a:gd name="connsiteX261" fmla="*/ 795655 w 1504789"/>
                <a:gd name="connsiteY261" fmla="*/ 222249 h 1535112"/>
                <a:gd name="connsiteX262" fmla="*/ 790575 w 1504789"/>
                <a:gd name="connsiteY262" fmla="*/ 213915 h 1535112"/>
                <a:gd name="connsiteX263" fmla="*/ 795655 w 1504789"/>
                <a:gd name="connsiteY263" fmla="*/ 211137 h 1535112"/>
                <a:gd name="connsiteX264" fmla="*/ 172549 w 1504789"/>
                <a:gd name="connsiteY264" fmla="*/ 211137 h 1535112"/>
                <a:gd name="connsiteX265" fmla="*/ 185370 w 1504789"/>
                <a:gd name="connsiteY265" fmla="*/ 234516 h 1535112"/>
                <a:gd name="connsiteX266" fmla="*/ 175113 w 1504789"/>
                <a:gd name="connsiteY266" fmla="*/ 239712 h 1535112"/>
                <a:gd name="connsiteX267" fmla="*/ 172549 w 1504789"/>
                <a:gd name="connsiteY267" fmla="*/ 211137 h 1535112"/>
                <a:gd name="connsiteX268" fmla="*/ 405816 w 1504789"/>
                <a:gd name="connsiteY268" fmla="*/ 203200 h 1535112"/>
                <a:gd name="connsiteX269" fmla="*/ 421315 w 1504789"/>
                <a:gd name="connsiteY269" fmla="*/ 216159 h 1535112"/>
                <a:gd name="connsiteX270" fmla="*/ 436813 w 1504789"/>
                <a:gd name="connsiteY270" fmla="*/ 229118 h 1535112"/>
                <a:gd name="connsiteX271" fmla="*/ 439397 w 1504789"/>
                <a:gd name="connsiteY271" fmla="*/ 229118 h 1535112"/>
                <a:gd name="connsiteX272" fmla="*/ 462645 w 1504789"/>
                <a:gd name="connsiteY272" fmla="*/ 221343 h 1535112"/>
                <a:gd name="connsiteX273" fmla="*/ 480726 w 1504789"/>
                <a:gd name="connsiteY273" fmla="*/ 234302 h 1535112"/>
                <a:gd name="connsiteX274" fmla="*/ 485893 w 1504789"/>
                <a:gd name="connsiteY274" fmla="*/ 234302 h 1535112"/>
                <a:gd name="connsiteX275" fmla="*/ 498808 w 1504789"/>
                <a:gd name="connsiteY275" fmla="*/ 221343 h 1535112"/>
                <a:gd name="connsiteX276" fmla="*/ 519473 w 1504789"/>
                <a:gd name="connsiteY276" fmla="*/ 242077 h 1535112"/>
                <a:gd name="connsiteX277" fmla="*/ 527222 w 1504789"/>
                <a:gd name="connsiteY277" fmla="*/ 229118 h 1535112"/>
                <a:gd name="connsiteX278" fmla="*/ 550471 w 1504789"/>
                <a:gd name="connsiteY278" fmla="*/ 249853 h 1535112"/>
                <a:gd name="connsiteX279" fmla="*/ 545304 w 1504789"/>
                <a:gd name="connsiteY279" fmla="*/ 270588 h 1535112"/>
                <a:gd name="connsiteX280" fmla="*/ 547887 w 1504789"/>
                <a:gd name="connsiteY280" fmla="*/ 270588 h 1535112"/>
                <a:gd name="connsiteX281" fmla="*/ 558220 w 1504789"/>
                <a:gd name="connsiteY281" fmla="*/ 262812 h 1535112"/>
                <a:gd name="connsiteX282" fmla="*/ 581468 w 1504789"/>
                <a:gd name="connsiteY282" fmla="*/ 283547 h 1535112"/>
                <a:gd name="connsiteX283" fmla="*/ 565969 w 1504789"/>
                <a:gd name="connsiteY283" fmla="*/ 304282 h 1535112"/>
                <a:gd name="connsiteX284" fmla="*/ 576302 w 1504789"/>
                <a:gd name="connsiteY284" fmla="*/ 322424 h 1535112"/>
                <a:gd name="connsiteX285" fmla="*/ 584051 w 1504789"/>
                <a:gd name="connsiteY285" fmla="*/ 322424 h 1535112"/>
                <a:gd name="connsiteX286" fmla="*/ 607299 w 1504789"/>
                <a:gd name="connsiteY286" fmla="*/ 332792 h 1535112"/>
                <a:gd name="connsiteX287" fmla="*/ 625381 w 1504789"/>
                <a:gd name="connsiteY287" fmla="*/ 322424 h 1535112"/>
                <a:gd name="connsiteX288" fmla="*/ 651212 w 1504789"/>
                <a:gd name="connsiteY288" fmla="*/ 348343 h 1535112"/>
                <a:gd name="connsiteX289" fmla="*/ 666711 w 1504789"/>
                <a:gd name="connsiteY289" fmla="*/ 340567 h 1535112"/>
                <a:gd name="connsiteX290" fmla="*/ 671877 w 1504789"/>
                <a:gd name="connsiteY290" fmla="*/ 343159 h 1535112"/>
                <a:gd name="connsiteX291" fmla="*/ 684793 w 1504789"/>
                <a:gd name="connsiteY291" fmla="*/ 371669 h 1535112"/>
                <a:gd name="connsiteX292" fmla="*/ 702874 w 1504789"/>
                <a:gd name="connsiteY292" fmla="*/ 418322 h 1535112"/>
                <a:gd name="connsiteX293" fmla="*/ 692542 w 1504789"/>
                <a:gd name="connsiteY293" fmla="*/ 436465 h 1535112"/>
                <a:gd name="connsiteX294" fmla="*/ 697708 w 1504789"/>
                <a:gd name="connsiteY294" fmla="*/ 436465 h 1535112"/>
                <a:gd name="connsiteX295" fmla="*/ 700291 w 1504789"/>
                <a:gd name="connsiteY295" fmla="*/ 436465 h 1535112"/>
                <a:gd name="connsiteX296" fmla="*/ 702874 w 1504789"/>
                <a:gd name="connsiteY296" fmla="*/ 436465 h 1535112"/>
                <a:gd name="connsiteX297" fmla="*/ 710624 w 1504789"/>
                <a:gd name="connsiteY297" fmla="*/ 444241 h 1535112"/>
                <a:gd name="connsiteX298" fmla="*/ 702874 w 1504789"/>
                <a:gd name="connsiteY298" fmla="*/ 462384 h 1535112"/>
                <a:gd name="connsiteX299" fmla="*/ 739038 w 1504789"/>
                <a:gd name="connsiteY299" fmla="*/ 480526 h 1535112"/>
                <a:gd name="connsiteX300" fmla="*/ 728706 w 1504789"/>
                <a:gd name="connsiteY300" fmla="*/ 493485 h 1535112"/>
                <a:gd name="connsiteX301" fmla="*/ 739038 w 1504789"/>
                <a:gd name="connsiteY301" fmla="*/ 581608 h 1535112"/>
                <a:gd name="connsiteX302" fmla="*/ 751954 w 1504789"/>
                <a:gd name="connsiteY302" fmla="*/ 579016 h 1535112"/>
                <a:gd name="connsiteX303" fmla="*/ 757120 w 1504789"/>
                <a:gd name="connsiteY303" fmla="*/ 581608 h 1535112"/>
                <a:gd name="connsiteX304" fmla="*/ 744204 w 1504789"/>
                <a:gd name="connsiteY304" fmla="*/ 597159 h 1535112"/>
                <a:gd name="connsiteX305" fmla="*/ 764869 w 1504789"/>
                <a:gd name="connsiteY305" fmla="*/ 615302 h 1535112"/>
                <a:gd name="connsiteX306" fmla="*/ 785534 w 1504789"/>
                <a:gd name="connsiteY306" fmla="*/ 610118 h 1535112"/>
                <a:gd name="connsiteX307" fmla="*/ 806199 w 1504789"/>
                <a:gd name="connsiteY307" fmla="*/ 604934 h 1535112"/>
                <a:gd name="connsiteX308" fmla="*/ 775202 w 1504789"/>
                <a:gd name="connsiteY308" fmla="*/ 630853 h 1535112"/>
                <a:gd name="connsiteX309" fmla="*/ 780368 w 1504789"/>
                <a:gd name="connsiteY309" fmla="*/ 693057 h 1535112"/>
                <a:gd name="connsiteX310" fmla="*/ 788117 w 1504789"/>
                <a:gd name="connsiteY310" fmla="*/ 695649 h 1535112"/>
                <a:gd name="connsiteX311" fmla="*/ 795867 w 1504789"/>
                <a:gd name="connsiteY311" fmla="*/ 695649 h 1535112"/>
                <a:gd name="connsiteX312" fmla="*/ 803616 w 1504789"/>
                <a:gd name="connsiteY312" fmla="*/ 693057 h 1535112"/>
                <a:gd name="connsiteX313" fmla="*/ 821698 w 1504789"/>
                <a:gd name="connsiteY313" fmla="*/ 703425 h 1535112"/>
                <a:gd name="connsiteX314" fmla="*/ 808782 w 1504789"/>
                <a:gd name="connsiteY314" fmla="*/ 713792 h 1535112"/>
                <a:gd name="connsiteX315" fmla="*/ 801033 w 1504789"/>
                <a:gd name="connsiteY315" fmla="*/ 713792 h 1535112"/>
                <a:gd name="connsiteX316" fmla="*/ 795867 w 1504789"/>
                <a:gd name="connsiteY316" fmla="*/ 711200 h 1535112"/>
                <a:gd name="connsiteX317" fmla="*/ 790700 w 1504789"/>
                <a:gd name="connsiteY317" fmla="*/ 711200 h 1535112"/>
                <a:gd name="connsiteX318" fmla="*/ 790700 w 1504789"/>
                <a:gd name="connsiteY318" fmla="*/ 731935 h 1535112"/>
                <a:gd name="connsiteX319" fmla="*/ 793283 w 1504789"/>
                <a:gd name="connsiteY319" fmla="*/ 734527 h 1535112"/>
                <a:gd name="connsiteX320" fmla="*/ 795867 w 1504789"/>
                <a:gd name="connsiteY320" fmla="*/ 731935 h 1535112"/>
                <a:gd name="connsiteX321" fmla="*/ 798450 w 1504789"/>
                <a:gd name="connsiteY321" fmla="*/ 731935 h 1535112"/>
                <a:gd name="connsiteX322" fmla="*/ 803616 w 1504789"/>
                <a:gd name="connsiteY322" fmla="*/ 737119 h 1535112"/>
                <a:gd name="connsiteX323" fmla="*/ 790700 w 1504789"/>
                <a:gd name="connsiteY323" fmla="*/ 752670 h 1535112"/>
                <a:gd name="connsiteX324" fmla="*/ 775202 w 1504789"/>
                <a:gd name="connsiteY324" fmla="*/ 739710 h 1535112"/>
                <a:gd name="connsiteX325" fmla="*/ 754537 w 1504789"/>
                <a:gd name="connsiteY325" fmla="*/ 775996 h 1535112"/>
                <a:gd name="connsiteX326" fmla="*/ 751954 w 1504789"/>
                <a:gd name="connsiteY326" fmla="*/ 835608 h 1535112"/>
                <a:gd name="connsiteX327" fmla="*/ 764869 w 1504789"/>
                <a:gd name="connsiteY327" fmla="*/ 840792 h 1535112"/>
                <a:gd name="connsiteX328" fmla="*/ 785534 w 1504789"/>
                <a:gd name="connsiteY328" fmla="*/ 835608 h 1535112"/>
                <a:gd name="connsiteX329" fmla="*/ 785534 w 1504789"/>
                <a:gd name="connsiteY329" fmla="*/ 882261 h 1535112"/>
                <a:gd name="connsiteX330" fmla="*/ 793283 w 1504789"/>
                <a:gd name="connsiteY330" fmla="*/ 884853 h 1535112"/>
                <a:gd name="connsiteX331" fmla="*/ 801033 w 1504789"/>
                <a:gd name="connsiteY331" fmla="*/ 884853 h 1535112"/>
                <a:gd name="connsiteX332" fmla="*/ 808782 w 1504789"/>
                <a:gd name="connsiteY332" fmla="*/ 882261 h 1535112"/>
                <a:gd name="connsiteX333" fmla="*/ 819115 w 1504789"/>
                <a:gd name="connsiteY333" fmla="*/ 887445 h 1535112"/>
                <a:gd name="connsiteX334" fmla="*/ 801033 w 1504789"/>
                <a:gd name="connsiteY334" fmla="*/ 913363 h 1535112"/>
                <a:gd name="connsiteX335" fmla="*/ 806199 w 1504789"/>
                <a:gd name="connsiteY335" fmla="*/ 939282 h 1535112"/>
                <a:gd name="connsiteX336" fmla="*/ 811365 w 1504789"/>
                <a:gd name="connsiteY336" fmla="*/ 941874 h 1535112"/>
                <a:gd name="connsiteX337" fmla="*/ 813948 w 1504789"/>
                <a:gd name="connsiteY337" fmla="*/ 941874 h 1535112"/>
                <a:gd name="connsiteX338" fmla="*/ 816531 w 1504789"/>
                <a:gd name="connsiteY338" fmla="*/ 939282 h 1535112"/>
                <a:gd name="connsiteX339" fmla="*/ 821698 w 1504789"/>
                <a:gd name="connsiteY339" fmla="*/ 941874 h 1535112"/>
                <a:gd name="connsiteX340" fmla="*/ 819115 w 1504789"/>
                <a:gd name="connsiteY340" fmla="*/ 970384 h 1535112"/>
                <a:gd name="connsiteX341" fmla="*/ 829447 w 1504789"/>
                <a:gd name="connsiteY341" fmla="*/ 967792 h 1535112"/>
                <a:gd name="connsiteX342" fmla="*/ 883692 w 1504789"/>
                <a:gd name="connsiteY342" fmla="*/ 1024812 h 1535112"/>
                <a:gd name="connsiteX343" fmla="*/ 888859 w 1504789"/>
                <a:gd name="connsiteY343" fmla="*/ 1022221 h 1535112"/>
                <a:gd name="connsiteX344" fmla="*/ 896608 w 1504789"/>
                <a:gd name="connsiteY344" fmla="*/ 1004078 h 1535112"/>
                <a:gd name="connsiteX345" fmla="*/ 899191 w 1504789"/>
                <a:gd name="connsiteY345" fmla="*/ 1004078 h 1535112"/>
                <a:gd name="connsiteX346" fmla="*/ 904357 w 1504789"/>
                <a:gd name="connsiteY346" fmla="*/ 1006670 h 1535112"/>
                <a:gd name="connsiteX347" fmla="*/ 909524 w 1504789"/>
                <a:gd name="connsiteY347" fmla="*/ 1009261 h 1535112"/>
                <a:gd name="connsiteX348" fmla="*/ 912107 w 1504789"/>
                <a:gd name="connsiteY348" fmla="*/ 1006670 h 1535112"/>
                <a:gd name="connsiteX349" fmla="*/ 912107 w 1504789"/>
                <a:gd name="connsiteY349" fmla="*/ 991119 h 1535112"/>
                <a:gd name="connsiteX350" fmla="*/ 914690 w 1504789"/>
                <a:gd name="connsiteY350" fmla="*/ 991119 h 1535112"/>
                <a:gd name="connsiteX351" fmla="*/ 927605 w 1504789"/>
                <a:gd name="connsiteY351" fmla="*/ 993710 h 1535112"/>
                <a:gd name="connsiteX352" fmla="*/ 943104 w 1504789"/>
                <a:gd name="connsiteY352" fmla="*/ 998894 h 1535112"/>
                <a:gd name="connsiteX353" fmla="*/ 958603 w 1504789"/>
                <a:gd name="connsiteY353" fmla="*/ 991119 h 1535112"/>
                <a:gd name="connsiteX354" fmla="*/ 981851 w 1504789"/>
                <a:gd name="connsiteY354" fmla="*/ 998894 h 1535112"/>
                <a:gd name="connsiteX355" fmla="*/ 994766 w 1504789"/>
                <a:gd name="connsiteY355" fmla="*/ 996302 h 1535112"/>
                <a:gd name="connsiteX356" fmla="*/ 1038679 w 1504789"/>
                <a:gd name="connsiteY356" fmla="*/ 1042955 h 1535112"/>
                <a:gd name="connsiteX357" fmla="*/ 1049012 w 1504789"/>
                <a:gd name="connsiteY357" fmla="*/ 1081833 h 1535112"/>
                <a:gd name="connsiteX358" fmla="*/ 1028347 w 1504789"/>
                <a:gd name="connsiteY358" fmla="*/ 1138853 h 1535112"/>
                <a:gd name="connsiteX359" fmla="*/ 1049012 w 1504789"/>
                <a:gd name="connsiteY359" fmla="*/ 1159588 h 1535112"/>
                <a:gd name="connsiteX360" fmla="*/ 1061928 w 1504789"/>
                <a:gd name="connsiteY360" fmla="*/ 1156996 h 1535112"/>
                <a:gd name="connsiteX361" fmla="*/ 1116173 w 1504789"/>
                <a:gd name="connsiteY361" fmla="*/ 1180323 h 1535112"/>
                <a:gd name="connsiteX362" fmla="*/ 1111007 w 1504789"/>
                <a:gd name="connsiteY362" fmla="*/ 1195874 h 1535112"/>
                <a:gd name="connsiteX363" fmla="*/ 1131672 w 1504789"/>
                <a:gd name="connsiteY363" fmla="*/ 1206241 h 1535112"/>
                <a:gd name="connsiteX364" fmla="*/ 1126505 w 1504789"/>
                <a:gd name="connsiteY364" fmla="*/ 1226976 h 1535112"/>
                <a:gd name="connsiteX365" fmla="*/ 1118756 w 1504789"/>
                <a:gd name="connsiteY365" fmla="*/ 1296955 h 1535112"/>
                <a:gd name="connsiteX366" fmla="*/ 1098091 w 1504789"/>
                <a:gd name="connsiteY366" fmla="*/ 1320282 h 1535112"/>
                <a:gd name="connsiteX367" fmla="*/ 1049012 w 1504789"/>
                <a:gd name="connsiteY367" fmla="*/ 1330649 h 1535112"/>
                <a:gd name="connsiteX368" fmla="*/ 1036096 w 1504789"/>
                <a:gd name="connsiteY368" fmla="*/ 1328057 h 1535112"/>
                <a:gd name="connsiteX369" fmla="*/ 1023181 w 1504789"/>
                <a:gd name="connsiteY369" fmla="*/ 1346200 h 1535112"/>
                <a:gd name="connsiteX370" fmla="*/ 1020598 w 1504789"/>
                <a:gd name="connsiteY370" fmla="*/ 1325465 h 1535112"/>
                <a:gd name="connsiteX371" fmla="*/ 1012848 w 1504789"/>
                <a:gd name="connsiteY371" fmla="*/ 1320282 h 1535112"/>
                <a:gd name="connsiteX372" fmla="*/ 1005099 w 1504789"/>
                <a:gd name="connsiteY372" fmla="*/ 1320282 h 1535112"/>
                <a:gd name="connsiteX373" fmla="*/ 999933 w 1504789"/>
                <a:gd name="connsiteY373" fmla="*/ 1322874 h 1535112"/>
                <a:gd name="connsiteX374" fmla="*/ 997350 w 1504789"/>
                <a:gd name="connsiteY374" fmla="*/ 1304731 h 1535112"/>
                <a:gd name="connsiteX375" fmla="*/ 976685 w 1504789"/>
                <a:gd name="connsiteY375" fmla="*/ 1283996 h 1535112"/>
                <a:gd name="connsiteX376" fmla="*/ 974102 w 1504789"/>
                <a:gd name="connsiteY376" fmla="*/ 1283996 h 1535112"/>
                <a:gd name="connsiteX377" fmla="*/ 968935 w 1504789"/>
                <a:gd name="connsiteY377" fmla="*/ 1283996 h 1535112"/>
                <a:gd name="connsiteX378" fmla="*/ 963769 w 1504789"/>
                <a:gd name="connsiteY378" fmla="*/ 1286588 h 1535112"/>
                <a:gd name="connsiteX379" fmla="*/ 961186 w 1504789"/>
                <a:gd name="connsiteY379" fmla="*/ 1283996 h 1535112"/>
                <a:gd name="connsiteX380" fmla="*/ 966352 w 1504789"/>
                <a:gd name="connsiteY380" fmla="*/ 1252894 h 1535112"/>
                <a:gd name="connsiteX381" fmla="*/ 943104 w 1504789"/>
                <a:gd name="connsiteY381" fmla="*/ 1224384 h 1535112"/>
                <a:gd name="connsiteX382" fmla="*/ 948270 w 1504789"/>
                <a:gd name="connsiteY382" fmla="*/ 1221792 h 1535112"/>
                <a:gd name="connsiteX383" fmla="*/ 956020 w 1504789"/>
                <a:gd name="connsiteY383" fmla="*/ 1224384 h 1535112"/>
                <a:gd name="connsiteX384" fmla="*/ 963769 w 1504789"/>
                <a:gd name="connsiteY384" fmla="*/ 1224384 h 1535112"/>
                <a:gd name="connsiteX385" fmla="*/ 971518 w 1504789"/>
                <a:gd name="connsiteY385" fmla="*/ 1221792 h 1535112"/>
                <a:gd name="connsiteX386" fmla="*/ 950854 w 1504789"/>
                <a:gd name="connsiteY386" fmla="*/ 1203649 h 1535112"/>
                <a:gd name="connsiteX387" fmla="*/ 956020 w 1504789"/>
                <a:gd name="connsiteY387" fmla="*/ 1198466 h 1535112"/>
                <a:gd name="connsiteX388" fmla="*/ 963769 w 1504789"/>
                <a:gd name="connsiteY388" fmla="*/ 1201057 h 1535112"/>
                <a:gd name="connsiteX389" fmla="*/ 971518 w 1504789"/>
                <a:gd name="connsiteY389" fmla="*/ 1203649 h 1535112"/>
                <a:gd name="connsiteX390" fmla="*/ 979268 w 1504789"/>
                <a:gd name="connsiteY390" fmla="*/ 1198466 h 1535112"/>
                <a:gd name="connsiteX391" fmla="*/ 979268 w 1504789"/>
                <a:gd name="connsiteY391" fmla="*/ 1193282 h 1535112"/>
                <a:gd name="connsiteX392" fmla="*/ 958603 w 1504789"/>
                <a:gd name="connsiteY392" fmla="*/ 1182915 h 1535112"/>
                <a:gd name="connsiteX393" fmla="*/ 930189 w 1504789"/>
                <a:gd name="connsiteY393" fmla="*/ 1198466 h 1535112"/>
                <a:gd name="connsiteX394" fmla="*/ 914690 w 1504789"/>
                <a:gd name="connsiteY394" fmla="*/ 1177731 h 1535112"/>
                <a:gd name="connsiteX395" fmla="*/ 894025 w 1504789"/>
                <a:gd name="connsiteY395" fmla="*/ 1175139 h 1535112"/>
                <a:gd name="connsiteX396" fmla="*/ 868194 w 1504789"/>
                <a:gd name="connsiteY396" fmla="*/ 1144037 h 1535112"/>
                <a:gd name="connsiteX397" fmla="*/ 868194 w 1504789"/>
                <a:gd name="connsiteY397" fmla="*/ 1123302 h 1535112"/>
                <a:gd name="connsiteX398" fmla="*/ 863028 w 1504789"/>
                <a:gd name="connsiteY398" fmla="*/ 1120710 h 1535112"/>
                <a:gd name="connsiteX399" fmla="*/ 857861 w 1504789"/>
                <a:gd name="connsiteY399" fmla="*/ 1123302 h 1535112"/>
                <a:gd name="connsiteX400" fmla="*/ 855278 w 1504789"/>
                <a:gd name="connsiteY400" fmla="*/ 1123302 h 1535112"/>
                <a:gd name="connsiteX401" fmla="*/ 847529 w 1504789"/>
                <a:gd name="connsiteY401" fmla="*/ 1118119 h 1535112"/>
                <a:gd name="connsiteX402" fmla="*/ 852695 w 1504789"/>
                <a:gd name="connsiteY402" fmla="*/ 1074057 h 1535112"/>
                <a:gd name="connsiteX403" fmla="*/ 865611 w 1504789"/>
                <a:gd name="connsiteY403" fmla="*/ 1053323 h 1535112"/>
                <a:gd name="connsiteX404" fmla="*/ 860444 w 1504789"/>
                <a:gd name="connsiteY404" fmla="*/ 1050731 h 1535112"/>
                <a:gd name="connsiteX405" fmla="*/ 837196 w 1504789"/>
                <a:gd name="connsiteY405" fmla="*/ 1061098 h 1535112"/>
                <a:gd name="connsiteX406" fmla="*/ 806199 w 1504789"/>
                <a:gd name="connsiteY406" fmla="*/ 1050731 h 1535112"/>
                <a:gd name="connsiteX407" fmla="*/ 801033 w 1504789"/>
                <a:gd name="connsiteY407" fmla="*/ 1050731 h 1535112"/>
                <a:gd name="connsiteX408" fmla="*/ 801033 w 1504789"/>
                <a:gd name="connsiteY408" fmla="*/ 1087017 h 1535112"/>
                <a:gd name="connsiteX409" fmla="*/ 780368 w 1504789"/>
                <a:gd name="connsiteY409" fmla="*/ 1097384 h 1535112"/>
                <a:gd name="connsiteX410" fmla="*/ 775202 w 1504789"/>
                <a:gd name="connsiteY410" fmla="*/ 1128486 h 1535112"/>
                <a:gd name="connsiteX411" fmla="*/ 813948 w 1504789"/>
                <a:gd name="connsiteY411" fmla="*/ 1156996 h 1535112"/>
                <a:gd name="connsiteX412" fmla="*/ 808782 w 1504789"/>
                <a:gd name="connsiteY412" fmla="*/ 1156996 h 1535112"/>
                <a:gd name="connsiteX413" fmla="*/ 782951 w 1504789"/>
                <a:gd name="connsiteY413" fmla="*/ 1149221 h 1535112"/>
                <a:gd name="connsiteX414" fmla="*/ 757120 w 1504789"/>
                <a:gd name="connsiteY414" fmla="*/ 1138853 h 1535112"/>
                <a:gd name="connsiteX415" fmla="*/ 749370 w 1504789"/>
                <a:gd name="connsiteY415" fmla="*/ 1141445 h 1535112"/>
                <a:gd name="connsiteX416" fmla="*/ 741621 w 1504789"/>
                <a:gd name="connsiteY416" fmla="*/ 1167363 h 1535112"/>
                <a:gd name="connsiteX417" fmla="*/ 739038 w 1504789"/>
                <a:gd name="connsiteY417" fmla="*/ 1167363 h 1535112"/>
                <a:gd name="connsiteX418" fmla="*/ 733872 w 1504789"/>
                <a:gd name="connsiteY418" fmla="*/ 1167363 h 1535112"/>
                <a:gd name="connsiteX419" fmla="*/ 728706 w 1504789"/>
                <a:gd name="connsiteY419" fmla="*/ 1164772 h 1535112"/>
                <a:gd name="connsiteX420" fmla="*/ 720956 w 1504789"/>
                <a:gd name="connsiteY420" fmla="*/ 1167363 h 1535112"/>
                <a:gd name="connsiteX421" fmla="*/ 705457 w 1504789"/>
                <a:gd name="connsiteY421" fmla="*/ 1193282 h 1535112"/>
                <a:gd name="connsiteX422" fmla="*/ 666711 w 1504789"/>
                <a:gd name="connsiteY422" fmla="*/ 1211425 h 1535112"/>
                <a:gd name="connsiteX423" fmla="*/ 671877 w 1504789"/>
                <a:gd name="connsiteY423" fmla="*/ 1252894 h 1535112"/>
                <a:gd name="connsiteX424" fmla="*/ 622798 w 1504789"/>
                <a:gd name="connsiteY424" fmla="*/ 1283996 h 1535112"/>
                <a:gd name="connsiteX425" fmla="*/ 615048 w 1504789"/>
                <a:gd name="connsiteY425" fmla="*/ 1283996 h 1535112"/>
                <a:gd name="connsiteX426" fmla="*/ 586634 w 1504789"/>
                <a:gd name="connsiteY426" fmla="*/ 1237343 h 1535112"/>
                <a:gd name="connsiteX427" fmla="*/ 581468 w 1504789"/>
                <a:gd name="connsiteY427" fmla="*/ 1237343 h 1535112"/>
                <a:gd name="connsiteX428" fmla="*/ 576302 w 1504789"/>
                <a:gd name="connsiteY428" fmla="*/ 1237343 h 1535112"/>
                <a:gd name="connsiteX429" fmla="*/ 568552 w 1504789"/>
                <a:gd name="connsiteY429" fmla="*/ 1237343 h 1535112"/>
                <a:gd name="connsiteX430" fmla="*/ 560803 w 1504789"/>
                <a:gd name="connsiteY430" fmla="*/ 1237343 h 1535112"/>
                <a:gd name="connsiteX431" fmla="*/ 550471 w 1504789"/>
                <a:gd name="connsiteY431" fmla="*/ 1224384 h 1535112"/>
                <a:gd name="connsiteX432" fmla="*/ 547887 w 1504789"/>
                <a:gd name="connsiteY432" fmla="*/ 1224384 h 1535112"/>
                <a:gd name="connsiteX433" fmla="*/ 534972 w 1504789"/>
                <a:gd name="connsiteY433" fmla="*/ 1232159 h 1535112"/>
                <a:gd name="connsiteX434" fmla="*/ 519473 w 1504789"/>
                <a:gd name="connsiteY434" fmla="*/ 1219200 h 1535112"/>
                <a:gd name="connsiteX435" fmla="*/ 516890 w 1504789"/>
                <a:gd name="connsiteY435" fmla="*/ 1219200 h 1535112"/>
                <a:gd name="connsiteX436" fmla="*/ 498808 w 1504789"/>
                <a:gd name="connsiteY436" fmla="*/ 1232159 h 1535112"/>
                <a:gd name="connsiteX437" fmla="*/ 491059 w 1504789"/>
                <a:gd name="connsiteY437" fmla="*/ 1214017 h 1535112"/>
                <a:gd name="connsiteX438" fmla="*/ 470394 w 1504789"/>
                <a:gd name="connsiteY438" fmla="*/ 1234751 h 1535112"/>
                <a:gd name="connsiteX439" fmla="*/ 460061 w 1504789"/>
                <a:gd name="connsiteY439" fmla="*/ 1211425 h 1535112"/>
                <a:gd name="connsiteX440" fmla="*/ 457478 w 1504789"/>
                <a:gd name="connsiteY440" fmla="*/ 1211425 h 1535112"/>
                <a:gd name="connsiteX441" fmla="*/ 449729 w 1504789"/>
                <a:gd name="connsiteY441" fmla="*/ 1214017 h 1535112"/>
                <a:gd name="connsiteX442" fmla="*/ 444563 w 1504789"/>
                <a:gd name="connsiteY442" fmla="*/ 1219200 h 1535112"/>
                <a:gd name="connsiteX443" fmla="*/ 441980 w 1504789"/>
                <a:gd name="connsiteY443" fmla="*/ 1216608 h 1535112"/>
                <a:gd name="connsiteX444" fmla="*/ 449729 w 1504789"/>
                <a:gd name="connsiteY444" fmla="*/ 1172547 h 1535112"/>
                <a:gd name="connsiteX445" fmla="*/ 423898 w 1504789"/>
                <a:gd name="connsiteY445" fmla="*/ 1159588 h 1535112"/>
                <a:gd name="connsiteX446" fmla="*/ 410982 w 1504789"/>
                <a:gd name="connsiteY446" fmla="*/ 1180323 h 1535112"/>
                <a:gd name="connsiteX447" fmla="*/ 390317 w 1504789"/>
                <a:gd name="connsiteY447" fmla="*/ 1154404 h 1535112"/>
                <a:gd name="connsiteX448" fmla="*/ 408399 w 1504789"/>
                <a:gd name="connsiteY448" fmla="*/ 1133670 h 1535112"/>
                <a:gd name="connsiteX449" fmla="*/ 400650 w 1504789"/>
                <a:gd name="connsiteY449" fmla="*/ 1110343 h 1535112"/>
                <a:gd name="connsiteX450" fmla="*/ 379985 w 1504789"/>
                <a:gd name="connsiteY450" fmla="*/ 1102568 h 1535112"/>
                <a:gd name="connsiteX451" fmla="*/ 369652 w 1504789"/>
                <a:gd name="connsiteY451" fmla="*/ 1045547 h 1535112"/>
                <a:gd name="connsiteX452" fmla="*/ 372236 w 1504789"/>
                <a:gd name="connsiteY452" fmla="*/ 954833 h 1535112"/>
                <a:gd name="connsiteX453" fmla="*/ 392900 w 1504789"/>
                <a:gd name="connsiteY453" fmla="*/ 949649 h 1535112"/>
                <a:gd name="connsiteX454" fmla="*/ 379985 w 1504789"/>
                <a:gd name="connsiteY454" fmla="*/ 921139 h 1535112"/>
                <a:gd name="connsiteX455" fmla="*/ 395484 w 1504789"/>
                <a:gd name="connsiteY455" fmla="*/ 908180 h 1535112"/>
                <a:gd name="connsiteX456" fmla="*/ 382568 w 1504789"/>
                <a:gd name="connsiteY456" fmla="*/ 895221 h 1535112"/>
                <a:gd name="connsiteX457" fmla="*/ 369652 w 1504789"/>
                <a:gd name="connsiteY457" fmla="*/ 905588 h 1535112"/>
                <a:gd name="connsiteX458" fmla="*/ 367069 w 1504789"/>
                <a:gd name="connsiteY458" fmla="*/ 905588 h 1535112"/>
                <a:gd name="connsiteX459" fmla="*/ 377402 w 1504789"/>
                <a:gd name="connsiteY459" fmla="*/ 887445 h 1535112"/>
                <a:gd name="connsiteX460" fmla="*/ 367069 w 1504789"/>
                <a:gd name="connsiteY460" fmla="*/ 864119 h 1535112"/>
                <a:gd name="connsiteX461" fmla="*/ 341238 w 1504789"/>
                <a:gd name="connsiteY461" fmla="*/ 939282 h 1535112"/>
                <a:gd name="connsiteX462" fmla="*/ 336072 w 1504789"/>
                <a:gd name="connsiteY462" fmla="*/ 952241 h 1535112"/>
                <a:gd name="connsiteX463" fmla="*/ 328323 w 1504789"/>
                <a:gd name="connsiteY463" fmla="*/ 908180 h 1535112"/>
                <a:gd name="connsiteX464" fmla="*/ 305075 w 1504789"/>
                <a:gd name="connsiteY464" fmla="*/ 902996 h 1535112"/>
                <a:gd name="connsiteX465" fmla="*/ 325739 w 1504789"/>
                <a:gd name="connsiteY465" fmla="*/ 858935 h 1535112"/>
                <a:gd name="connsiteX466" fmla="*/ 315407 w 1504789"/>
                <a:gd name="connsiteY466" fmla="*/ 848568 h 1535112"/>
                <a:gd name="connsiteX467" fmla="*/ 297325 w 1504789"/>
                <a:gd name="connsiteY467" fmla="*/ 856343 h 1535112"/>
                <a:gd name="connsiteX468" fmla="*/ 281826 w 1504789"/>
                <a:gd name="connsiteY468" fmla="*/ 845976 h 1535112"/>
                <a:gd name="connsiteX469" fmla="*/ 271494 w 1504789"/>
                <a:gd name="connsiteY469" fmla="*/ 851159 h 1535112"/>
                <a:gd name="connsiteX470" fmla="*/ 219832 w 1504789"/>
                <a:gd name="connsiteY470" fmla="*/ 918547 h 1535112"/>
                <a:gd name="connsiteX471" fmla="*/ 209499 w 1504789"/>
                <a:gd name="connsiteY471" fmla="*/ 915955 h 1535112"/>
                <a:gd name="connsiteX472" fmla="*/ 194001 w 1504789"/>
                <a:gd name="connsiteY472" fmla="*/ 918547 h 1535112"/>
                <a:gd name="connsiteX473" fmla="*/ 199167 w 1504789"/>
                <a:gd name="connsiteY473" fmla="*/ 900404 h 1535112"/>
                <a:gd name="connsiteX474" fmla="*/ 212082 w 1504789"/>
                <a:gd name="connsiteY474" fmla="*/ 913363 h 1535112"/>
                <a:gd name="connsiteX475" fmla="*/ 214665 w 1504789"/>
                <a:gd name="connsiteY475" fmla="*/ 910772 h 1535112"/>
                <a:gd name="connsiteX476" fmla="*/ 268911 w 1504789"/>
                <a:gd name="connsiteY476" fmla="*/ 848568 h 1535112"/>
                <a:gd name="connsiteX477" fmla="*/ 268911 w 1504789"/>
                <a:gd name="connsiteY477" fmla="*/ 833017 h 1535112"/>
                <a:gd name="connsiteX478" fmla="*/ 263745 w 1504789"/>
                <a:gd name="connsiteY478" fmla="*/ 835608 h 1535112"/>
                <a:gd name="connsiteX479" fmla="*/ 217249 w 1504789"/>
                <a:gd name="connsiteY479" fmla="*/ 820057 h 1535112"/>
                <a:gd name="connsiteX480" fmla="*/ 111341 w 1504789"/>
                <a:gd name="connsiteY480" fmla="*/ 902996 h 1535112"/>
                <a:gd name="connsiteX481" fmla="*/ 106175 w 1504789"/>
                <a:gd name="connsiteY481" fmla="*/ 895221 h 1535112"/>
                <a:gd name="connsiteX482" fmla="*/ 116507 w 1504789"/>
                <a:gd name="connsiteY482" fmla="*/ 879670 h 1535112"/>
                <a:gd name="connsiteX483" fmla="*/ 134589 w 1504789"/>
                <a:gd name="connsiteY483" fmla="*/ 840792 h 1535112"/>
                <a:gd name="connsiteX484" fmla="*/ 155254 w 1504789"/>
                <a:gd name="connsiteY484" fmla="*/ 861527 h 1535112"/>
                <a:gd name="connsiteX485" fmla="*/ 160420 w 1504789"/>
                <a:gd name="connsiteY485" fmla="*/ 858935 h 1535112"/>
                <a:gd name="connsiteX486" fmla="*/ 163003 w 1504789"/>
                <a:gd name="connsiteY486" fmla="*/ 858935 h 1535112"/>
                <a:gd name="connsiteX487" fmla="*/ 201750 w 1504789"/>
                <a:gd name="connsiteY487" fmla="*/ 801915 h 1535112"/>
                <a:gd name="connsiteX488" fmla="*/ 188834 w 1504789"/>
                <a:gd name="connsiteY488" fmla="*/ 791547 h 1535112"/>
                <a:gd name="connsiteX489" fmla="*/ 183668 w 1504789"/>
                <a:gd name="connsiteY489" fmla="*/ 791547 h 1535112"/>
                <a:gd name="connsiteX490" fmla="*/ 178502 w 1504789"/>
                <a:gd name="connsiteY490" fmla="*/ 794139 h 1535112"/>
                <a:gd name="connsiteX491" fmla="*/ 142338 w 1504789"/>
                <a:gd name="connsiteY491" fmla="*/ 773404 h 1535112"/>
                <a:gd name="connsiteX492" fmla="*/ 147504 w 1504789"/>
                <a:gd name="connsiteY492" fmla="*/ 747486 h 1535112"/>
                <a:gd name="connsiteX493" fmla="*/ 204333 w 1504789"/>
                <a:gd name="connsiteY493" fmla="*/ 630853 h 1535112"/>
                <a:gd name="connsiteX494" fmla="*/ 194001 w 1504789"/>
                <a:gd name="connsiteY494" fmla="*/ 623077 h 1535112"/>
                <a:gd name="connsiteX495" fmla="*/ 178502 w 1504789"/>
                <a:gd name="connsiteY495" fmla="*/ 625669 h 1535112"/>
                <a:gd name="connsiteX496" fmla="*/ 150088 w 1504789"/>
                <a:gd name="connsiteY496" fmla="*/ 594567 h 1535112"/>
                <a:gd name="connsiteX497" fmla="*/ 160420 w 1504789"/>
                <a:gd name="connsiteY497" fmla="*/ 591975 h 1535112"/>
                <a:gd name="connsiteX498" fmla="*/ 209499 w 1504789"/>
                <a:gd name="connsiteY498" fmla="*/ 610118 h 1535112"/>
                <a:gd name="connsiteX499" fmla="*/ 230164 w 1504789"/>
                <a:gd name="connsiteY499" fmla="*/ 586792 h 1535112"/>
                <a:gd name="connsiteX500" fmla="*/ 204333 w 1504789"/>
                <a:gd name="connsiteY500" fmla="*/ 472751 h 1535112"/>
                <a:gd name="connsiteX501" fmla="*/ 186251 w 1504789"/>
                <a:gd name="connsiteY501" fmla="*/ 457200 h 1535112"/>
                <a:gd name="connsiteX502" fmla="*/ 194001 w 1504789"/>
                <a:gd name="connsiteY502" fmla="*/ 449424 h 1535112"/>
                <a:gd name="connsiteX503" fmla="*/ 201750 w 1504789"/>
                <a:gd name="connsiteY503" fmla="*/ 452016 h 1535112"/>
                <a:gd name="connsiteX504" fmla="*/ 206916 w 1504789"/>
                <a:gd name="connsiteY504" fmla="*/ 454608 h 1535112"/>
                <a:gd name="connsiteX505" fmla="*/ 212082 w 1504789"/>
                <a:gd name="connsiteY505" fmla="*/ 452016 h 1535112"/>
                <a:gd name="connsiteX506" fmla="*/ 253412 w 1504789"/>
                <a:gd name="connsiteY506" fmla="*/ 400179 h 1535112"/>
                <a:gd name="connsiteX507" fmla="*/ 284410 w 1504789"/>
                <a:gd name="connsiteY507" fmla="*/ 374261 h 1535112"/>
                <a:gd name="connsiteX508" fmla="*/ 276660 w 1504789"/>
                <a:gd name="connsiteY508" fmla="*/ 361302 h 1535112"/>
                <a:gd name="connsiteX509" fmla="*/ 284410 w 1504789"/>
                <a:gd name="connsiteY509" fmla="*/ 358710 h 1535112"/>
                <a:gd name="connsiteX510" fmla="*/ 292159 w 1504789"/>
                <a:gd name="connsiteY510" fmla="*/ 366486 h 1535112"/>
                <a:gd name="connsiteX511" fmla="*/ 299908 w 1504789"/>
                <a:gd name="connsiteY511" fmla="*/ 371669 h 1535112"/>
                <a:gd name="connsiteX512" fmla="*/ 307658 w 1504789"/>
                <a:gd name="connsiteY512" fmla="*/ 356118 h 1535112"/>
                <a:gd name="connsiteX513" fmla="*/ 294742 w 1504789"/>
                <a:gd name="connsiteY513" fmla="*/ 337975 h 1535112"/>
                <a:gd name="connsiteX514" fmla="*/ 315407 w 1504789"/>
                <a:gd name="connsiteY514" fmla="*/ 314649 h 1535112"/>
                <a:gd name="connsiteX515" fmla="*/ 302491 w 1504789"/>
                <a:gd name="connsiteY515" fmla="*/ 301690 h 1535112"/>
                <a:gd name="connsiteX516" fmla="*/ 305075 w 1504789"/>
                <a:gd name="connsiteY516" fmla="*/ 304282 h 1535112"/>
                <a:gd name="connsiteX517" fmla="*/ 330906 w 1504789"/>
                <a:gd name="connsiteY517" fmla="*/ 270588 h 1535112"/>
                <a:gd name="connsiteX518" fmla="*/ 341238 w 1504789"/>
                <a:gd name="connsiteY518" fmla="*/ 270588 h 1535112"/>
                <a:gd name="connsiteX519" fmla="*/ 367069 w 1504789"/>
                <a:gd name="connsiteY519" fmla="*/ 244669 h 1535112"/>
                <a:gd name="connsiteX520" fmla="*/ 405816 w 1504789"/>
                <a:gd name="connsiteY520" fmla="*/ 231710 h 1535112"/>
                <a:gd name="connsiteX521" fmla="*/ 398067 w 1504789"/>
                <a:gd name="connsiteY521" fmla="*/ 205792 h 1535112"/>
                <a:gd name="connsiteX522" fmla="*/ 405816 w 1504789"/>
                <a:gd name="connsiteY522" fmla="*/ 203200 h 1535112"/>
                <a:gd name="connsiteX523" fmla="*/ 485907 w 1504789"/>
                <a:gd name="connsiteY523" fmla="*/ 196850 h 1535112"/>
                <a:gd name="connsiteX524" fmla="*/ 495961 w 1504789"/>
                <a:gd name="connsiteY524" fmla="*/ 214136 h 1535112"/>
                <a:gd name="connsiteX525" fmla="*/ 483393 w 1504789"/>
                <a:gd name="connsiteY525" fmla="*/ 219075 h 1535112"/>
                <a:gd name="connsiteX526" fmla="*/ 485907 w 1504789"/>
                <a:gd name="connsiteY526" fmla="*/ 196850 h 1535112"/>
                <a:gd name="connsiteX527" fmla="*/ 460148 w 1504789"/>
                <a:gd name="connsiteY527" fmla="*/ 193675 h 1535112"/>
                <a:gd name="connsiteX528" fmla="*/ 465137 w 1504789"/>
                <a:gd name="connsiteY528" fmla="*/ 214312 h 1535112"/>
                <a:gd name="connsiteX529" fmla="*/ 457654 w 1504789"/>
                <a:gd name="connsiteY529" fmla="*/ 214312 h 1535112"/>
                <a:gd name="connsiteX530" fmla="*/ 447675 w 1504789"/>
                <a:gd name="connsiteY530" fmla="*/ 211732 h 1535112"/>
                <a:gd name="connsiteX531" fmla="*/ 460148 w 1504789"/>
                <a:gd name="connsiteY531" fmla="*/ 193675 h 1535112"/>
                <a:gd name="connsiteX532" fmla="*/ 208973 w 1504789"/>
                <a:gd name="connsiteY532" fmla="*/ 193675 h 1535112"/>
                <a:gd name="connsiteX533" fmla="*/ 234950 w 1504789"/>
                <a:gd name="connsiteY533" fmla="*/ 232370 h 1535112"/>
                <a:gd name="connsiteX534" fmla="*/ 229755 w 1504789"/>
                <a:gd name="connsiteY534" fmla="*/ 234950 h 1535112"/>
                <a:gd name="connsiteX535" fmla="*/ 208973 w 1504789"/>
                <a:gd name="connsiteY535" fmla="*/ 193675 h 1535112"/>
                <a:gd name="connsiteX536" fmla="*/ 418570 w 1504789"/>
                <a:gd name="connsiteY536" fmla="*/ 182562 h 1535112"/>
                <a:gd name="connsiteX537" fmla="*/ 447674 w 1504789"/>
                <a:gd name="connsiteY537" fmla="*/ 198890 h 1535112"/>
                <a:gd name="connsiteX538" fmla="*/ 434445 w 1504789"/>
                <a:gd name="connsiteY538" fmla="*/ 201612 h 1535112"/>
                <a:gd name="connsiteX539" fmla="*/ 407987 w 1504789"/>
                <a:gd name="connsiteY539" fmla="*/ 188005 h 1535112"/>
                <a:gd name="connsiteX540" fmla="*/ 418570 w 1504789"/>
                <a:gd name="connsiteY540" fmla="*/ 182562 h 1535112"/>
                <a:gd name="connsiteX541" fmla="*/ 619805 w 1504789"/>
                <a:gd name="connsiteY541" fmla="*/ 165100 h 1535112"/>
                <a:gd name="connsiteX542" fmla="*/ 609826 w 1504789"/>
                <a:gd name="connsiteY542" fmla="*/ 188912 h 1535112"/>
                <a:gd name="connsiteX543" fmla="*/ 607332 w 1504789"/>
                <a:gd name="connsiteY543" fmla="*/ 188912 h 1535112"/>
                <a:gd name="connsiteX544" fmla="*/ 604837 w 1504789"/>
                <a:gd name="connsiteY544" fmla="*/ 183620 h 1535112"/>
                <a:gd name="connsiteX545" fmla="*/ 619805 w 1504789"/>
                <a:gd name="connsiteY545" fmla="*/ 165100 h 1535112"/>
                <a:gd name="connsiteX546" fmla="*/ 531999 w 1504789"/>
                <a:gd name="connsiteY546" fmla="*/ 161925 h 1535112"/>
                <a:gd name="connsiteX547" fmla="*/ 534614 w 1504789"/>
                <a:gd name="connsiteY547" fmla="*/ 161925 h 1535112"/>
                <a:gd name="connsiteX548" fmla="*/ 529384 w 1504789"/>
                <a:gd name="connsiteY548" fmla="*/ 214312 h 1535112"/>
                <a:gd name="connsiteX549" fmla="*/ 521540 w 1504789"/>
                <a:gd name="connsiteY549" fmla="*/ 214312 h 1535112"/>
                <a:gd name="connsiteX550" fmla="*/ 503237 w 1504789"/>
                <a:gd name="connsiteY550" fmla="*/ 188118 h 1535112"/>
                <a:gd name="connsiteX551" fmla="*/ 531999 w 1504789"/>
                <a:gd name="connsiteY551" fmla="*/ 161925 h 1535112"/>
                <a:gd name="connsiteX552" fmla="*/ 801885 w 1504789"/>
                <a:gd name="connsiteY552" fmla="*/ 147637 h 1535112"/>
                <a:gd name="connsiteX553" fmla="*/ 804465 w 1504789"/>
                <a:gd name="connsiteY553" fmla="*/ 147637 h 1535112"/>
                <a:gd name="connsiteX554" fmla="*/ 809624 w 1504789"/>
                <a:gd name="connsiteY554" fmla="*/ 163115 h 1535112"/>
                <a:gd name="connsiteX555" fmla="*/ 799306 w 1504789"/>
                <a:gd name="connsiteY555" fmla="*/ 168274 h 1535112"/>
                <a:gd name="connsiteX556" fmla="*/ 788987 w 1504789"/>
                <a:gd name="connsiteY556" fmla="*/ 157955 h 1535112"/>
                <a:gd name="connsiteX557" fmla="*/ 801885 w 1504789"/>
                <a:gd name="connsiteY557" fmla="*/ 147637 h 1535112"/>
                <a:gd name="connsiteX558" fmla="*/ 550863 w 1504789"/>
                <a:gd name="connsiteY558" fmla="*/ 147637 h 1535112"/>
                <a:gd name="connsiteX559" fmla="*/ 545571 w 1504789"/>
                <a:gd name="connsiteY559" fmla="*/ 160337 h 1535112"/>
                <a:gd name="connsiteX560" fmla="*/ 542925 w 1504789"/>
                <a:gd name="connsiteY560" fmla="*/ 152717 h 1535112"/>
                <a:gd name="connsiteX561" fmla="*/ 550863 w 1504789"/>
                <a:gd name="connsiteY561" fmla="*/ 147637 h 1535112"/>
                <a:gd name="connsiteX562" fmla="*/ 656907 w 1504789"/>
                <a:gd name="connsiteY562" fmla="*/ 141287 h 1535112"/>
                <a:gd name="connsiteX563" fmla="*/ 661987 w 1504789"/>
                <a:gd name="connsiteY563" fmla="*/ 146367 h 1535112"/>
                <a:gd name="connsiteX564" fmla="*/ 654367 w 1504789"/>
                <a:gd name="connsiteY564" fmla="*/ 153987 h 1535112"/>
                <a:gd name="connsiteX565" fmla="*/ 649287 w 1504789"/>
                <a:gd name="connsiteY565" fmla="*/ 143827 h 1535112"/>
                <a:gd name="connsiteX566" fmla="*/ 656907 w 1504789"/>
                <a:gd name="connsiteY566" fmla="*/ 141287 h 1535112"/>
                <a:gd name="connsiteX567" fmla="*/ 924983 w 1504789"/>
                <a:gd name="connsiteY567" fmla="*/ 111125 h 1535112"/>
                <a:gd name="connsiteX568" fmla="*/ 935037 w 1504789"/>
                <a:gd name="connsiteY568" fmla="*/ 118745 h 1535112"/>
                <a:gd name="connsiteX569" fmla="*/ 909902 w 1504789"/>
                <a:gd name="connsiteY569" fmla="*/ 123825 h 1535112"/>
                <a:gd name="connsiteX570" fmla="*/ 904875 w 1504789"/>
                <a:gd name="connsiteY570" fmla="*/ 121285 h 1535112"/>
                <a:gd name="connsiteX571" fmla="*/ 924983 w 1504789"/>
                <a:gd name="connsiteY571" fmla="*/ 111125 h 1535112"/>
                <a:gd name="connsiteX572" fmla="*/ 1041929 w 1504789"/>
                <a:gd name="connsiteY572" fmla="*/ 103187 h 1535112"/>
                <a:gd name="connsiteX573" fmla="*/ 1046956 w 1504789"/>
                <a:gd name="connsiteY573" fmla="*/ 131762 h 1535112"/>
                <a:gd name="connsiteX574" fmla="*/ 1041929 w 1504789"/>
                <a:gd name="connsiteY574" fmla="*/ 103187 h 1535112"/>
                <a:gd name="connsiteX575" fmla="*/ 167746 w 1504789"/>
                <a:gd name="connsiteY575" fmla="*/ 79375 h 1535112"/>
                <a:gd name="connsiteX576" fmla="*/ 173037 w 1504789"/>
                <a:gd name="connsiteY576" fmla="*/ 89535 h 1535112"/>
                <a:gd name="connsiteX577" fmla="*/ 165100 w 1504789"/>
                <a:gd name="connsiteY577" fmla="*/ 92075 h 1535112"/>
                <a:gd name="connsiteX578" fmla="*/ 157162 w 1504789"/>
                <a:gd name="connsiteY578" fmla="*/ 86995 h 1535112"/>
                <a:gd name="connsiteX579" fmla="*/ 167746 w 1504789"/>
                <a:gd name="connsiteY579" fmla="*/ 79375 h 1535112"/>
                <a:gd name="connsiteX580" fmla="*/ 907415 w 1504789"/>
                <a:gd name="connsiteY580" fmla="*/ 53975 h 1535112"/>
                <a:gd name="connsiteX581" fmla="*/ 917575 w 1504789"/>
                <a:gd name="connsiteY581" fmla="*/ 61459 h 1535112"/>
                <a:gd name="connsiteX582" fmla="*/ 902335 w 1504789"/>
                <a:gd name="connsiteY582" fmla="*/ 71437 h 1535112"/>
                <a:gd name="connsiteX583" fmla="*/ 899795 w 1504789"/>
                <a:gd name="connsiteY583" fmla="*/ 71437 h 1535112"/>
                <a:gd name="connsiteX584" fmla="*/ 907415 w 1504789"/>
                <a:gd name="connsiteY584" fmla="*/ 53975 h 1535112"/>
                <a:gd name="connsiteX585" fmla="*/ 834496 w 1504789"/>
                <a:gd name="connsiteY585" fmla="*/ 49212 h 1535112"/>
                <a:gd name="connsiteX586" fmla="*/ 826558 w 1504789"/>
                <a:gd name="connsiteY586" fmla="*/ 74612 h 1535112"/>
                <a:gd name="connsiteX587" fmla="*/ 834496 w 1504789"/>
                <a:gd name="connsiteY587" fmla="*/ 49212 h 1535112"/>
                <a:gd name="connsiteX588" fmla="*/ 294121 w 1504789"/>
                <a:gd name="connsiteY588" fmla="*/ 38100 h 1535112"/>
                <a:gd name="connsiteX589" fmla="*/ 317500 w 1504789"/>
                <a:gd name="connsiteY589" fmla="*/ 58882 h 1535112"/>
                <a:gd name="connsiteX590" fmla="*/ 309707 w 1504789"/>
                <a:gd name="connsiteY590" fmla="*/ 66675 h 1535112"/>
                <a:gd name="connsiteX591" fmla="*/ 301914 w 1504789"/>
                <a:gd name="connsiteY591" fmla="*/ 61479 h 1535112"/>
                <a:gd name="connsiteX592" fmla="*/ 299316 w 1504789"/>
                <a:gd name="connsiteY592" fmla="*/ 61479 h 1535112"/>
                <a:gd name="connsiteX593" fmla="*/ 296718 w 1504789"/>
                <a:gd name="connsiteY593" fmla="*/ 61479 h 1535112"/>
                <a:gd name="connsiteX594" fmla="*/ 288925 w 1504789"/>
                <a:gd name="connsiteY594" fmla="*/ 56284 h 1535112"/>
                <a:gd name="connsiteX595" fmla="*/ 294121 w 1504789"/>
                <a:gd name="connsiteY595" fmla="*/ 38100 h 1535112"/>
                <a:gd name="connsiteX596" fmla="*/ 537369 w 1504789"/>
                <a:gd name="connsiteY596" fmla="*/ 17462 h 1535112"/>
                <a:gd name="connsiteX597" fmla="*/ 547687 w 1504789"/>
                <a:gd name="connsiteY597" fmla="*/ 32940 h 1535112"/>
                <a:gd name="connsiteX598" fmla="*/ 532209 w 1504789"/>
                <a:gd name="connsiteY598" fmla="*/ 38099 h 1535112"/>
                <a:gd name="connsiteX599" fmla="*/ 537369 w 1504789"/>
                <a:gd name="connsiteY599" fmla="*/ 17462 h 1535112"/>
                <a:gd name="connsiteX600" fmla="*/ 354239 w 1504789"/>
                <a:gd name="connsiteY600" fmla="*/ 1587 h 1535112"/>
                <a:gd name="connsiteX601" fmla="*/ 356734 w 1504789"/>
                <a:gd name="connsiteY601" fmla="*/ 17462 h 1535112"/>
                <a:gd name="connsiteX602" fmla="*/ 351745 w 1504789"/>
                <a:gd name="connsiteY602" fmla="*/ 4233 h 1535112"/>
                <a:gd name="connsiteX603" fmla="*/ 354239 w 1504789"/>
                <a:gd name="connsiteY603" fmla="*/ 1587 h 1535112"/>
                <a:gd name="connsiteX604" fmla="*/ 382588 w 1504789"/>
                <a:gd name="connsiteY604" fmla="*/ 0 h 1535112"/>
                <a:gd name="connsiteX605" fmla="*/ 393171 w 1504789"/>
                <a:gd name="connsiteY605" fmla="*/ 22225 h 1535112"/>
                <a:gd name="connsiteX606" fmla="*/ 390525 w 1504789"/>
                <a:gd name="connsiteY606" fmla="*/ 22225 h 1535112"/>
                <a:gd name="connsiteX607" fmla="*/ 382588 w 1504789"/>
                <a:gd name="connsiteY607" fmla="*/ 0 h 1535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</a:cxnLst>
              <a:rect l="l" t="t" r="r" b="b"/>
              <a:pathLst>
                <a:path w="1504789" h="1535112">
                  <a:moveTo>
                    <a:pt x="744084" y="1519237"/>
                  </a:moveTo>
                  <a:cubicBezTo>
                    <a:pt x="744084" y="1519237"/>
                    <a:pt x="746805" y="1519237"/>
                    <a:pt x="749527" y="1519237"/>
                  </a:cubicBezTo>
                  <a:cubicBezTo>
                    <a:pt x="754969" y="1519237"/>
                    <a:pt x="760412" y="1524529"/>
                    <a:pt x="757691" y="1532466"/>
                  </a:cubicBezTo>
                  <a:cubicBezTo>
                    <a:pt x="754969" y="1532466"/>
                    <a:pt x="752248" y="1535112"/>
                    <a:pt x="749527" y="1535112"/>
                  </a:cubicBezTo>
                  <a:cubicBezTo>
                    <a:pt x="744084" y="1532466"/>
                    <a:pt x="741362" y="1527175"/>
                    <a:pt x="744084" y="1519237"/>
                  </a:cubicBezTo>
                  <a:close/>
                  <a:moveTo>
                    <a:pt x="609798" y="1465262"/>
                  </a:moveTo>
                  <a:cubicBezTo>
                    <a:pt x="617537" y="1472746"/>
                    <a:pt x="612378" y="1477735"/>
                    <a:pt x="604639" y="1482724"/>
                  </a:cubicBezTo>
                  <a:cubicBezTo>
                    <a:pt x="602059" y="1480230"/>
                    <a:pt x="599480" y="1477735"/>
                    <a:pt x="596900" y="1475241"/>
                  </a:cubicBezTo>
                  <a:cubicBezTo>
                    <a:pt x="596900" y="1472746"/>
                    <a:pt x="602059" y="1465262"/>
                    <a:pt x="609798" y="1465262"/>
                  </a:cubicBezTo>
                  <a:close/>
                  <a:moveTo>
                    <a:pt x="1142471" y="1460500"/>
                  </a:moveTo>
                  <a:cubicBezTo>
                    <a:pt x="1147763" y="1470660"/>
                    <a:pt x="1155700" y="1473200"/>
                    <a:pt x="1155700" y="1480820"/>
                  </a:cubicBezTo>
                  <a:cubicBezTo>
                    <a:pt x="1153054" y="1483360"/>
                    <a:pt x="1150409" y="1485900"/>
                    <a:pt x="1147763" y="1485900"/>
                  </a:cubicBezTo>
                  <a:cubicBezTo>
                    <a:pt x="1134534" y="1485900"/>
                    <a:pt x="1123950" y="1465580"/>
                    <a:pt x="1142471" y="1460500"/>
                  </a:cubicBezTo>
                  <a:close/>
                  <a:moveTo>
                    <a:pt x="483234" y="1460500"/>
                  </a:moveTo>
                  <a:cubicBezTo>
                    <a:pt x="488949" y="1465580"/>
                    <a:pt x="486092" y="1470660"/>
                    <a:pt x="483234" y="1473200"/>
                  </a:cubicBezTo>
                  <a:cubicBezTo>
                    <a:pt x="480377" y="1468120"/>
                    <a:pt x="474662" y="1473200"/>
                    <a:pt x="474662" y="1468120"/>
                  </a:cubicBezTo>
                  <a:cubicBezTo>
                    <a:pt x="474662" y="1463040"/>
                    <a:pt x="477520" y="1460500"/>
                    <a:pt x="483234" y="1460500"/>
                  </a:cubicBezTo>
                  <a:close/>
                  <a:moveTo>
                    <a:pt x="695523" y="1427162"/>
                  </a:moveTo>
                  <a:cubicBezTo>
                    <a:pt x="700683" y="1434522"/>
                    <a:pt x="703262" y="1441882"/>
                    <a:pt x="703262" y="1451696"/>
                  </a:cubicBezTo>
                  <a:cubicBezTo>
                    <a:pt x="700683" y="1454149"/>
                    <a:pt x="698103" y="1454149"/>
                    <a:pt x="695523" y="1454149"/>
                  </a:cubicBezTo>
                  <a:cubicBezTo>
                    <a:pt x="687784" y="1454149"/>
                    <a:pt x="685205" y="1441882"/>
                    <a:pt x="682625" y="1434522"/>
                  </a:cubicBezTo>
                  <a:cubicBezTo>
                    <a:pt x="687784" y="1429616"/>
                    <a:pt x="687784" y="1429616"/>
                    <a:pt x="695523" y="1427162"/>
                  </a:cubicBezTo>
                  <a:close/>
                  <a:moveTo>
                    <a:pt x="852805" y="1300162"/>
                  </a:moveTo>
                  <a:cubicBezTo>
                    <a:pt x="852805" y="1300162"/>
                    <a:pt x="855345" y="1300162"/>
                    <a:pt x="855345" y="1300162"/>
                  </a:cubicBezTo>
                  <a:cubicBezTo>
                    <a:pt x="857885" y="1305321"/>
                    <a:pt x="857885" y="1310481"/>
                    <a:pt x="860425" y="1315640"/>
                  </a:cubicBezTo>
                  <a:cubicBezTo>
                    <a:pt x="855345" y="1315640"/>
                    <a:pt x="852805" y="1318220"/>
                    <a:pt x="850265" y="1320799"/>
                  </a:cubicBezTo>
                  <a:cubicBezTo>
                    <a:pt x="835025" y="1318220"/>
                    <a:pt x="840105" y="1300162"/>
                    <a:pt x="852805" y="1300162"/>
                  </a:cubicBezTo>
                  <a:close/>
                  <a:moveTo>
                    <a:pt x="1284089" y="1271587"/>
                  </a:moveTo>
                  <a:cubicBezTo>
                    <a:pt x="1294408" y="1284409"/>
                    <a:pt x="1307306" y="1286974"/>
                    <a:pt x="1317625" y="1304924"/>
                  </a:cubicBezTo>
                  <a:cubicBezTo>
                    <a:pt x="1315046" y="1304924"/>
                    <a:pt x="1315046" y="1304924"/>
                    <a:pt x="1312466" y="1304924"/>
                  </a:cubicBezTo>
                  <a:cubicBezTo>
                    <a:pt x="1299567" y="1304924"/>
                    <a:pt x="1276350" y="1284409"/>
                    <a:pt x="1284089" y="1271587"/>
                  </a:cubicBezTo>
                  <a:close/>
                  <a:moveTo>
                    <a:pt x="928489" y="1257300"/>
                  </a:moveTo>
                  <a:cubicBezTo>
                    <a:pt x="933648" y="1268413"/>
                    <a:pt x="941387" y="1271191"/>
                    <a:pt x="936228" y="1279525"/>
                  </a:cubicBezTo>
                  <a:cubicBezTo>
                    <a:pt x="928489" y="1279525"/>
                    <a:pt x="925909" y="1271191"/>
                    <a:pt x="920750" y="1260078"/>
                  </a:cubicBezTo>
                  <a:cubicBezTo>
                    <a:pt x="923330" y="1260078"/>
                    <a:pt x="925909" y="1257300"/>
                    <a:pt x="928489" y="1257300"/>
                  </a:cubicBezTo>
                  <a:close/>
                  <a:moveTo>
                    <a:pt x="759959" y="1257300"/>
                  </a:moveTo>
                  <a:cubicBezTo>
                    <a:pt x="767443" y="1257300"/>
                    <a:pt x="764948" y="1268186"/>
                    <a:pt x="769937" y="1276350"/>
                  </a:cubicBezTo>
                  <a:cubicBezTo>
                    <a:pt x="769937" y="1276350"/>
                    <a:pt x="769937" y="1276350"/>
                    <a:pt x="767443" y="1276350"/>
                  </a:cubicBezTo>
                  <a:cubicBezTo>
                    <a:pt x="759959" y="1276350"/>
                    <a:pt x="752475" y="1262743"/>
                    <a:pt x="759959" y="1257300"/>
                  </a:cubicBezTo>
                  <a:close/>
                  <a:moveTo>
                    <a:pt x="444012" y="1255712"/>
                  </a:moveTo>
                  <a:cubicBezTo>
                    <a:pt x="454269" y="1255712"/>
                    <a:pt x="461962" y="1263451"/>
                    <a:pt x="444012" y="1276349"/>
                  </a:cubicBezTo>
                  <a:cubicBezTo>
                    <a:pt x="428625" y="1260871"/>
                    <a:pt x="436318" y="1255712"/>
                    <a:pt x="444012" y="1255712"/>
                  </a:cubicBezTo>
                  <a:close/>
                  <a:moveTo>
                    <a:pt x="852941" y="1230312"/>
                  </a:moveTo>
                  <a:cubicBezTo>
                    <a:pt x="855435" y="1230312"/>
                    <a:pt x="860424" y="1232429"/>
                    <a:pt x="852941" y="1236662"/>
                  </a:cubicBezTo>
                  <a:cubicBezTo>
                    <a:pt x="842962" y="1232429"/>
                    <a:pt x="847951" y="1230312"/>
                    <a:pt x="852941" y="1230312"/>
                  </a:cubicBezTo>
                  <a:close/>
                  <a:moveTo>
                    <a:pt x="826389" y="1144587"/>
                  </a:moveTo>
                  <a:cubicBezTo>
                    <a:pt x="844614" y="1164907"/>
                    <a:pt x="865441" y="1177607"/>
                    <a:pt x="881062" y="1195387"/>
                  </a:cubicBezTo>
                  <a:cubicBezTo>
                    <a:pt x="855027" y="1195387"/>
                    <a:pt x="836803" y="1172527"/>
                    <a:pt x="815975" y="1157287"/>
                  </a:cubicBezTo>
                  <a:cubicBezTo>
                    <a:pt x="818579" y="1152207"/>
                    <a:pt x="818579" y="1147127"/>
                    <a:pt x="826389" y="1144587"/>
                  </a:cubicBezTo>
                  <a:close/>
                  <a:moveTo>
                    <a:pt x="315383" y="1035050"/>
                  </a:moveTo>
                  <a:cubicBezTo>
                    <a:pt x="320675" y="1035050"/>
                    <a:pt x="325966" y="1037630"/>
                    <a:pt x="328612" y="1040209"/>
                  </a:cubicBezTo>
                  <a:cubicBezTo>
                    <a:pt x="318029" y="1045369"/>
                    <a:pt x="307446" y="1047948"/>
                    <a:pt x="296863" y="1055687"/>
                  </a:cubicBezTo>
                  <a:cubicBezTo>
                    <a:pt x="294217" y="1050528"/>
                    <a:pt x="288925" y="1055687"/>
                    <a:pt x="288925" y="1047948"/>
                  </a:cubicBezTo>
                  <a:cubicBezTo>
                    <a:pt x="291571" y="1042789"/>
                    <a:pt x="304800" y="1035050"/>
                    <a:pt x="315383" y="1035050"/>
                  </a:cubicBezTo>
                  <a:close/>
                  <a:moveTo>
                    <a:pt x="1180782" y="1033462"/>
                  </a:moveTo>
                  <a:cubicBezTo>
                    <a:pt x="1183322" y="1033462"/>
                    <a:pt x="1185862" y="1035843"/>
                    <a:pt x="1185862" y="1038225"/>
                  </a:cubicBezTo>
                  <a:cubicBezTo>
                    <a:pt x="1183322" y="1040606"/>
                    <a:pt x="1180782" y="1042987"/>
                    <a:pt x="1178242" y="1042987"/>
                  </a:cubicBezTo>
                  <a:cubicBezTo>
                    <a:pt x="1175702" y="1042987"/>
                    <a:pt x="1175702" y="1040606"/>
                    <a:pt x="1173162" y="1038225"/>
                  </a:cubicBezTo>
                  <a:cubicBezTo>
                    <a:pt x="1173162" y="1035843"/>
                    <a:pt x="1178242" y="1033462"/>
                    <a:pt x="1180782" y="1033462"/>
                  </a:cubicBezTo>
                  <a:close/>
                  <a:moveTo>
                    <a:pt x="311944" y="1011237"/>
                  </a:moveTo>
                  <a:cubicBezTo>
                    <a:pt x="311944" y="1014015"/>
                    <a:pt x="314325" y="1016793"/>
                    <a:pt x="314325" y="1019571"/>
                  </a:cubicBezTo>
                  <a:cubicBezTo>
                    <a:pt x="311944" y="1019571"/>
                    <a:pt x="311944" y="1022349"/>
                    <a:pt x="309563" y="1022349"/>
                  </a:cubicBezTo>
                  <a:cubicBezTo>
                    <a:pt x="307181" y="1022349"/>
                    <a:pt x="307181" y="1022349"/>
                    <a:pt x="304800" y="1019571"/>
                  </a:cubicBezTo>
                  <a:cubicBezTo>
                    <a:pt x="307181" y="1016793"/>
                    <a:pt x="307181" y="1014015"/>
                    <a:pt x="311944" y="1011237"/>
                  </a:cubicBezTo>
                  <a:close/>
                  <a:moveTo>
                    <a:pt x="218876" y="969962"/>
                  </a:moveTo>
                  <a:cubicBezTo>
                    <a:pt x="224035" y="969962"/>
                    <a:pt x="229195" y="972820"/>
                    <a:pt x="231774" y="975677"/>
                  </a:cubicBezTo>
                  <a:cubicBezTo>
                    <a:pt x="231774" y="978534"/>
                    <a:pt x="226615" y="981392"/>
                    <a:pt x="221456" y="984249"/>
                  </a:cubicBezTo>
                  <a:cubicBezTo>
                    <a:pt x="216296" y="984249"/>
                    <a:pt x="213717" y="978534"/>
                    <a:pt x="211137" y="972820"/>
                  </a:cubicBezTo>
                  <a:cubicBezTo>
                    <a:pt x="213717" y="969962"/>
                    <a:pt x="216296" y="969962"/>
                    <a:pt x="218876" y="969962"/>
                  </a:cubicBezTo>
                  <a:close/>
                  <a:moveTo>
                    <a:pt x="1126636" y="941387"/>
                  </a:moveTo>
                  <a:cubicBezTo>
                    <a:pt x="1126636" y="944033"/>
                    <a:pt x="1129201" y="944033"/>
                    <a:pt x="1129201" y="944033"/>
                  </a:cubicBezTo>
                  <a:cubicBezTo>
                    <a:pt x="1129201" y="944033"/>
                    <a:pt x="1129201" y="944033"/>
                    <a:pt x="1131765" y="944033"/>
                  </a:cubicBezTo>
                  <a:cubicBezTo>
                    <a:pt x="1144587" y="970491"/>
                    <a:pt x="1126636" y="1004887"/>
                    <a:pt x="1098428" y="1004887"/>
                  </a:cubicBezTo>
                  <a:cubicBezTo>
                    <a:pt x="1098428" y="1004887"/>
                    <a:pt x="1098428" y="1004887"/>
                    <a:pt x="1095863" y="1004887"/>
                  </a:cubicBezTo>
                  <a:cubicBezTo>
                    <a:pt x="1077912" y="978429"/>
                    <a:pt x="1098428" y="944033"/>
                    <a:pt x="1126636" y="941387"/>
                  </a:cubicBezTo>
                  <a:close/>
                  <a:moveTo>
                    <a:pt x="291571" y="911225"/>
                  </a:moveTo>
                  <a:cubicBezTo>
                    <a:pt x="294216" y="911225"/>
                    <a:pt x="294216" y="911225"/>
                    <a:pt x="296862" y="913795"/>
                  </a:cubicBezTo>
                  <a:cubicBezTo>
                    <a:pt x="283633" y="929217"/>
                    <a:pt x="291571" y="952349"/>
                    <a:pt x="273050" y="965200"/>
                  </a:cubicBezTo>
                  <a:cubicBezTo>
                    <a:pt x="265112" y="952349"/>
                    <a:pt x="273050" y="911225"/>
                    <a:pt x="291571" y="911225"/>
                  </a:cubicBezTo>
                  <a:close/>
                  <a:moveTo>
                    <a:pt x="1492250" y="874712"/>
                  </a:moveTo>
                  <a:cubicBezTo>
                    <a:pt x="1494631" y="874712"/>
                    <a:pt x="1497013" y="874712"/>
                    <a:pt x="1497013" y="874712"/>
                  </a:cubicBezTo>
                  <a:cubicBezTo>
                    <a:pt x="1501775" y="874712"/>
                    <a:pt x="1506537" y="879792"/>
                    <a:pt x="1504156" y="884872"/>
                  </a:cubicBezTo>
                  <a:cubicBezTo>
                    <a:pt x="1504156" y="884872"/>
                    <a:pt x="1501775" y="887412"/>
                    <a:pt x="1499394" y="887412"/>
                  </a:cubicBezTo>
                  <a:cubicBezTo>
                    <a:pt x="1494631" y="887412"/>
                    <a:pt x="1492250" y="879792"/>
                    <a:pt x="1492250" y="874712"/>
                  </a:cubicBezTo>
                  <a:close/>
                  <a:moveTo>
                    <a:pt x="1302809" y="866775"/>
                  </a:moveTo>
                  <a:cubicBezTo>
                    <a:pt x="1305278" y="866775"/>
                    <a:pt x="1305278" y="866775"/>
                    <a:pt x="1307747" y="866775"/>
                  </a:cubicBezTo>
                  <a:cubicBezTo>
                    <a:pt x="1312686" y="866775"/>
                    <a:pt x="1315156" y="872218"/>
                    <a:pt x="1317625" y="877661"/>
                  </a:cubicBezTo>
                  <a:cubicBezTo>
                    <a:pt x="1315156" y="880382"/>
                    <a:pt x="1315156" y="883104"/>
                    <a:pt x="1312686" y="885825"/>
                  </a:cubicBezTo>
                  <a:cubicBezTo>
                    <a:pt x="1305278" y="885825"/>
                    <a:pt x="1295400" y="874940"/>
                    <a:pt x="1302809" y="866775"/>
                  </a:cubicBezTo>
                  <a:close/>
                  <a:moveTo>
                    <a:pt x="100541" y="796925"/>
                  </a:moveTo>
                  <a:cubicBezTo>
                    <a:pt x="100541" y="796925"/>
                    <a:pt x="103187" y="796925"/>
                    <a:pt x="103187" y="799703"/>
                  </a:cubicBezTo>
                  <a:cubicBezTo>
                    <a:pt x="97896" y="802481"/>
                    <a:pt x="95250" y="808037"/>
                    <a:pt x="89958" y="808037"/>
                  </a:cubicBezTo>
                  <a:cubicBezTo>
                    <a:pt x="89958" y="808037"/>
                    <a:pt x="87312" y="808037"/>
                    <a:pt x="87312" y="808037"/>
                  </a:cubicBezTo>
                  <a:cubicBezTo>
                    <a:pt x="87312" y="802481"/>
                    <a:pt x="95250" y="796925"/>
                    <a:pt x="100541" y="796925"/>
                  </a:cubicBezTo>
                  <a:close/>
                  <a:moveTo>
                    <a:pt x="986631" y="755650"/>
                  </a:moveTo>
                  <a:cubicBezTo>
                    <a:pt x="991790" y="755650"/>
                    <a:pt x="994370" y="755650"/>
                    <a:pt x="996949" y="760942"/>
                  </a:cubicBezTo>
                  <a:cubicBezTo>
                    <a:pt x="994370" y="763588"/>
                    <a:pt x="994370" y="766234"/>
                    <a:pt x="991790" y="768879"/>
                  </a:cubicBezTo>
                  <a:cubicBezTo>
                    <a:pt x="986631" y="766234"/>
                    <a:pt x="978892" y="771525"/>
                    <a:pt x="976312" y="760942"/>
                  </a:cubicBezTo>
                  <a:cubicBezTo>
                    <a:pt x="978892" y="758296"/>
                    <a:pt x="981471" y="755650"/>
                    <a:pt x="986631" y="755650"/>
                  </a:cubicBezTo>
                  <a:close/>
                  <a:moveTo>
                    <a:pt x="842055" y="731837"/>
                  </a:moveTo>
                  <a:cubicBezTo>
                    <a:pt x="870494" y="731837"/>
                    <a:pt x="893762" y="778700"/>
                    <a:pt x="854982" y="794321"/>
                  </a:cubicBezTo>
                  <a:cubicBezTo>
                    <a:pt x="852397" y="796924"/>
                    <a:pt x="847226" y="796924"/>
                    <a:pt x="844641" y="796924"/>
                  </a:cubicBezTo>
                  <a:cubicBezTo>
                    <a:pt x="831714" y="796924"/>
                    <a:pt x="818787" y="791717"/>
                    <a:pt x="803275" y="791717"/>
                  </a:cubicBezTo>
                  <a:cubicBezTo>
                    <a:pt x="821373" y="776096"/>
                    <a:pt x="808446" y="750062"/>
                    <a:pt x="823958" y="737044"/>
                  </a:cubicBezTo>
                  <a:cubicBezTo>
                    <a:pt x="829129" y="731837"/>
                    <a:pt x="836885" y="731837"/>
                    <a:pt x="842055" y="731837"/>
                  </a:cubicBezTo>
                  <a:close/>
                  <a:moveTo>
                    <a:pt x="840105" y="673100"/>
                  </a:moveTo>
                  <a:cubicBezTo>
                    <a:pt x="847725" y="675746"/>
                    <a:pt x="847725" y="686329"/>
                    <a:pt x="837565" y="688975"/>
                  </a:cubicBezTo>
                  <a:cubicBezTo>
                    <a:pt x="835025" y="681038"/>
                    <a:pt x="835025" y="675746"/>
                    <a:pt x="840105" y="673100"/>
                  </a:cubicBezTo>
                  <a:close/>
                  <a:moveTo>
                    <a:pt x="1166283" y="669925"/>
                  </a:moveTo>
                  <a:cubicBezTo>
                    <a:pt x="1171575" y="669925"/>
                    <a:pt x="1176866" y="669925"/>
                    <a:pt x="1179512" y="672571"/>
                  </a:cubicBezTo>
                  <a:cubicBezTo>
                    <a:pt x="1174221" y="680509"/>
                    <a:pt x="1160992" y="685800"/>
                    <a:pt x="1153054" y="685800"/>
                  </a:cubicBezTo>
                  <a:cubicBezTo>
                    <a:pt x="1147763" y="685800"/>
                    <a:pt x="1142471" y="683154"/>
                    <a:pt x="1139825" y="680509"/>
                  </a:cubicBezTo>
                  <a:cubicBezTo>
                    <a:pt x="1145117" y="672571"/>
                    <a:pt x="1155700" y="669925"/>
                    <a:pt x="1166283" y="669925"/>
                  </a:cubicBezTo>
                  <a:close/>
                  <a:moveTo>
                    <a:pt x="1097954" y="668337"/>
                  </a:moveTo>
                  <a:cubicBezTo>
                    <a:pt x="1105693" y="668337"/>
                    <a:pt x="1110853" y="670807"/>
                    <a:pt x="1116012" y="675746"/>
                  </a:cubicBezTo>
                  <a:cubicBezTo>
                    <a:pt x="1113433" y="685623"/>
                    <a:pt x="1100534" y="690562"/>
                    <a:pt x="1090215" y="690562"/>
                  </a:cubicBezTo>
                  <a:cubicBezTo>
                    <a:pt x="1090215" y="690562"/>
                    <a:pt x="1087636" y="690562"/>
                    <a:pt x="1085056" y="690562"/>
                  </a:cubicBezTo>
                  <a:cubicBezTo>
                    <a:pt x="1074737" y="675746"/>
                    <a:pt x="1087636" y="668337"/>
                    <a:pt x="1097954" y="668337"/>
                  </a:cubicBezTo>
                  <a:close/>
                  <a:moveTo>
                    <a:pt x="9525" y="654050"/>
                  </a:moveTo>
                  <a:cubicBezTo>
                    <a:pt x="14287" y="659765"/>
                    <a:pt x="9525" y="665480"/>
                    <a:pt x="4763" y="668337"/>
                  </a:cubicBezTo>
                  <a:cubicBezTo>
                    <a:pt x="4763" y="665480"/>
                    <a:pt x="0" y="665480"/>
                    <a:pt x="0" y="659765"/>
                  </a:cubicBezTo>
                  <a:cubicBezTo>
                    <a:pt x="2381" y="656908"/>
                    <a:pt x="4763" y="656908"/>
                    <a:pt x="9525" y="654050"/>
                  </a:cubicBezTo>
                  <a:close/>
                  <a:moveTo>
                    <a:pt x="152082" y="625475"/>
                  </a:moveTo>
                  <a:cubicBezTo>
                    <a:pt x="160178" y="630766"/>
                    <a:pt x="168274" y="636058"/>
                    <a:pt x="165576" y="646641"/>
                  </a:cubicBezTo>
                  <a:cubicBezTo>
                    <a:pt x="162877" y="646641"/>
                    <a:pt x="160178" y="649287"/>
                    <a:pt x="157479" y="649287"/>
                  </a:cubicBezTo>
                  <a:cubicBezTo>
                    <a:pt x="149383" y="649287"/>
                    <a:pt x="141287" y="633412"/>
                    <a:pt x="152082" y="625475"/>
                  </a:cubicBezTo>
                  <a:close/>
                  <a:moveTo>
                    <a:pt x="940991" y="592137"/>
                  </a:moveTo>
                  <a:cubicBezTo>
                    <a:pt x="943571" y="592137"/>
                    <a:pt x="943571" y="592137"/>
                    <a:pt x="946150" y="592137"/>
                  </a:cubicBezTo>
                  <a:cubicBezTo>
                    <a:pt x="935831" y="602394"/>
                    <a:pt x="928092" y="625474"/>
                    <a:pt x="917774" y="625474"/>
                  </a:cubicBezTo>
                  <a:cubicBezTo>
                    <a:pt x="915194" y="625474"/>
                    <a:pt x="910035" y="622909"/>
                    <a:pt x="904875" y="615216"/>
                  </a:cubicBezTo>
                  <a:cubicBezTo>
                    <a:pt x="920353" y="610087"/>
                    <a:pt x="928092" y="592137"/>
                    <a:pt x="940991" y="592137"/>
                  </a:cubicBezTo>
                  <a:close/>
                  <a:moveTo>
                    <a:pt x="1028435" y="522287"/>
                  </a:moveTo>
                  <a:cubicBezTo>
                    <a:pt x="1038666" y="524910"/>
                    <a:pt x="1038666" y="540647"/>
                    <a:pt x="1038666" y="551138"/>
                  </a:cubicBezTo>
                  <a:cubicBezTo>
                    <a:pt x="1046338" y="545892"/>
                    <a:pt x="1054011" y="540647"/>
                    <a:pt x="1061684" y="540647"/>
                  </a:cubicBezTo>
                  <a:cubicBezTo>
                    <a:pt x="1064242" y="540647"/>
                    <a:pt x="1066799" y="540647"/>
                    <a:pt x="1066799" y="545892"/>
                  </a:cubicBezTo>
                  <a:cubicBezTo>
                    <a:pt x="1064242" y="556383"/>
                    <a:pt x="1051454" y="556383"/>
                    <a:pt x="1038666" y="564252"/>
                  </a:cubicBezTo>
                  <a:cubicBezTo>
                    <a:pt x="1038666" y="569498"/>
                    <a:pt x="1041223" y="577366"/>
                    <a:pt x="1030993" y="582612"/>
                  </a:cubicBezTo>
                  <a:cubicBezTo>
                    <a:pt x="1020762" y="559006"/>
                    <a:pt x="1020762" y="538024"/>
                    <a:pt x="1028435" y="522287"/>
                  </a:cubicBezTo>
                  <a:close/>
                  <a:moveTo>
                    <a:pt x="925512" y="506412"/>
                  </a:moveTo>
                  <a:cubicBezTo>
                    <a:pt x="928158" y="506412"/>
                    <a:pt x="930803" y="509110"/>
                    <a:pt x="933449" y="509110"/>
                  </a:cubicBezTo>
                  <a:cubicBezTo>
                    <a:pt x="925512" y="517207"/>
                    <a:pt x="912283" y="533399"/>
                    <a:pt x="901700" y="533399"/>
                  </a:cubicBezTo>
                  <a:cubicBezTo>
                    <a:pt x="899054" y="533399"/>
                    <a:pt x="896408" y="530700"/>
                    <a:pt x="893762" y="528001"/>
                  </a:cubicBezTo>
                  <a:cubicBezTo>
                    <a:pt x="899054" y="522604"/>
                    <a:pt x="914929" y="506412"/>
                    <a:pt x="925512" y="506412"/>
                  </a:cubicBezTo>
                  <a:close/>
                  <a:moveTo>
                    <a:pt x="886142" y="488950"/>
                  </a:moveTo>
                  <a:cubicBezTo>
                    <a:pt x="891222" y="488950"/>
                    <a:pt x="893762" y="496570"/>
                    <a:pt x="893762" y="499110"/>
                  </a:cubicBezTo>
                  <a:cubicBezTo>
                    <a:pt x="891222" y="501650"/>
                    <a:pt x="891222" y="501650"/>
                    <a:pt x="888682" y="501650"/>
                  </a:cubicBezTo>
                  <a:cubicBezTo>
                    <a:pt x="886142" y="501650"/>
                    <a:pt x="881062" y="494030"/>
                    <a:pt x="883602" y="491490"/>
                  </a:cubicBezTo>
                  <a:cubicBezTo>
                    <a:pt x="883602" y="488950"/>
                    <a:pt x="886142" y="488950"/>
                    <a:pt x="886142" y="488950"/>
                  </a:cubicBezTo>
                  <a:close/>
                  <a:moveTo>
                    <a:pt x="1362274" y="476250"/>
                  </a:moveTo>
                  <a:cubicBezTo>
                    <a:pt x="1372592" y="476250"/>
                    <a:pt x="1390650" y="476250"/>
                    <a:pt x="1390650" y="493536"/>
                  </a:cubicBezTo>
                  <a:cubicBezTo>
                    <a:pt x="1388071" y="496005"/>
                    <a:pt x="1382911" y="498475"/>
                    <a:pt x="1377752" y="498475"/>
                  </a:cubicBezTo>
                  <a:cubicBezTo>
                    <a:pt x="1362274" y="498475"/>
                    <a:pt x="1349375" y="488597"/>
                    <a:pt x="1362274" y="476250"/>
                  </a:cubicBezTo>
                  <a:close/>
                  <a:moveTo>
                    <a:pt x="173038" y="463550"/>
                  </a:moveTo>
                  <a:cubicBezTo>
                    <a:pt x="175684" y="463550"/>
                    <a:pt x="178329" y="463550"/>
                    <a:pt x="180975" y="466044"/>
                  </a:cubicBezTo>
                  <a:cubicBezTo>
                    <a:pt x="178329" y="476023"/>
                    <a:pt x="165100" y="478517"/>
                    <a:pt x="157163" y="481012"/>
                  </a:cubicBezTo>
                  <a:cubicBezTo>
                    <a:pt x="154517" y="476023"/>
                    <a:pt x="151871" y="476023"/>
                    <a:pt x="149225" y="473528"/>
                  </a:cubicBezTo>
                  <a:cubicBezTo>
                    <a:pt x="157163" y="468539"/>
                    <a:pt x="167746" y="463550"/>
                    <a:pt x="173038" y="463550"/>
                  </a:cubicBezTo>
                  <a:close/>
                  <a:moveTo>
                    <a:pt x="811426" y="439737"/>
                  </a:moveTo>
                  <a:cubicBezTo>
                    <a:pt x="826995" y="452696"/>
                    <a:pt x="842565" y="457880"/>
                    <a:pt x="858135" y="470839"/>
                  </a:cubicBezTo>
                  <a:cubicBezTo>
                    <a:pt x="855540" y="488982"/>
                    <a:pt x="876299" y="514900"/>
                    <a:pt x="863325" y="535635"/>
                  </a:cubicBezTo>
                  <a:cubicBezTo>
                    <a:pt x="847755" y="540818"/>
                    <a:pt x="845160" y="553778"/>
                    <a:pt x="837375" y="561553"/>
                  </a:cubicBezTo>
                  <a:cubicBezTo>
                    <a:pt x="829590" y="564145"/>
                    <a:pt x="819211" y="566737"/>
                    <a:pt x="808831" y="566737"/>
                  </a:cubicBezTo>
                  <a:cubicBezTo>
                    <a:pt x="790666" y="566737"/>
                    <a:pt x="769907" y="558961"/>
                    <a:pt x="756932" y="543410"/>
                  </a:cubicBezTo>
                  <a:cubicBezTo>
                    <a:pt x="741362" y="522676"/>
                    <a:pt x="751742" y="504533"/>
                    <a:pt x="746552" y="481206"/>
                  </a:cubicBezTo>
                  <a:cubicBezTo>
                    <a:pt x="764717" y="473431"/>
                    <a:pt x="764717" y="463063"/>
                    <a:pt x="767312" y="452696"/>
                  </a:cubicBezTo>
                  <a:cubicBezTo>
                    <a:pt x="767312" y="452696"/>
                    <a:pt x="769907" y="452696"/>
                    <a:pt x="769907" y="452696"/>
                  </a:cubicBezTo>
                  <a:cubicBezTo>
                    <a:pt x="782881" y="452696"/>
                    <a:pt x="798451" y="444921"/>
                    <a:pt x="811426" y="439737"/>
                  </a:cubicBezTo>
                  <a:close/>
                  <a:moveTo>
                    <a:pt x="757766" y="414337"/>
                  </a:moveTo>
                  <a:cubicBezTo>
                    <a:pt x="760412" y="414337"/>
                    <a:pt x="760412" y="414337"/>
                    <a:pt x="760412" y="416917"/>
                  </a:cubicBezTo>
                  <a:cubicBezTo>
                    <a:pt x="755121" y="429815"/>
                    <a:pt x="752475" y="445293"/>
                    <a:pt x="733954" y="455612"/>
                  </a:cubicBezTo>
                  <a:cubicBezTo>
                    <a:pt x="728663" y="453032"/>
                    <a:pt x="720725" y="453032"/>
                    <a:pt x="723371" y="445293"/>
                  </a:cubicBezTo>
                  <a:cubicBezTo>
                    <a:pt x="741892" y="442713"/>
                    <a:pt x="744537" y="414337"/>
                    <a:pt x="757766" y="414337"/>
                  </a:cubicBezTo>
                  <a:close/>
                  <a:moveTo>
                    <a:pt x="162559" y="406400"/>
                  </a:moveTo>
                  <a:cubicBezTo>
                    <a:pt x="165417" y="406400"/>
                    <a:pt x="168274" y="408940"/>
                    <a:pt x="168274" y="416560"/>
                  </a:cubicBezTo>
                  <a:cubicBezTo>
                    <a:pt x="162559" y="419100"/>
                    <a:pt x="159702" y="419100"/>
                    <a:pt x="159702" y="419100"/>
                  </a:cubicBezTo>
                  <a:cubicBezTo>
                    <a:pt x="153987" y="419100"/>
                    <a:pt x="153987" y="416560"/>
                    <a:pt x="153987" y="411480"/>
                  </a:cubicBezTo>
                  <a:cubicBezTo>
                    <a:pt x="156845" y="408940"/>
                    <a:pt x="159702" y="406400"/>
                    <a:pt x="162559" y="406400"/>
                  </a:cubicBezTo>
                  <a:close/>
                  <a:moveTo>
                    <a:pt x="713422" y="395287"/>
                  </a:moveTo>
                  <a:cubicBezTo>
                    <a:pt x="713422" y="398065"/>
                    <a:pt x="716280" y="403621"/>
                    <a:pt x="719137" y="406399"/>
                  </a:cubicBezTo>
                  <a:cubicBezTo>
                    <a:pt x="716280" y="406399"/>
                    <a:pt x="713422" y="406399"/>
                    <a:pt x="713422" y="406399"/>
                  </a:cubicBezTo>
                  <a:cubicBezTo>
                    <a:pt x="707708" y="406399"/>
                    <a:pt x="704850" y="398065"/>
                    <a:pt x="713422" y="395287"/>
                  </a:cubicBezTo>
                  <a:close/>
                  <a:moveTo>
                    <a:pt x="886817" y="393700"/>
                  </a:moveTo>
                  <a:cubicBezTo>
                    <a:pt x="894556" y="393700"/>
                    <a:pt x="902296" y="396240"/>
                    <a:pt x="904875" y="403860"/>
                  </a:cubicBezTo>
                  <a:cubicBezTo>
                    <a:pt x="902296" y="414020"/>
                    <a:pt x="889397" y="419100"/>
                    <a:pt x="879078" y="419100"/>
                  </a:cubicBezTo>
                  <a:cubicBezTo>
                    <a:pt x="876499" y="419100"/>
                    <a:pt x="873919" y="416560"/>
                    <a:pt x="873919" y="416560"/>
                  </a:cubicBezTo>
                  <a:cubicBezTo>
                    <a:pt x="863600" y="401320"/>
                    <a:pt x="873919" y="393700"/>
                    <a:pt x="886817" y="393700"/>
                  </a:cubicBezTo>
                  <a:close/>
                  <a:moveTo>
                    <a:pt x="1093258" y="387350"/>
                  </a:moveTo>
                  <a:cubicBezTo>
                    <a:pt x="1098550" y="389929"/>
                    <a:pt x="1106487" y="400248"/>
                    <a:pt x="1103841" y="405407"/>
                  </a:cubicBezTo>
                  <a:cubicBezTo>
                    <a:pt x="1101196" y="407987"/>
                    <a:pt x="1098550" y="407987"/>
                    <a:pt x="1095904" y="407987"/>
                  </a:cubicBezTo>
                  <a:cubicBezTo>
                    <a:pt x="1085321" y="407987"/>
                    <a:pt x="1082675" y="392509"/>
                    <a:pt x="1093258" y="387350"/>
                  </a:cubicBezTo>
                  <a:close/>
                  <a:moveTo>
                    <a:pt x="1119065" y="365125"/>
                  </a:moveTo>
                  <a:cubicBezTo>
                    <a:pt x="1124194" y="365125"/>
                    <a:pt x="1129323" y="367704"/>
                    <a:pt x="1131887" y="372864"/>
                  </a:cubicBezTo>
                  <a:cubicBezTo>
                    <a:pt x="1131887" y="372864"/>
                    <a:pt x="1131887" y="375443"/>
                    <a:pt x="1131887" y="378023"/>
                  </a:cubicBezTo>
                  <a:cubicBezTo>
                    <a:pt x="1129323" y="383182"/>
                    <a:pt x="1124194" y="385762"/>
                    <a:pt x="1116501" y="385762"/>
                  </a:cubicBezTo>
                  <a:cubicBezTo>
                    <a:pt x="1106243" y="385762"/>
                    <a:pt x="1098550" y="380603"/>
                    <a:pt x="1103679" y="370284"/>
                  </a:cubicBezTo>
                  <a:cubicBezTo>
                    <a:pt x="1108808" y="367704"/>
                    <a:pt x="1113937" y="365125"/>
                    <a:pt x="1119065" y="365125"/>
                  </a:cubicBezTo>
                  <a:close/>
                  <a:moveTo>
                    <a:pt x="760015" y="357187"/>
                  </a:moveTo>
                  <a:cubicBezTo>
                    <a:pt x="773112" y="377969"/>
                    <a:pt x="765254" y="385762"/>
                    <a:pt x="754777" y="385762"/>
                  </a:cubicBezTo>
                  <a:cubicBezTo>
                    <a:pt x="741680" y="385762"/>
                    <a:pt x="720725" y="370176"/>
                    <a:pt x="760015" y="357187"/>
                  </a:cubicBezTo>
                  <a:close/>
                  <a:moveTo>
                    <a:pt x="773310" y="323850"/>
                  </a:moveTo>
                  <a:cubicBezTo>
                    <a:pt x="778470" y="323850"/>
                    <a:pt x="778470" y="331334"/>
                    <a:pt x="781049" y="336323"/>
                  </a:cubicBezTo>
                  <a:cubicBezTo>
                    <a:pt x="778470" y="338817"/>
                    <a:pt x="775890" y="341312"/>
                    <a:pt x="773310" y="341312"/>
                  </a:cubicBezTo>
                  <a:cubicBezTo>
                    <a:pt x="765571" y="341312"/>
                    <a:pt x="760412" y="326344"/>
                    <a:pt x="773310" y="323850"/>
                  </a:cubicBezTo>
                  <a:close/>
                  <a:moveTo>
                    <a:pt x="702627" y="320675"/>
                  </a:moveTo>
                  <a:cubicBezTo>
                    <a:pt x="712787" y="325966"/>
                    <a:pt x="712787" y="344487"/>
                    <a:pt x="700087" y="344487"/>
                  </a:cubicBezTo>
                  <a:cubicBezTo>
                    <a:pt x="689927" y="339195"/>
                    <a:pt x="687387" y="323321"/>
                    <a:pt x="702627" y="320675"/>
                  </a:cubicBezTo>
                  <a:close/>
                  <a:moveTo>
                    <a:pt x="588962" y="304800"/>
                  </a:moveTo>
                  <a:cubicBezTo>
                    <a:pt x="588962" y="304800"/>
                    <a:pt x="591740" y="304800"/>
                    <a:pt x="591740" y="304800"/>
                  </a:cubicBezTo>
                  <a:cubicBezTo>
                    <a:pt x="594518" y="304800"/>
                    <a:pt x="597296" y="307446"/>
                    <a:pt x="600074" y="310091"/>
                  </a:cubicBezTo>
                  <a:cubicBezTo>
                    <a:pt x="597296" y="312737"/>
                    <a:pt x="594518" y="312737"/>
                    <a:pt x="591740" y="312737"/>
                  </a:cubicBezTo>
                  <a:cubicBezTo>
                    <a:pt x="588962" y="312737"/>
                    <a:pt x="588962" y="310091"/>
                    <a:pt x="588962" y="304800"/>
                  </a:cubicBezTo>
                  <a:close/>
                  <a:moveTo>
                    <a:pt x="715509" y="301625"/>
                  </a:moveTo>
                  <a:cubicBezTo>
                    <a:pt x="720498" y="304271"/>
                    <a:pt x="725487" y="312208"/>
                    <a:pt x="718004" y="317500"/>
                  </a:cubicBezTo>
                  <a:cubicBezTo>
                    <a:pt x="713014" y="317500"/>
                    <a:pt x="708025" y="309562"/>
                    <a:pt x="710520" y="304271"/>
                  </a:cubicBezTo>
                  <a:cubicBezTo>
                    <a:pt x="710520" y="301625"/>
                    <a:pt x="713014" y="301625"/>
                    <a:pt x="715509" y="301625"/>
                  </a:cubicBezTo>
                  <a:close/>
                  <a:moveTo>
                    <a:pt x="835554" y="288925"/>
                  </a:moveTo>
                  <a:cubicBezTo>
                    <a:pt x="835554" y="288925"/>
                    <a:pt x="838200" y="288925"/>
                    <a:pt x="838200" y="291703"/>
                  </a:cubicBezTo>
                  <a:cubicBezTo>
                    <a:pt x="838200" y="297259"/>
                    <a:pt x="830263" y="300037"/>
                    <a:pt x="827617" y="300037"/>
                  </a:cubicBezTo>
                  <a:cubicBezTo>
                    <a:pt x="824971" y="300037"/>
                    <a:pt x="822325" y="300037"/>
                    <a:pt x="822325" y="297259"/>
                  </a:cubicBezTo>
                  <a:cubicBezTo>
                    <a:pt x="822325" y="297259"/>
                    <a:pt x="830263" y="288925"/>
                    <a:pt x="835554" y="288925"/>
                  </a:cubicBezTo>
                  <a:close/>
                  <a:moveTo>
                    <a:pt x="281185" y="287337"/>
                  </a:moveTo>
                  <a:cubicBezTo>
                    <a:pt x="283765" y="287337"/>
                    <a:pt x="286345" y="287337"/>
                    <a:pt x="288924" y="292326"/>
                  </a:cubicBezTo>
                  <a:cubicBezTo>
                    <a:pt x="288924" y="297315"/>
                    <a:pt x="288924" y="302304"/>
                    <a:pt x="283765" y="304799"/>
                  </a:cubicBezTo>
                  <a:cubicBezTo>
                    <a:pt x="283765" y="304799"/>
                    <a:pt x="283765" y="304799"/>
                    <a:pt x="281185" y="304799"/>
                  </a:cubicBezTo>
                  <a:cubicBezTo>
                    <a:pt x="276026" y="304799"/>
                    <a:pt x="273446" y="302304"/>
                    <a:pt x="268287" y="294821"/>
                  </a:cubicBezTo>
                  <a:cubicBezTo>
                    <a:pt x="270867" y="289831"/>
                    <a:pt x="276026" y="287337"/>
                    <a:pt x="281185" y="287337"/>
                  </a:cubicBezTo>
                  <a:close/>
                  <a:moveTo>
                    <a:pt x="610054" y="280987"/>
                  </a:moveTo>
                  <a:cubicBezTo>
                    <a:pt x="612548" y="280987"/>
                    <a:pt x="615043" y="283633"/>
                    <a:pt x="617537" y="286279"/>
                  </a:cubicBezTo>
                  <a:cubicBezTo>
                    <a:pt x="617537" y="288924"/>
                    <a:pt x="612548" y="296862"/>
                    <a:pt x="607559" y="296862"/>
                  </a:cubicBezTo>
                  <a:cubicBezTo>
                    <a:pt x="605064" y="296862"/>
                    <a:pt x="602570" y="294216"/>
                    <a:pt x="602570" y="291570"/>
                  </a:cubicBezTo>
                  <a:cubicBezTo>
                    <a:pt x="600075" y="286279"/>
                    <a:pt x="605064" y="280987"/>
                    <a:pt x="610054" y="280987"/>
                  </a:cubicBezTo>
                  <a:close/>
                  <a:moveTo>
                    <a:pt x="1025842" y="266700"/>
                  </a:moveTo>
                  <a:cubicBezTo>
                    <a:pt x="1033462" y="281940"/>
                    <a:pt x="1018222" y="299720"/>
                    <a:pt x="1008062" y="304800"/>
                  </a:cubicBezTo>
                  <a:cubicBezTo>
                    <a:pt x="1010602" y="289560"/>
                    <a:pt x="1013142" y="276860"/>
                    <a:pt x="1025842" y="266700"/>
                  </a:cubicBezTo>
                  <a:close/>
                  <a:moveTo>
                    <a:pt x="738641" y="250825"/>
                  </a:moveTo>
                  <a:cubicBezTo>
                    <a:pt x="746124" y="260803"/>
                    <a:pt x="736146" y="263298"/>
                    <a:pt x="731157" y="268287"/>
                  </a:cubicBezTo>
                  <a:cubicBezTo>
                    <a:pt x="728662" y="260803"/>
                    <a:pt x="731157" y="255814"/>
                    <a:pt x="738641" y="250825"/>
                  </a:cubicBezTo>
                  <a:close/>
                  <a:moveTo>
                    <a:pt x="901989" y="242887"/>
                  </a:moveTo>
                  <a:cubicBezTo>
                    <a:pt x="907184" y="242887"/>
                    <a:pt x="912380" y="245427"/>
                    <a:pt x="917575" y="250507"/>
                  </a:cubicBezTo>
                  <a:cubicBezTo>
                    <a:pt x="912380" y="253047"/>
                    <a:pt x="909782" y="255587"/>
                    <a:pt x="904587" y="255587"/>
                  </a:cubicBezTo>
                  <a:cubicBezTo>
                    <a:pt x="899391" y="255587"/>
                    <a:pt x="894196" y="250507"/>
                    <a:pt x="889000" y="245427"/>
                  </a:cubicBezTo>
                  <a:cubicBezTo>
                    <a:pt x="891598" y="242887"/>
                    <a:pt x="896793" y="242887"/>
                    <a:pt x="901989" y="242887"/>
                  </a:cubicBezTo>
                  <a:close/>
                  <a:moveTo>
                    <a:pt x="354330" y="231775"/>
                  </a:moveTo>
                  <a:cubicBezTo>
                    <a:pt x="359410" y="231775"/>
                    <a:pt x="361950" y="243204"/>
                    <a:pt x="354330" y="246062"/>
                  </a:cubicBezTo>
                  <a:cubicBezTo>
                    <a:pt x="351790" y="240347"/>
                    <a:pt x="351790" y="237490"/>
                    <a:pt x="349250" y="234632"/>
                  </a:cubicBezTo>
                  <a:cubicBezTo>
                    <a:pt x="349250" y="231775"/>
                    <a:pt x="351790" y="231775"/>
                    <a:pt x="354330" y="231775"/>
                  </a:cubicBezTo>
                  <a:close/>
                  <a:moveTo>
                    <a:pt x="37782" y="230187"/>
                  </a:moveTo>
                  <a:cubicBezTo>
                    <a:pt x="42862" y="235479"/>
                    <a:pt x="40322" y="232833"/>
                    <a:pt x="42862" y="240770"/>
                  </a:cubicBezTo>
                  <a:cubicBezTo>
                    <a:pt x="40322" y="240770"/>
                    <a:pt x="37782" y="243416"/>
                    <a:pt x="32702" y="246062"/>
                  </a:cubicBezTo>
                  <a:cubicBezTo>
                    <a:pt x="32702" y="243416"/>
                    <a:pt x="30162" y="240770"/>
                    <a:pt x="30162" y="238124"/>
                  </a:cubicBezTo>
                  <a:cubicBezTo>
                    <a:pt x="30162" y="235479"/>
                    <a:pt x="32702" y="232833"/>
                    <a:pt x="37782" y="230187"/>
                  </a:cubicBezTo>
                  <a:close/>
                  <a:moveTo>
                    <a:pt x="1016000" y="222250"/>
                  </a:moveTo>
                  <a:cubicBezTo>
                    <a:pt x="1018646" y="222250"/>
                    <a:pt x="1021291" y="222250"/>
                    <a:pt x="1023937" y="224830"/>
                  </a:cubicBezTo>
                  <a:cubicBezTo>
                    <a:pt x="1021291" y="240308"/>
                    <a:pt x="1016000" y="253206"/>
                    <a:pt x="997479" y="263525"/>
                  </a:cubicBezTo>
                  <a:cubicBezTo>
                    <a:pt x="976312" y="258365"/>
                    <a:pt x="997479" y="222250"/>
                    <a:pt x="1016000" y="222250"/>
                  </a:cubicBezTo>
                  <a:close/>
                  <a:moveTo>
                    <a:pt x="909320" y="217487"/>
                  </a:moveTo>
                  <a:cubicBezTo>
                    <a:pt x="911860" y="217487"/>
                    <a:pt x="914400" y="220027"/>
                    <a:pt x="914400" y="222567"/>
                  </a:cubicBezTo>
                  <a:cubicBezTo>
                    <a:pt x="914400" y="227647"/>
                    <a:pt x="911860" y="230187"/>
                    <a:pt x="906780" y="230187"/>
                  </a:cubicBezTo>
                  <a:cubicBezTo>
                    <a:pt x="904240" y="230187"/>
                    <a:pt x="901700" y="227647"/>
                    <a:pt x="901700" y="220027"/>
                  </a:cubicBezTo>
                  <a:cubicBezTo>
                    <a:pt x="904240" y="220027"/>
                    <a:pt x="906780" y="217487"/>
                    <a:pt x="909320" y="217487"/>
                  </a:cubicBezTo>
                  <a:close/>
                  <a:moveTo>
                    <a:pt x="795655" y="211137"/>
                  </a:moveTo>
                  <a:cubicBezTo>
                    <a:pt x="800735" y="211137"/>
                    <a:pt x="803275" y="222249"/>
                    <a:pt x="795655" y="222249"/>
                  </a:cubicBezTo>
                  <a:cubicBezTo>
                    <a:pt x="795655" y="219471"/>
                    <a:pt x="793115" y="216693"/>
                    <a:pt x="790575" y="213915"/>
                  </a:cubicBezTo>
                  <a:cubicBezTo>
                    <a:pt x="793115" y="211137"/>
                    <a:pt x="795655" y="211137"/>
                    <a:pt x="795655" y="211137"/>
                  </a:cubicBezTo>
                  <a:close/>
                  <a:moveTo>
                    <a:pt x="172549" y="211137"/>
                  </a:moveTo>
                  <a:cubicBezTo>
                    <a:pt x="180242" y="211137"/>
                    <a:pt x="190499" y="226723"/>
                    <a:pt x="185370" y="234516"/>
                  </a:cubicBezTo>
                  <a:cubicBezTo>
                    <a:pt x="182806" y="237114"/>
                    <a:pt x="177677" y="237114"/>
                    <a:pt x="175113" y="239712"/>
                  </a:cubicBezTo>
                  <a:cubicBezTo>
                    <a:pt x="159727" y="239712"/>
                    <a:pt x="157162" y="218930"/>
                    <a:pt x="172549" y="211137"/>
                  </a:cubicBezTo>
                  <a:close/>
                  <a:moveTo>
                    <a:pt x="405816" y="203200"/>
                  </a:moveTo>
                  <a:cubicBezTo>
                    <a:pt x="410982" y="203200"/>
                    <a:pt x="416149" y="210975"/>
                    <a:pt x="421315" y="216159"/>
                  </a:cubicBezTo>
                  <a:cubicBezTo>
                    <a:pt x="426481" y="223935"/>
                    <a:pt x="429064" y="229118"/>
                    <a:pt x="436813" y="229118"/>
                  </a:cubicBezTo>
                  <a:cubicBezTo>
                    <a:pt x="436813" y="229118"/>
                    <a:pt x="436813" y="229118"/>
                    <a:pt x="439397" y="229118"/>
                  </a:cubicBezTo>
                  <a:cubicBezTo>
                    <a:pt x="447146" y="229118"/>
                    <a:pt x="454895" y="226526"/>
                    <a:pt x="462645" y="221343"/>
                  </a:cubicBezTo>
                  <a:cubicBezTo>
                    <a:pt x="470394" y="226526"/>
                    <a:pt x="475560" y="234302"/>
                    <a:pt x="480726" y="234302"/>
                  </a:cubicBezTo>
                  <a:cubicBezTo>
                    <a:pt x="483310" y="234302"/>
                    <a:pt x="483310" y="234302"/>
                    <a:pt x="485893" y="234302"/>
                  </a:cubicBezTo>
                  <a:cubicBezTo>
                    <a:pt x="491059" y="229118"/>
                    <a:pt x="491059" y="223935"/>
                    <a:pt x="498808" y="221343"/>
                  </a:cubicBezTo>
                  <a:cubicBezTo>
                    <a:pt x="516890" y="221343"/>
                    <a:pt x="511724" y="239486"/>
                    <a:pt x="519473" y="242077"/>
                  </a:cubicBezTo>
                  <a:cubicBezTo>
                    <a:pt x="527222" y="239486"/>
                    <a:pt x="516890" y="231710"/>
                    <a:pt x="527222" y="229118"/>
                  </a:cubicBezTo>
                  <a:cubicBezTo>
                    <a:pt x="537555" y="229118"/>
                    <a:pt x="547887" y="234302"/>
                    <a:pt x="550471" y="249853"/>
                  </a:cubicBezTo>
                  <a:cubicBezTo>
                    <a:pt x="545304" y="255037"/>
                    <a:pt x="532389" y="255037"/>
                    <a:pt x="545304" y="270588"/>
                  </a:cubicBezTo>
                  <a:cubicBezTo>
                    <a:pt x="545304" y="270588"/>
                    <a:pt x="545304" y="270588"/>
                    <a:pt x="547887" y="270588"/>
                  </a:cubicBezTo>
                  <a:cubicBezTo>
                    <a:pt x="553054" y="270588"/>
                    <a:pt x="553054" y="265404"/>
                    <a:pt x="558220" y="262812"/>
                  </a:cubicBezTo>
                  <a:cubicBezTo>
                    <a:pt x="565969" y="267996"/>
                    <a:pt x="573719" y="273179"/>
                    <a:pt x="581468" y="283547"/>
                  </a:cubicBezTo>
                  <a:cubicBezTo>
                    <a:pt x="578885" y="291322"/>
                    <a:pt x="560803" y="293914"/>
                    <a:pt x="565969" y="304282"/>
                  </a:cubicBezTo>
                  <a:cubicBezTo>
                    <a:pt x="578885" y="306873"/>
                    <a:pt x="571135" y="312057"/>
                    <a:pt x="576302" y="322424"/>
                  </a:cubicBezTo>
                  <a:cubicBezTo>
                    <a:pt x="578885" y="322424"/>
                    <a:pt x="581468" y="322424"/>
                    <a:pt x="584051" y="322424"/>
                  </a:cubicBezTo>
                  <a:cubicBezTo>
                    <a:pt x="591800" y="322424"/>
                    <a:pt x="599550" y="327608"/>
                    <a:pt x="607299" y="332792"/>
                  </a:cubicBezTo>
                  <a:cubicBezTo>
                    <a:pt x="612465" y="330200"/>
                    <a:pt x="617632" y="325016"/>
                    <a:pt x="625381" y="322424"/>
                  </a:cubicBezTo>
                  <a:cubicBezTo>
                    <a:pt x="638296" y="327608"/>
                    <a:pt x="646046" y="337975"/>
                    <a:pt x="651212" y="348343"/>
                  </a:cubicBezTo>
                  <a:cubicBezTo>
                    <a:pt x="656378" y="345751"/>
                    <a:pt x="661545" y="340567"/>
                    <a:pt x="666711" y="340567"/>
                  </a:cubicBezTo>
                  <a:cubicBezTo>
                    <a:pt x="666711" y="340567"/>
                    <a:pt x="669294" y="343159"/>
                    <a:pt x="671877" y="343159"/>
                  </a:cubicBezTo>
                  <a:cubicBezTo>
                    <a:pt x="664128" y="356118"/>
                    <a:pt x="674460" y="366486"/>
                    <a:pt x="684793" y="371669"/>
                  </a:cubicBezTo>
                  <a:cubicBezTo>
                    <a:pt x="684793" y="384628"/>
                    <a:pt x="689959" y="405363"/>
                    <a:pt x="702874" y="418322"/>
                  </a:cubicBezTo>
                  <a:cubicBezTo>
                    <a:pt x="697708" y="423506"/>
                    <a:pt x="687376" y="428690"/>
                    <a:pt x="692542" y="436465"/>
                  </a:cubicBezTo>
                  <a:cubicBezTo>
                    <a:pt x="695125" y="436465"/>
                    <a:pt x="695125" y="436465"/>
                    <a:pt x="697708" y="436465"/>
                  </a:cubicBezTo>
                  <a:cubicBezTo>
                    <a:pt x="697708" y="436465"/>
                    <a:pt x="697708" y="436465"/>
                    <a:pt x="700291" y="436465"/>
                  </a:cubicBezTo>
                  <a:cubicBezTo>
                    <a:pt x="700291" y="436465"/>
                    <a:pt x="700291" y="436465"/>
                    <a:pt x="702874" y="436465"/>
                  </a:cubicBezTo>
                  <a:cubicBezTo>
                    <a:pt x="705457" y="436465"/>
                    <a:pt x="708041" y="436465"/>
                    <a:pt x="710624" y="444241"/>
                  </a:cubicBezTo>
                  <a:cubicBezTo>
                    <a:pt x="713207" y="452016"/>
                    <a:pt x="700291" y="454608"/>
                    <a:pt x="702874" y="462384"/>
                  </a:cubicBezTo>
                  <a:cubicBezTo>
                    <a:pt x="710624" y="483118"/>
                    <a:pt x="728706" y="467567"/>
                    <a:pt x="739038" y="480526"/>
                  </a:cubicBezTo>
                  <a:cubicBezTo>
                    <a:pt x="731289" y="483118"/>
                    <a:pt x="728706" y="488302"/>
                    <a:pt x="728706" y="493485"/>
                  </a:cubicBezTo>
                  <a:cubicBezTo>
                    <a:pt x="754537" y="521996"/>
                    <a:pt x="715790" y="547914"/>
                    <a:pt x="739038" y="581608"/>
                  </a:cubicBezTo>
                  <a:cubicBezTo>
                    <a:pt x="744204" y="579016"/>
                    <a:pt x="746787" y="579016"/>
                    <a:pt x="751954" y="579016"/>
                  </a:cubicBezTo>
                  <a:cubicBezTo>
                    <a:pt x="754537" y="579016"/>
                    <a:pt x="757120" y="579016"/>
                    <a:pt x="757120" y="581608"/>
                  </a:cubicBezTo>
                  <a:cubicBezTo>
                    <a:pt x="754537" y="586792"/>
                    <a:pt x="741621" y="589383"/>
                    <a:pt x="744204" y="597159"/>
                  </a:cubicBezTo>
                  <a:cubicBezTo>
                    <a:pt x="749370" y="612710"/>
                    <a:pt x="757120" y="615302"/>
                    <a:pt x="764869" y="615302"/>
                  </a:cubicBezTo>
                  <a:cubicBezTo>
                    <a:pt x="772619" y="615302"/>
                    <a:pt x="777785" y="612710"/>
                    <a:pt x="785534" y="610118"/>
                  </a:cubicBezTo>
                  <a:cubicBezTo>
                    <a:pt x="793283" y="607526"/>
                    <a:pt x="798450" y="604934"/>
                    <a:pt x="806199" y="604934"/>
                  </a:cubicBezTo>
                  <a:cubicBezTo>
                    <a:pt x="798450" y="615302"/>
                    <a:pt x="785534" y="623077"/>
                    <a:pt x="775202" y="630853"/>
                  </a:cubicBezTo>
                  <a:cubicBezTo>
                    <a:pt x="782951" y="654180"/>
                    <a:pt x="780368" y="674915"/>
                    <a:pt x="780368" y="693057"/>
                  </a:cubicBezTo>
                  <a:cubicBezTo>
                    <a:pt x="782951" y="695649"/>
                    <a:pt x="785534" y="695649"/>
                    <a:pt x="788117" y="695649"/>
                  </a:cubicBezTo>
                  <a:cubicBezTo>
                    <a:pt x="790700" y="695649"/>
                    <a:pt x="793283" y="695649"/>
                    <a:pt x="795867" y="695649"/>
                  </a:cubicBezTo>
                  <a:cubicBezTo>
                    <a:pt x="798450" y="693057"/>
                    <a:pt x="801033" y="693057"/>
                    <a:pt x="803616" y="693057"/>
                  </a:cubicBezTo>
                  <a:cubicBezTo>
                    <a:pt x="811365" y="693057"/>
                    <a:pt x="816531" y="695649"/>
                    <a:pt x="821698" y="703425"/>
                  </a:cubicBezTo>
                  <a:cubicBezTo>
                    <a:pt x="819115" y="711200"/>
                    <a:pt x="813948" y="713792"/>
                    <a:pt x="808782" y="713792"/>
                  </a:cubicBezTo>
                  <a:cubicBezTo>
                    <a:pt x="806199" y="713792"/>
                    <a:pt x="803616" y="713792"/>
                    <a:pt x="801033" y="713792"/>
                  </a:cubicBezTo>
                  <a:cubicBezTo>
                    <a:pt x="801033" y="711200"/>
                    <a:pt x="798450" y="711200"/>
                    <a:pt x="795867" y="711200"/>
                  </a:cubicBezTo>
                  <a:cubicBezTo>
                    <a:pt x="793283" y="711200"/>
                    <a:pt x="793283" y="711200"/>
                    <a:pt x="790700" y="711200"/>
                  </a:cubicBezTo>
                  <a:cubicBezTo>
                    <a:pt x="788117" y="718976"/>
                    <a:pt x="782951" y="724159"/>
                    <a:pt x="790700" y="731935"/>
                  </a:cubicBezTo>
                  <a:cubicBezTo>
                    <a:pt x="790700" y="734527"/>
                    <a:pt x="793283" y="734527"/>
                    <a:pt x="793283" y="734527"/>
                  </a:cubicBezTo>
                  <a:cubicBezTo>
                    <a:pt x="793283" y="734527"/>
                    <a:pt x="795867" y="734527"/>
                    <a:pt x="795867" y="731935"/>
                  </a:cubicBezTo>
                  <a:cubicBezTo>
                    <a:pt x="798450" y="731935"/>
                    <a:pt x="798450" y="731935"/>
                    <a:pt x="798450" y="731935"/>
                  </a:cubicBezTo>
                  <a:cubicBezTo>
                    <a:pt x="801033" y="731935"/>
                    <a:pt x="801033" y="734527"/>
                    <a:pt x="803616" y="737119"/>
                  </a:cubicBezTo>
                  <a:cubicBezTo>
                    <a:pt x="806199" y="742302"/>
                    <a:pt x="798450" y="747486"/>
                    <a:pt x="790700" y="752670"/>
                  </a:cubicBezTo>
                  <a:cubicBezTo>
                    <a:pt x="785534" y="750078"/>
                    <a:pt x="780368" y="739710"/>
                    <a:pt x="775202" y="739710"/>
                  </a:cubicBezTo>
                  <a:cubicBezTo>
                    <a:pt x="777785" y="752670"/>
                    <a:pt x="754537" y="757853"/>
                    <a:pt x="754537" y="775996"/>
                  </a:cubicBezTo>
                  <a:cubicBezTo>
                    <a:pt x="777785" y="796731"/>
                    <a:pt x="749370" y="814874"/>
                    <a:pt x="751954" y="835608"/>
                  </a:cubicBezTo>
                  <a:cubicBezTo>
                    <a:pt x="757120" y="838200"/>
                    <a:pt x="759703" y="840792"/>
                    <a:pt x="764869" y="840792"/>
                  </a:cubicBezTo>
                  <a:cubicBezTo>
                    <a:pt x="772619" y="840792"/>
                    <a:pt x="777785" y="838200"/>
                    <a:pt x="785534" y="835608"/>
                  </a:cubicBezTo>
                  <a:cubicBezTo>
                    <a:pt x="793283" y="853751"/>
                    <a:pt x="777785" y="864119"/>
                    <a:pt x="785534" y="882261"/>
                  </a:cubicBezTo>
                  <a:cubicBezTo>
                    <a:pt x="788117" y="884853"/>
                    <a:pt x="790700" y="884853"/>
                    <a:pt x="793283" y="884853"/>
                  </a:cubicBezTo>
                  <a:cubicBezTo>
                    <a:pt x="795867" y="884853"/>
                    <a:pt x="798450" y="884853"/>
                    <a:pt x="801033" y="884853"/>
                  </a:cubicBezTo>
                  <a:cubicBezTo>
                    <a:pt x="803616" y="882261"/>
                    <a:pt x="806199" y="882261"/>
                    <a:pt x="808782" y="882261"/>
                  </a:cubicBezTo>
                  <a:cubicBezTo>
                    <a:pt x="813948" y="882261"/>
                    <a:pt x="816531" y="884853"/>
                    <a:pt x="819115" y="887445"/>
                  </a:cubicBezTo>
                  <a:cubicBezTo>
                    <a:pt x="824281" y="897812"/>
                    <a:pt x="813948" y="908180"/>
                    <a:pt x="801033" y="913363"/>
                  </a:cubicBezTo>
                  <a:cubicBezTo>
                    <a:pt x="798450" y="921139"/>
                    <a:pt x="801033" y="931506"/>
                    <a:pt x="806199" y="939282"/>
                  </a:cubicBezTo>
                  <a:cubicBezTo>
                    <a:pt x="808782" y="941874"/>
                    <a:pt x="808782" y="941874"/>
                    <a:pt x="811365" y="941874"/>
                  </a:cubicBezTo>
                  <a:cubicBezTo>
                    <a:pt x="811365" y="941874"/>
                    <a:pt x="813948" y="941874"/>
                    <a:pt x="813948" y="941874"/>
                  </a:cubicBezTo>
                  <a:cubicBezTo>
                    <a:pt x="816531" y="941874"/>
                    <a:pt x="816531" y="939282"/>
                    <a:pt x="816531" y="939282"/>
                  </a:cubicBezTo>
                  <a:cubicBezTo>
                    <a:pt x="819115" y="939282"/>
                    <a:pt x="821698" y="941874"/>
                    <a:pt x="821698" y="941874"/>
                  </a:cubicBezTo>
                  <a:cubicBezTo>
                    <a:pt x="819115" y="949649"/>
                    <a:pt x="816531" y="960017"/>
                    <a:pt x="819115" y="970384"/>
                  </a:cubicBezTo>
                  <a:cubicBezTo>
                    <a:pt x="821698" y="967792"/>
                    <a:pt x="826864" y="967792"/>
                    <a:pt x="829447" y="967792"/>
                  </a:cubicBezTo>
                  <a:cubicBezTo>
                    <a:pt x="857861" y="967792"/>
                    <a:pt x="883692" y="991119"/>
                    <a:pt x="883692" y="1024812"/>
                  </a:cubicBezTo>
                  <a:cubicBezTo>
                    <a:pt x="883692" y="1022221"/>
                    <a:pt x="886276" y="1022221"/>
                    <a:pt x="888859" y="1022221"/>
                  </a:cubicBezTo>
                  <a:cubicBezTo>
                    <a:pt x="899191" y="1019629"/>
                    <a:pt x="891442" y="1009261"/>
                    <a:pt x="896608" y="1004078"/>
                  </a:cubicBezTo>
                  <a:cubicBezTo>
                    <a:pt x="899191" y="1004078"/>
                    <a:pt x="899191" y="1004078"/>
                    <a:pt x="899191" y="1004078"/>
                  </a:cubicBezTo>
                  <a:cubicBezTo>
                    <a:pt x="901774" y="1004078"/>
                    <a:pt x="901774" y="1004078"/>
                    <a:pt x="904357" y="1006670"/>
                  </a:cubicBezTo>
                  <a:cubicBezTo>
                    <a:pt x="904357" y="1006670"/>
                    <a:pt x="906941" y="1009261"/>
                    <a:pt x="909524" y="1009261"/>
                  </a:cubicBezTo>
                  <a:cubicBezTo>
                    <a:pt x="909524" y="1009261"/>
                    <a:pt x="909524" y="1009261"/>
                    <a:pt x="912107" y="1006670"/>
                  </a:cubicBezTo>
                  <a:cubicBezTo>
                    <a:pt x="912107" y="1001486"/>
                    <a:pt x="912107" y="996302"/>
                    <a:pt x="912107" y="991119"/>
                  </a:cubicBezTo>
                  <a:cubicBezTo>
                    <a:pt x="912107" y="991119"/>
                    <a:pt x="912107" y="991119"/>
                    <a:pt x="914690" y="991119"/>
                  </a:cubicBezTo>
                  <a:cubicBezTo>
                    <a:pt x="919856" y="991119"/>
                    <a:pt x="925022" y="993710"/>
                    <a:pt x="927605" y="993710"/>
                  </a:cubicBezTo>
                  <a:cubicBezTo>
                    <a:pt x="932772" y="996302"/>
                    <a:pt x="937938" y="998894"/>
                    <a:pt x="943104" y="998894"/>
                  </a:cubicBezTo>
                  <a:cubicBezTo>
                    <a:pt x="948270" y="998894"/>
                    <a:pt x="953437" y="996302"/>
                    <a:pt x="958603" y="991119"/>
                  </a:cubicBezTo>
                  <a:cubicBezTo>
                    <a:pt x="966352" y="996302"/>
                    <a:pt x="971518" y="998894"/>
                    <a:pt x="981851" y="998894"/>
                  </a:cubicBezTo>
                  <a:cubicBezTo>
                    <a:pt x="984434" y="998894"/>
                    <a:pt x="989600" y="998894"/>
                    <a:pt x="994766" y="996302"/>
                  </a:cubicBezTo>
                  <a:cubicBezTo>
                    <a:pt x="1002516" y="1017037"/>
                    <a:pt x="1023181" y="1032588"/>
                    <a:pt x="1038679" y="1042955"/>
                  </a:cubicBezTo>
                  <a:cubicBezTo>
                    <a:pt x="1038679" y="1055915"/>
                    <a:pt x="1033513" y="1068874"/>
                    <a:pt x="1049012" y="1081833"/>
                  </a:cubicBezTo>
                  <a:cubicBezTo>
                    <a:pt x="1041263" y="1102568"/>
                    <a:pt x="1046429" y="1123302"/>
                    <a:pt x="1028347" y="1138853"/>
                  </a:cubicBezTo>
                  <a:cubicBezTo>
                    <a:pt x="1033513" y="1149221"/>
                    <a:pt x="1043846" y="1151812"/>
                    <a:pt x="1049012" y="1159588"/>
                  </a:cubicBezTo>
                  <a:cubicBezTo>
                    <a:pt x="1054178" y="1156996"/>
                    <a:pt x="1056761" y="1156996"/>
                    <a:pt x="1061928" y="1156996"/>
                  </a:cubicBezTo>
                  <a:cubicBezTo>
                    <a:pt x="1080009" y="1156996"/>
                    <a:pt x="1098091" y="1172547"/>
                    <a:pt x="1116173" y="1180323"/>
                  </a:cubicBezTo>
                  <a:cubicBezTo>
                    <a:pt x="1116173" y="1185506"/>
                    <a:pt x="1108424" y="1190690"/>
                    <a:pt x="1111007" y="1195874"/>
                  </a:cubicBezTo>
                  <a:cubicBezTo>
                    <a:pt x="1118756" y="1201057"/>
                    <a:pt x="1126505" y="1198466"/>
                    <a:pt x="1131672" y="1206241"/>
                  </a:cubicBezTo>
                  <a:cubicBezTo>
                    <a:pt x="1129089" y="1214017"/>
                    <a:pt x="1123922" y="1219200"/>
                    <a:pt x="1126505" y="1226976"/>
                  </a:cubicBezTo>
                  <a:cubicBezTo>
                    <a:pt x="1144587" y="1255486"/>
                    <a:pt x="1121339" y="1273629"/>
                    <a:pt x="1118756" y="1296955"/>
                  </a:cubicBezTo>
                  <a:cubicBezTo>
                    <a:pt x="1100674" y="1296955"/>
                    <a:pt x="1103257" y="1309914"/>
                    <a:pt x="1098091" y="1320282"/>
                  </a:cubicBezTo>
                  <a:cubicBezTo>
                    <a:pt x="1082592" y="1320282"/>
                    <a:pt x="1064511" y="1330649"/>
                    <a:pt x="1049012" y="1330649"/>
                  </a:cubicBezTo>
                  <a:cubicBezTo>
                    <a:pt x="1043846" y="1330649"/>
                    <a:pt x="1041263" y="1330649"/>
                    <a:pt x="1036096" y="1328057"/>
                  </a:cubicBezTo>
                  <a:cubicBezTo>
                    <a:pt x="1028347" y="1333241"/>
                    <a:pt x="1033513" y="1341017"/>
                    <a:pt x="1023181" y="1346200"/>
                  </a:cubicBezTo>
                  <a:cubicBezTo>
                    <a:pt x="1015431" y="1335833"/>
                    <a:pt x="1028347" y="1333241"/>
                    <a:pt x="1020598" y="1325465"/>
                  </a:cubicBezTo>
                  <a:cubicBezTo>
                    <a:pt x="1018015" y="1320282"/>
                    <a:pt x="1015431" y="1320282"/>
                    <a:pt x="1012848" y="1320282"/>
                  </a:cubicBezTo>
                  <a:cubicBezTo>
                    <a:pt x="1010265" y="1320282"/>
                    <a:pt x="1007682" y="1320282"/>
                    <a:pt x="1005099" y="1320282"/>
                  </a:cubicBezTo>
                  <a:cubicBezTo>
                    <a:pt x="1002516" y="1320282"/>
                    <a:pt x="999933" y="1322874"/>
                    <a:pt x="999933" y="1322874"/>
                  </a:cubicBezTo>
                  <a:cubicBezTo>
                    <a:pt x="989600" y="1315098"/>
                    <a:pt x="1002516" y="1312506"/>
                    <a:pt x="997350" y="1304731"/>
                  </a:cubicBezTo>
                  <a:cubicBezTo>
                    <a:pt x="989600" y="1302139"/>
                    <a:pt x="979268" y="1296955"/>
                    <a:pt x="976685" y="1283996"/>
                  </a:cubicBezTo>
                  <a:cubicBezTo>
                    <a:pt x="976685" y="1283996"/>
                    <a:pt x="976685" y="1283996"/>
                    <a:pt x="974102" y="1283996"/>
                  </a:cubicBezTo>
                  <a:cubicBezTo>
                    <a:pt x="974102" y="1283996"/>
                    <a:pt x="971518" y="1283996"/>
                    <a:pt x="968935" y="1283996"/>
                  </a:cubicBezTo>
                  <a:cubicBezTo>
                    <a:pt x="968935" y="1286588"/>
                    <a:pt x="966352" y="1286588"/>
                    <a:pt x="963769" y="1286588"/>
                  </a:cubicBezTo>
                  <a:cubicBezTo>
                    <a:pt x="963769" y="1286588"/>
                    <a:pt x="961186" y="1286588"/>
                    <a:pt x="961186" y="1283996"/>
                  </a:cubicBezTo>
                  <a:cubicBezTo>
                    <a:pt x="966352" y="1273629"/>
                    <a:pt x="971518" y="1265853"/>
                    <a:pt x="966352" y="1252894"/>
                  </a:cubicBezTo>
                  <a:cubicBezTo>
                    <a:pt x="958603" y="1247710"/>
                    <a:pt x="943104" y="1237343"/>
                    <a:pt x="943104" y="1224384"/>
                  </a:cubicBezTo>
                  <a:cubicBezTo>
                    <a:pt x="945687" y="1221792"/>
                    <a:pt x="945687" y="1221792"/>
                    <a:pt x="948270" y="1221792"/>
                  </a:cubicBezTo>
                  <a:cubicBezTo>
                    <a:pt x="950854" y="1221792"/>
                    <a:pt x="953437" y="1221792"/>
                    <a:pt x="956020" y="1224384"/>
                  </a:cubicBezTo>
                  <a:cubicBezTo>
                    <a:pt x="958603" y="1224384"/>
                    <a:pt x="961186" y="1224384"/>
                    <a:pt x="963769" y="1224384"/>
                  </a:cubicBezTo>
                  <a:cubicBezTo>
                    <a:pt x="966352" y="1224384"/>
                    <a:pt x="968935" y="1224384"/>
                    <a:pt x="971518" y="1221792"/>
                  </a:cubicBezTo>
                  <a:cubicBezTo>
                    <a:pt x="971518" y="1206241"/>
                    <a:pt x="956020" y="1214017"/>
                    <a:pt x="950854" y="1203649"/>
                  </a:cubicBezTo>
                  <a:cubicBezTo>
                    <a:pt x="953437" y="1201057"/>
                    <a:pt x="956020" y="1198466"/>
                    <a:pt x="956020" y="1198466"/>
                  </a:cubicBezTo>
                  <a:cubicBezTo>
                    <a:pt x="958603" y="1198466"/>
                    <a:pt x="961186" y="1201057"/>
                    <a:pt x="963769" y="1201057"/>
                  </a:cubicBezTo>
                  <a:cubicBezTo>
                    <a:pt x="966352" y="1203649"/>
                    <a:pt x="968935" y="1203649"/>
                    <a:pt x="971518" y="1203649"/>
                  </a:cubicBezTo>
                  <a:cubicBezTo>
                    <a:pt x="974102" y="1203649"/>
                    <a:pt x="976685" y="1201057"/>
                    <a:pt x="979268" y="1198466"/>
                  </a:cubicBezTo>
                  <a:cubicBezTo>
                    <a:pt x="979268" y="1195874"/>
                    <a:pt x="979268" y="1193282"/>
                    <a:pt x="979268" y="1193282"/>
                  </a:cubicBezTo>
                  <a:cubicBezTo>
                    <a:pt x="974102" y="1185506"/>
                    <a:pt x="966352" y="1182915"/>
                    <a:pt x="958603" y="1182915"/>
                  </a:cubicBezTo>
                  <a:cubicBezTo>
                    <a:pt x="945687" y="1182915"/>
                    <a:pt x="935355" y="1188098"/>
                    <a:pt x="930189" y="1198466"/>
                  </a:cubicBezTo>
                  <a:cubicBezTo>
                    <a:pt x="925022" y="1195874"/>
                    <a:pt x="919856" y="1185506"/>
                    <a:pt x="914690" y="1177731"/>
                  </a:cubicBezTo>
                  <a:cubicBezTo>
                    <a:pt x="909524" y="1177731"/>
                    <a:pt x="899191" y="1177731"/>
                    <a:pt x="894025" y="1175139"/>
                  </a:cubicBezTo>
                  <a:cubicBezTo>
                    <a:pt x="894025" y="1156996"/>
                    <a:pt x="878526" y="1151812"/>
                    <a:pt x="868194" y="1144037"/>
                  </a:cubicBezTo>
                  <a:cubicBezTo>
                    <a:pt x="868194" y="1136261"/>
                    <a:pt x="873360" y="1131078"/>
                    <a:pt x="868194" y="1123302"/>
                  </a:cubicBezTo>
                  <a:cubicBezTo>
                    <a:pt x="865611" y="1123302"/>
                    <a:pt x="865611" y="1120710"/>
                    <a:pt x="863028" y="1120710"/>
                  </a:cubicBezTo>
                  <a:cubicBezTo>
                    <a:pt x="860444" y="1120710"/>
                    <a:pt x="860444" y="1120710"/>
                    <a:pt x="857861" y="1123302"/>
                  </a:cubicBezTo>
                  <a:cubicBezTo>
                    <a:pt x="857861" y="1123302"/>
                    <a:pt x="855278" y="1123302"/>
                    <a:pt x="855278" y="1123302"/>
                  </a:cubicBezTo>
                  <a:cubicBezTo>
                    <a:pt x="850112" y="1123302"/>
                    <a:pt x="847529" y="1120710"/>
                    <a:pt x="847529" y="1118119"/>
                  </a:cubicBezTo>
                  <a:cubicBezTo>
                    <a:pt x="860444" y="1107751"/>
                    <a:pt x="865611" y="1092200"/>
                    <a:pt x="852695" y="1074057"/>
                  </a:cubicBezTo>
                  <a:cubicBezTo>
                    <a:pt x="852695" y="1066282"/>
                    <a:pt x="868194" y="1063690"/>
                    <a:pt x="865611" y="1053323"/>
                  </a:cubicBezTo>
                  <a:cubicBezTo>
                    <a:pt x="863028" y="1053323"/>
                    <a:pt x="863028" y="1050731"/>
                    <a:pt x="860444" y="1050731"/>
                  </a:cubicBezTo>
                  <a:cubicBezTo>
                    <a:pt x="852695" y="1050731"/>
                    <a:pt x="844946" y="1058506"/>
                    <a:pt x="837196" y="1061098"/>
                  </a:cubicBezTo>
                  <a:cubicBezTo>
                    <a:pt x="829447" y="1055915"/>
                    <a:pt x="819115" y="1050731"/>
                    <a:pt x="806199" y="1050731"/>
                  </a:cubicBezTo>
                  <a:cubicBezTo>
                    <a:pt x="803616" y="1050731"/>
                    <a:pt x="803616" y="1050731"/>
                    <a:pt x="801033" y="1050731"/>
                  </a:cubicBezTo>
                  <a:cubicBezTo>
                    <a:pt x="801033" y="1063690"/>
                    <a:pt x="803616" y="1076649"/>
                    <a:pt x="801033" y="1087017"/>
                  </a:cubicBezTo>
                  <a:cubicBezTo>
                    <a:pt x="793283" y="1092200"/>
                    <a:pt x="788117" y="1089608"/>
                    <a:pt x="780368" y="1097384"/>
                  </a:cubicBezTo>
                  <a:cubicBezTo>
                    <a:pt x="775202" y="1107751"/>
                    <a:pt x="772619" y="1115527"/>
                    <a:pt x="775202" y="1128486"/>
                  </a:cubicBezTo>
                  <a:cubicBezTo>
                    <a:pt x="788117" y="1133670"/>
                    <a:pt x="801033" y="1146629"/>
                    <a:pt x="813948" y="1156996"/>
                  </a:cubicBezTo>
                  <a:cubicBezTo>
                    <a:pt x="811365" y="1156996"/>
                    <a:pt x="808782" y="1156996"/>
                    <a:pt x="808782" y="1156996"/>
                  </a:cubicBezTo>
                  <a:cubicBezTo>
                    <a:pt x="798450" y="1156996"/>
                    <a:pt x="790700" y="1151812"/>
                    <a:pt x="782951" y="1149221"/>
                  </a:cubicBezTo>
                  <a:cubicBezTo>
                    <a:pt x="775202" y="1144037"/>
                    <a:pt x="767452" y="1138853"/>
                    <a:pt x="757120" y="1138853"/>
                  </a:cubicBezTo>
                  <a:cubicBezTo>
                    <a:pt x="754537" y="1138853"/>
                    <a:pt x="751954" y="1138853"/>
                    <a:pt x="749370" y="1141445"/>
                  </a:cubicBezTo>
                  <a:cubicBezTo>
                    <a:pt x="741621" y="1146629"/>
                    <a:pt x="751954" y="1159588"/>
                    <a:pt x="741621" y="1167363"/>
                  </a:cubicBezTo>
                  <a:cubicBezTo>
                    <a:pt x="741621" y="1167363"/>
                    <a:pt x="739038" y="1167363"/>
                    <a:pt x="739038" y="1167363"/>
                  </a:cubicBezTo>
                  <a:cubicBezTo>
                    <a:pt x="736455" y="1167363"/>
                    <a:pt x="733872" y="1167363"/>
                    <a:pt x="733872" y="1167363"/>
                  </a:cubicBezTo>
                  <a:cubicBezTo>
                    <a:pt x="731289" y="1167363"/>
                    <a:pt x="728706" y="1164772"/>
                    <a:pt x="728706" y="1164772"/>
                  </a:cubicBezTo>
                  <a:cubicBezTo>
                    <a:pt x="726122" y="1164772"/>
                    <a:pt x="723539" y="1167363"/>
                    <a:pt x="720956" y="1167363"/>
                  </a:cubicBezTo>
                  <a:cubicBezTo>
                    <a:pt x="710624" y="1175139"/>
                    <a:pt x="713207" y="1185506"/>
                    <a:pt x="705457" y="1193282"/>
                  </a:cubicBezTo>
                  <a:cubicBezTo>
                    <a:pt x="692542" y="1195874"/>
                    <a:pt x="682209" y="1201057"/>
                    <a:pt x="666711" y="1211425"/>
                  </a:cubicBezTo>
                  <a:cubicBezTo>
                    <a:pt x="666711" y="1224384"/>
                    <a:pt x="664128" y="1237343"/>
                    <a:pt x="671877" y="1252894"/>
                  </a:cubicBezTo>
                  <a:cubicBezTo>
                    <a:pt x="666711" y="1273629"/>
                    <a:pt x="643463" y="1283996"/>
                    <a:pt x="622798" y="1283996"/>
                  </a:cubicBezTo>
                  <a:cubicBezTo>
                    <a:pt x="620215" y="1283996"/>
                    <a:pt x="617632" y="1283996"/>
                    <a:pt x="615048" y="1283996"/>
                  </a:cubicBezTo>
                  <a:cubicBezTo>
                    <a:pt x="602133" y="1273629"/>
                    <a:pt x="594384" y="1252894"/>
                    <a:pt x="586634" y="1237343"/>
                  </a:cubicBezTo>
                  <a:cubicBezTo>
                    <a:pt x="586634" y="1237343"/>
                    <a:pt x="584051" y="1237343"/>
                    <a:pt x="581468" y="1237343"/>
                  </a:cubicBezTo>
                  <a:cubicBezTo>
                    <a:pt x="578885" y="1237343"/>
                    <a:pt x="576302" y="1237343"/>
                    <a:pt x="576302" y="1237343"/>
                  </a:cubicBezTo>
                  <a:cubicBezTo>
                    <a:pt x="573719" y="1237343"/>
                    <a:pt x="571135" y="1237343"/>
                    <a:pt x="568552" y="1237343"/>
                  </a:cubicBezTo>
                  <a:cubicBezTo>
                    <a:pt x="565969" y="1237343"/>
                    <a:pt x="563386" y="1237343"/>
                    <a:pt x="560803" y="1237343"/>
                  </a:cubicBezTo>
                  <a:cubicBezTo>
                    <a:pt x="560803" y="1229568"/>
                    <a:pt x="555637" y="1224384"/>
                    <a:pt x="550471" y="1224384"/>
                  </a:cubicBezTo>
                  <a:cubicBezTo>
                    <a:pt x="550471" y="1224384"/>
                    <a:pt x="550471" y="1224384"/>
                    <a:pt x="547887" y="1224384"/>
                  </a:cubicBezTo>
                  <a:cubicBezTo>
                    <a:pt x="542721" y="1232159"/>
                    <a:pt x="542721" y="1229568"/>
                    <a:pt x="534972" y="1232159"/>
                  </a:cubicBezTo>
                  <a:cubicBezTo>
                    <a:pt x="529806" y="1229568"/>
                    <a:pt x="524639" y="1219200"/>
                    <a:pt x="519473" y="1219200"/>
                  </a:cubicBezTo>
                  <a:cubicBezTo>
                    <a:pt x="516890" y="1219200"/>
                    <a:pt x="516890" y="1219200"/>
                    <a:pt x="516890" y="1219200"/>
                  </a:cubicBezTo>
                  <a:cubicBezTo>
                    <a:pt x="509141" y="1221792"/>
                    <a:pt x="506558" y="1232159"/>
                    <a:pt x="498808" y="1232159"/>
                  </a:cubicBezTo>
                  <a:cubicBezTo>
                    <a:pt x="488476" y="1229568"/>
                    <a:pt x="498808" y="1221792"/>
                    <a:pt x="491059" y="1214017"/>
                  </a:cubicBezTo>
                  <a:cubicBezTo>
                    <a:pt x="478143" y="1214017"/>
                    <a:pt x="480726" y="1229568"/>
                    <a:pt x="470394" y="1234751"/>
                  </a:cubicBezTo>
                  <a:cubicBezTo>
                    <a:pt x="460061" y="1232159"/>
                    <a:pt x="465228" y="1219200"/>
                    <a:pt x="460061" y="1211425"/>
                  </a:cubicBezTo>
                  <a:cubicBezTo>
                    <a:pt x="457478" y="1211425"/>
                    <a:pt x="457478" y="1211425"/>
                    <a:pt x="457478" y="1211425"/>
                  </a:cubicBezTo>
                  <a:cubicBezTo>
                    <a:pt x="454895" y="1211425"/>
                    <a:pt x="452312" y="1214017"/>
                    <a:pt x="449729" y="1214017"/>
                  </a:cubicBezTo>
                  <a:cubicBezTo>
                    <a:pt x="449729" y="1216608"/>
                    <a:pt x="447146" y="1219200"/>
                    <a:pt x="444563" y="1219200"/>
                  </a:cubicBezTo>
                  <a:cubicBezTo>
                    <a:pt x="444563" y="1219200"/>
                    <a:pt x="441980" y="1216608"/>
                    <a:pt x="441980" y="1216608"/>
                  </a:cubicBezTo>
                  <a:cubicBezTo>
                    <a:pt x="431647" y="1198466"/>
                    <a:pt x="452312" y="1188098"/>
                    <a:pt x="449729" y="1172547"/>
                  </a:cubicBezTo>
                  <a:cubicBezTo>
                    <a:pt x="441980" y="1167363"/>
                    <a:pt x="434230" y="1159588"/>
                    <a:pt x="423898" y="1159588"/>
                  </a:cubicBezTo>
                  <a:cubicBezTo>
                    <a:pt x="426481" y="1167363"/>
                    <a:pt x="423898" y="1180323"/>
                    <a:pt x="410982" y="1180323"/>
                  </a:cubicBezTo>
                  <a:cubicBezTo>
                    <a:pt x="410982" y="1162180"/>
                    <a:pt x="400650" y="1164772"/>
                    <a:pt x="390317" y="1154404"/>
                  </a:cubicBezTo>
                  <a:cubicBezTo>
                    <a:pt x="390317" y="1144037"/>
                    <a:pt x="408399" y="1141445"/>
                    <a:pt x="408399" y="1133670"/>
                  </a:cubicBezTo>
                  <a:cubicBezTo>
                    <a:pt x="405816" y="1128486"/>
                    <a:pt x="400650" y="1118119"/>
                    <a:pt x="400650" y="1110343"/>
                  </a:cubicBezTo>
                  <a:cubicBezTo>
                    <a:pt x="392900" y="1105159"/>
                    <a:pt x="385151" y="1105159"/>
                    <a:pt x="379985" y="1102568"/>
                  </a:cubicBezTo>
                  <a:cubicBezTo>
                    <a:pt x="379985" y="1081833"/>
                    <a:pt x="390317" y="1061098"/>
                    <a:pt x="369652" y="1045547"/>
                  </a:cubicBezTo>
                  <a:cubicBezTo>
                    <a:pt x="361903" y="1014445"/>
                    <a:pt x="392900" y="985935"/>
                    <a:pt x="372236" y="954833"/>
                  </a:cubicBezTo>
                  <a:cubicBezTo>
                    <a:pt x="379985" y="947057"/>
                    <a:pt x="385151" y="952241"/>
                    <a:pt x="392900" y="949649"/>
                  </a:cubicBezTo>
                  <a:cubicBezTo>
                    <a:pt x="395484" y="936690"/>
                    <a:pt x="387734" y="934098"/>
                    <a:pt x="379985" y="921139"/>
                  </a:cubicBezTo>
                  <a:cubicBezTo>
                    <a:pt x="382568" y="910772"/>
                    <a:pt x="392900" y="915955"/>
                    <a:pt x="395484" y="908180"/>
                  </a:cubicBezTo>
                  <a:cubicBezTo>
                    <a:pt x="390317" y="905588"/>
                    <a:pt x="387734" y="897812"/>
                    <a:pt x="382568" y="895221"/>
                  </a:cubicBezTo>
                  <a:cubicBezTo>
                    <a:pt x="382568" y="900404"/>
                    <a:pt x="372236" y="905588"/>
                    <a:pt x="369652" y="905588"/>
                  </a:cubicBezTo>
                  <a:cubicBezTo>
                    <a:pt x="367069" y="905588"/>
                    <a:pt x="367069" y="905588"/>
                    <a:pt x="367069" y="905588"/>
                  </a:cubicBezTo>
                  <a:cubicBezTo>
                    <a:pt x="359320" y="895221"/>
                    <a:pt x="377402" y="892629"/>
                    <a:pt x="377402" y="887445"/>
                  </a:cubicBezTo>
                  <a:cubicBezTo>
                    <a:pt x="372236" y="879670"/>
                    <a:pt x="377402" y="866710"/>
                    <a:pt x="367069" y="864119"/>
                  </a:cubicBezTo>
                  <a:cubicBezTo>
                    <a:pt x="346404" y="887445"/>
                    <a:pt x="377402" y="923731"/>
                    <a:pt x="341238" y="939282"/>
                  </a:cubicBezTo>
                  <a:cubicBezTo>
                    <a:pt x="336072" y="941874"/>
                    <a:pt x="343821" y="949649"/>
                    <a:pt x="336072" y="952241"/>
                  </a:cubicBezTo>
                  <a:cubicBezTo>
                    <a:pt x="317990" y="939282"/>
                    <a:pt x="338655" y="923731"/>
                    <a:pt x="328323" y="908180"/>
                  </a:cubicBezTo>
                  <a:cubicBezTo>
                    <a:pt x="320573" y="902996"/>
                    <a:pt x="312824" y="905588"/>
                    <a:pt x="305075" y="902996"/>
                  </a:cubicBezTo>
                  <a:cubicBezTo>
                    <a:pt x="292159" y="882261"/>
                    <a:pt x="323156" y="874486"/>
                    <a:pt x="325739" y="858935"/>
                  </a:cubicBezTo>
                  <a:cubicBezTo>
                    <a:pt x="323156" y="851159"/>
                    <a:pt x="320573" y="848568"/>
                    <a:pt x="315407" y="848568"/>
                  </a:cubicBezTo>
                  <a:cubicBezTo>
                    <a:pt x="310241" y="848568"/>
                    <a:pt x="305075" y="853751"/>
                    <a:pt x="297325" y="856343"/>
                  </a:cubicBezTo>
                  <a:cubicBezTo>
                    <a:pt x="294742" y="851159"/>
                    <a:pt x="289576" y="845976"/>
                    <a:pt x="281826" y="845976"/>
                  </a:cubicBezTo>
                  <a:cubicBezTo>
                    <a:pt x="279243" y="845976"/>
                    <a:pt x="276660" y="845976"/>
                    <a:pt x="271494" y="851159"/>
                  </a:cubicBezTo>
                  <a:cubicBezTo>
                    <a:pt x="266328" y="877078"/>
                    <a:pt x="243080" y="897812"/>
                    <a:pt x="219832" y="918547"/>
                  </a:cubicBezTo>
                  <a:cubicBezTo>
                    <a:pt x="217249" y="915955"/>
                    <a:pt x="212082" y="915955"/>
                    <a:pt x="209499" y="915955"/>
                  </a:cubicBezTo>
                  <a:cubicBezTo>
                    <a:pt x="204333" y="915955"/>
                    <a:pt x="199167" y="915955"/>
                    <a:pt x="194001" y="918547"/>
                  </a:cubicBezTo>
                  <a:cubicBezTo>
                    <a:pt x="191417" y="910772"/>
                    <a:pt x="191417" y="905588"/>
                    <a:pt x="199167" y="900404"/>
                  </a:cubicBezTo>
                  <a:cubicBezTo>
                    <a:pt x="204333" y="900404"/>
                    <a:pt x="206916" y="913363"/>
                    <a:pt x="212082" y="913363"/>
                  </a:cubicBezTo>
                  <a:cubicBezTo>
                    <a:pt x="212082" y="913363"/>
                    <a:pt x="214665" y="913363"/>
                    <a:pt x="214665" y="910772"/>
                  </a:cubicBezTo>
                  <a:cubicBezTo>
                    <a:pt x="237914" y="892629"/>
                    <a:pt x="240497" y="866710"/>
                    <a:pt x="268911" y="848568"/>
                  </a:cubicBezTo>
                  <a:cubicBezTo>
                    <a:pt x="268911" y="843384"/>
                    <a:pt x="274077" y="840792"/>
                    <a:pt x="268911" y="833017"/>
                  </a:cubicBezTo>
                  <a:cubicBezTo>
                    <a:pt x="268911" y="835608"/>
                    <a:pt x="266328" y="835608"/>
                    <a:pt x="263745" y="835608"/>
                  </a:cubicBezTo>
                  <a:cubicBezTo>
                    <a:pt x="248246" y="835608"/>
                    <a:pt x="232747" y="820057"/>
                    <a:pt x="217249" y="820057"/>
                  </a:cubicBezTo>
                  <a:cubicBezTo>
                    <a:pt x="196584" y="853751"/>
                    <a:pt x="147504" y="887445"/>
                    <a:pt x="111341" y="902996"/>
                  </a:cubicBezTo>
                  <a:cubicBezTo>
                    <a:pt x="108758" y="900404"/>
                    <a:pt x="108758" y="897812"/>
                    <a:pt x="106175" y="895221"/>
                  </a:cubicBezTo>
                  <a:cubicBezTo>
                    <a:pt x="108758" y="890037"/>
                    <a:pt x="119090" y="887445"/>
                    <a:pt x="116507" y="879670"/>
                  </a:cubicBezTo>
                  <a:cubicBezTo>
                    <a:pt x="98425" y="861527"/>
                    <a:pt x="116507" y="840792"/>
                    <a:pt x="134589" y="840792"/>
                  </a:cubicBezTo>
                  <a:cubicBezTo>
                    <a:pt x="144921" y="840792"/>
                    <a:pt x="152671" y="845976"/>
                    <a:pt x="155254" y="861527"/>
                  </a:cubicBezTo>
                  <a:cubicBezTo>
                    <a:pt x="157837" y="858935"/>
                    <a:pt x="160420" y="858935"/>
                    <a:pt x="160420" y="858935"/>
                  </a:cubicBezTo>
                  <a:cubicBezTo>
                    <a:pt x="163003" y="858935"/>
                    <a:pt x="163003" y="858935"/>
                    <a:pt x="163003" y="858935"/>
                  </a:cubicBezTo>
                  <a:cubicBezTo>
                    <a:pt x="173336" y="838200"/>
                    <a:pt x="209499" y="822649"/>
                    <a:pt x="201750" y="801915"/>
                  </a:cubicBezTo>
                  <a:cubicBezTo>
                    <a:pt x="196584" y="794139"/>
                    <a:pt x="194001" y="791547"/>
                    <a:pt x="188834" y="791547"/>
                  </a:cubicBezTo>
                  <a:cubicBezTo>
                    <a:pt x="188834" y="791547"/>
                    <a:pt x="186251" y="791547"/>
                    <a:pt x="183668" y="791547"/>
                  </a:cubicBezTo>
                  <a:cubicBezTo>
                    <a:pt x="183668" y="794139"/>
                    <a:pt x="181085" y="794139"/>
                    <a:pt x="178502" y="794139"/>
                  </a:cubicBezTo>
                  <a:cubicBezTo>
                    <a:pt x="163003" y="791547"/>
                    <a:pt x="155254" y="773404"/>
                    <a:pt x="142338" y="773404"/>
                  </a:cubicBezTo>
                  <a:cubicBezTo>
                    <a:pt x="144921" y="765629"/>
                    <a:pt x="150088" y="757853"/>
                    <a:pt x="147504" y="747486"/>
                  </a:cubicBezTo>
                  <a:cubicBezTo>
                    <a:pt x="98425" y="698241"/>
                    <a:pt x="165586" y="664547"/>
                    <a:pt x="204333" y="630853"/>
                  </a:cubicBezTo>
                  <a:cubicBezTo>
                    <a:pt x="201750" y="625669"/>
                    <a:pt x="199167" y="623077"/>
                    <a:pt x="194001" y="623077"/>
                  </a:cubicBezTo>
                  <a:cubicBezTo>
                    <a:pt x="188834" y="623077"/>
                    <a:pt x="183668" y="625669"/>
                    <a:pt x="178502" y="625669"/>
                  </a:cubicBezTo>
                  <a:cubicBezTo>
                    <a:pt x="170752" y="607526"/>
                    <a:pt x="160420" y="604934"/>
                    <a:pt x="150088" y="594567"/>
                  </a:cubicBezTo>
                  <a:cubicBezTo>
                    <a:pt x="152671" y="591975"/>
                    <a:pt x="157837" y="591975"/>
                    <a:pt x="160420" y="591975"/>
                  </a:cubicBezTo>
                  <a:cubicBezTo>
                    <a:pt x="175919" y="591975"/>
                    <a:pt x="196584" y="602343"/>
                    <a:pt x="209499" y="610118"/>
                  </a:cubicBezTo>
                  <a:cubicBezTo>
                    <a:pt x="217249" y="602343"/>
                    <a:pt x="227581" y="597159"/>
                    <a:pt x="230164" y="586792"/>
                  </a:cubicBezTo>
                  <a:cubicBezTo>
                    <a:pt x="214665" y="547914"/>
                    <a:pt x="204333" y="509037"/>
                    <a:pt x="204333" y="472751"/>
                  </a:cubicBezTo>
                  <a:cubicBezTo>
                    <a:pt x="199167" y="467567"/>
                    <a:pt x="186251" y="464975"/>
                    <a:pt x="186251" y="457200"/>
                  </a:cubicBezTo>
                  <a:cubicBezTo>
                    <a:pt x="188834" y="452016"/>
                    <a:pt x="191417" y="449424"/>
                    <a:pt x="194001" y="449424"/>
                  </a:cubicBezTo>
                  <a:cubicBezTo>
                    <a:pt x="196584" y="449424"/>
                    <a:pt x="199167" y="452016"/>
                    <a:pt x="201750" y="452016"/>
                  </a:cubicBezTo>
                  <a:cubicBezTo>
                    <a:pt x="201750" y="452016"/>
                    <a:pt x="204333" y="454608"/>
                    <a:pt x="206916" y="454608"/>
                  </a:cubicBezTo>
                  <a:cubicBezTo>
                    <a:pt x="209499" y="454608"/>
                    <a:pt x="212082" y="454608"/>
                    <a:pt x="212082" y="452016"/>
                  </a:cubicBezTo>
                  <a:cubicBezTo>
                    <a:pt x="230164" y="436465"/>
                    <a:pt x="235330" y="413139"/>
                    <a:pt x="253412" y="400179"/>
                  </a:cubicBezTo>
                  <a:cubicBezTo>
                    <a:pt x="268911" y="389812"/>
                    <a:pt x="284410" y="389812"/>
                    <a:pt x="284410" y="374261"/>
                  </a:cubicBezTo>
                  <a:cubicBezTo>
                    <a:pt x="281826" y="369077"/>
                    <a:pt x="279243" y="366486"/>
                    <a:pt x="276660" y="361302"/>
                  </a:cubicBezTo>
                  <a:cubicBezTo>
                    <a:pt x="279243" y="358710"/>
                    <a:pt x="281826" y="358710"/>
                    <a:pt x="284410" y="358710"/>
                  </a:cubicBezTo>
                  <a:cubicBezTo>
                    <a:pt x="289576" y="358710"/>
                    <a:pt x="292159" y="361302"/>
                    <a:pt x="292159" y="366486"/>
                  </a:cubicBezTo>
                  <a:cubicBezTo>
                    <a:pt x="294742" y="369077"/>
                    <a:pt x="297325" y="371669"/>
                    <a:pt x="299908" y="371669"/>
                  </a:cubicBezTo>
                  <a:cubicBezTo>
                    <a:pt x="305075" y="369077"/>
                    <a:pt x="310241" y="363894"/>
                    <a:pt x="307658" y="356118"/>
                  </a:cubicBezTo>
                  <a:cubicBezTo>
                    <a:pt x="305075" y="348343"/>
                    <a:pt x="299908" y="345751"/>
                    <a:pt x="294742" y="337975"/>
                  </a:cubicBezTo>
                  <a:cubicBezTo>
                    <a:pt x="307658" y="332792"/>
                    <a:pt x="315407" y="330200"/>
                    <a:pt x="315407" y="314649"/>
                  </a:cubicBezTo>
                  <a:cubicBezTo>
                    <a:pt x="310241" y="306873"/>
                    <a:pt x="305075" y="312057"/>
                    <a:pt x="302491" y="301690"/>
                  </a:cubicBezTo>
                  <a:cubicBezTo>
                    <a:pt x="302491" y="304282"/>
                    <a:pt x="305075" y="304282"/>
                    <a:pt x="305075" y="304282"/>
                  </a:cubicBezTo>
                  <a:cubicBezTo>
                    <a:pt x="320573" y="304282"/>
                    <a:pt x="338655" y="293914"/>
                    <a:pt x="330906" y="270588"/>
                  </a:cubicBezTo>
                  <a:cubicBezTo>
                    <a:pt x="333489" y="270588"/>
                    <a:pt x="336072" y="270588"/>
                    <a:pt x="341238" y="270588"/>
                  </a:cubicBezTo>
                  <a:cubicBezTo>
                    <a:pt x="356737" y="270588"/>
                    <a:pt x="369652" y="262812"/>
                    <a:pt x="367069" y="244669"/>
                  </a:cubicBezTo>
                  <a:cubicBezTo>
                    <a:pt x="382568" y="231710"/>
                    <a:pt x="392900" y="234302"/>
                    <a:pt x="405816" y="231710"/>
                  </a:cubicBezTo>
                  <a:cubicBezTo>
                    <a:pt x="410982" y="226526"/>
                    <a:pt x="398067" y="213567"/>
                    <a:pt x="398067" y="205792"/>
                  </a:cubicBezTo>
                  <a:cubicBezTo>
                    <a:pt x="400650" y="205792"/>
                    <a:pt x="403233" y="203200"/>
                    <a:pt x="405816" y="203200"/>
                  </a:cubicBezTo>
                  <a:close/>
                  <a:moveTo>
                    <a:pt x="485907" y="196850"/>
                  </a:moveTo>
                  <a:cubicBezTo>
                    <a:pt x="493447" y="196850"/>
                    <a:pt x="498474" y="209197"/>
                    <a:pt x="495961" y="214136"/>
                  </a:cubicBezTo>
                  <a:cubicBezTo>
                    <a:pt x="490934" y="219075"/>
                    <a:pt x="485907" y="219075"/>
                    <a:pt x="483393" y="219075"/>
                  </a:cubicBezTo>
                  <a:cubicBezTo>
                    <a:pt x="473339" y="219075"/>
                    <a:pt x="468312" y="204258"/>
                    <a:pt x="485907" y="196850"/>
                  </a:cubicBezTo>
                  <a:close/>
                  <a:moveTo>
                    <a:pt x="460148" y="193675"/>
                  </a:moveTo>
                  <a:cubicBezTo>
                    <a:pt x="460148" y="198834"/>
                    <a:pt x="455159" y="203993"/>
                    <a:pt x="465137" y="214312"/>
                  </a:cubicBezTo>
                  <a:cubicBezTo>
                    <a:pt x="462643" y="214312"/>
                    <a:pt x="460148" y="214312"/>
                    <a:pt x="457654" y="214312"/>
                  </a:cubicBezTo>
                  <a:cubicBezTo>
                    <a:pt x="452664" y="214312"/>
                    <a:pt x="450170" y="214312"/>
                    <a:pt x="447675" y="211732"/>
                  </a:cubicBezTo>
                  <a:cubicBezTo>
                    <a:pt x="450170" y="203993"/>
                    <a:pt x="455159" y="198834"/>
                    <a:pt x="460148" y="193675"/>
                  </a:cubicBezTo>
                  <a:close/>
                  <a:moveTo>
                    <a:pt x="208973" y="193675"/>
                  </a:moveTo>
                  <a:cubicBezTo>
                    <a:pt x="216766" y="203994"/>
                    <a:pt x="232353" y="219472"/>
                    <a:pt x="234950" y="232370"/>
                  </a:cubicBezTo>
                  <a:cubicBezTo>
                    <a:pt x="232353" y="234950"/>
                    <a:pt x="232353" y="234950"/>
                    <a:pt x="229755" y="234950"/>
                  </a:cubicBezTo>
                  <a:cubicBezTo>
                    <a:pt x="216766" y="234950"/>
                    <a:pt x="206375" y="203994"/>
                    <a:pt x="208973" y="193675"/>
                  </a:cubicBezTo>
                  <a:close/>
                  <a:moveTo>
                    <a:pt x="418570" y="182562"/>
                  </a:moveTo>
                  <a:cubicBezTo>
                    <a:pt x="429154" y="182562"/>
                    <a:pt x="439737" y="190726"/>
                    <a:pt x="447674" y="198890"/>
                  </a:cubicBezTo>
                  <a:cubicBezTo>
                    <a:pt x="442383" y="198890"/>
                    <a:pt x="439737" y="201612"/>
                    <a:pt x="434445" y="201612"/>
                  </a:cubicBezTo>
                  <a:cubicBezTo>
                    <a:pt x="426508" y="201612"/>
                    <a:pt x="415925" y="193448"/>
                    <a:pt x="407987" y="188005"/>
                  </a:cubicBezTo>
                  <a:cubicBezTo>
                    <a:pt x="410633" y="182562"/>
                    <a:pt x="415925" y="182562"/>
                    <a:pt x="418570" y="182562"/>
                  </a:cubicBezTo>
                  <a:close/>
                  <a:moveTo>
                    <a:pt x="619805" y="165100"/>
                  </a:moveTo>
                  <a:cubicBezTo>
                    <a:pt x="622299" y="173037"/>
                    <a:pt x="619805" y="188912"/>
                    <a:pt x="609826" y="188912"/>
                  </a:cubicBezTo>
                  <a:cubicBezTo>
                    <a:pt x="609826" y="188912"/>
                    <a:pt x="607332" y="188912"/>
                    <a:pt x="607332" y="188912"/>
                  </a:cubicBezTo>
                  <a:cubicBezTo>
                    <a:pt x="607332" y="186266"/>
                    <a:pt x="604837" y="186266"/>
                    <a:pt x="604837" y="183620"/>
                  </a:cubicBezTo>
                  <a:cubicBezTo>
                    <a:pt x="612321" y="178329"/>
                    <a:pt x="614816" y="170391"/>
                    <a:pt x="619805" y="165100"/>
                  </a:cubicBezTo>
                  <a:close/>
                  <a:moveTo>
                    <a:pt x="531999" y="161925"/>
                  </a:moveTo>
                  <a:cubicBezTo>
                    <a:pt x="534614" y="161925"/>
                    <a:pt x="534614" y="161925"/>
                    <a:pt x="534614" y="161925"/>
                  </a:cubicBezTo>
                  <a:cubicBezTo>
                    <a:pt x="547687" y="182880"/>
                    <a:pt x="545073" y="206454"/>
                    <a:pt x="529384" y="214312"/>
                  </a:cubicBezTo>
                  <a:cubicBezTo>
                    <a:pt x="526770" y="214312"/>
                    <a:pt x="524155" y="214312"/>
                    <a:pt x="521540" y="214312"/>
                  </a:cubicBezTo>
                  <a:cubicBezTo>
                    <a:pt x="508467" y="214312"/>
                    <a:pt x="503237" y="201215"/>
                    <a:pt x="503237" y="188118"/>
                  </a:cubicBezTo>
                  <a:cubicBezTo>
                    <a:pt x="503237" y="175022"/>
                    <a:pt x="513696" y="161925"/>
                    <a:pt x="531999" y="161925"/>
                  </a:cubicBezTo>
                  <a:close/>
                  <a:moveTo>
                    <a:pt x="801885" y="147637"/>
                  </a:moveTo>
                  <a:cubicBezTo>
                    <a:pt x="801885" y="147637"/>
                    <a:pt x="804465" y="147637"/>
                    <a:pt x="804465" y="147637"/>
                  </a:cubicBezTo>
                  <a:cubicBezTo>
                    <a:pt x="809624" y="155376"/>
                    <a:pt x="807045" y="157955"/>
                    <a:pt x="809624" y="163115"/>
                  </a:cubicBezTo>
                  <a:cubicBezTo>
                    <a:pt x="804465" y="168274"/>
                    <a:pt x="801885" y="168274"/>
                    <a:pt x="799306" y="168274"/>
                  </a:cubicBezTo>
                  <a:cubicBezTo>
                    <a:pt x="791567" y="168274"/>
                    <a:pt x="788987" y="163115"/>
                    <a:pt x="788987" y="157955"/>
                  </a:cubicBezTo>
                  <a:cubicBezTo>
                    <a:pt x="788987" y="152796"/>
                    <a:pt x="794146" y="147637"/>
                    <a:pt x="801885" y="147637"/>
                  </a:cubicBezTo>
                  <a:close/>
                  <a:moveTo>
                    <a:pt x="550863" y="147637"/>
                  </a:moveTo>
                  <a:cubicBezTo>
                    <a:pt x="558800" y="152717"/>
                    <a:pt x="553509" y="157797"/>
                    <a:pt x="545571" y="160337"/>
                  </a:cubicBezTo>
                  <a:cubicBezTo>
                    <a:pt x="545571" y="157797"/>
                    <a:pt x="542925" y="155257"/>
                    <a:pt x="542925" y="152717"/>
                  </a:cubicBezTo>
                  <a:cubicBezTo>
                    <a:pt x="545571" y="150177"/>
                    <a:pt x="548217" y="147637"/>
                    <a:pt x="550863" y="147637"/>
                  </a:cubicBezTo>
                  <a:close/>
                  <a:moveTo>
                    <a:pt x="656907" y="141287"/>
                  </a:moveTo>
                  <a:cubicBezTo>
                    <a:pt x="656907" y="141287"/>
                    <a:pt x="659447" y="143827"/>
                    <a:pt x="661987" y="146367"/>
                  </a:cubicBezTo>
                  <a:cubicBezTo>
                    <a:pt x="659447" y="148907"/>
                    <a:pt x="659447" y="151447"/>
                    <a:pt x="654367" y="153987"/>
                  </a:cubicBezTo>
                  <a:cubicBezTo>
                    <a:pt x="651827" y="148907"/>
                    <a:pt x="651827" y="146367"/>
                    <a:pt x="649287" y="143827"/>
                  </a:cubicBezTo>
                  <a:cubicBezTo>
                    <a:pt x="651827" y="143827"/>
                    <a:pt x="654367" y="141287"/>
                    <a:pt x="656907" y="141287"/>
                  </a:cubicBezTo>
                  <a:close/>
                  <a:moveTo>
                    <a:pt x="924983" y="111125"/>
                  </a:moveTo>
                  <a:cubicBezTo>
                    <a:pt x="927497" y="111125"/>
                    <a:pt x="932524" y="113665"/>
                    <a:pt x="935037" y="118745"/>
                  </a:cubicBezTo>
                  <a:cubicBezTo>
                    <a:pt x="927497" y="118745"/>
                    <a:pt x="917443" y="123825"/>
                    <a:pt x="909902" y="123825"/>
                  </a:cubicBezTo>
                  <a:cubicBezTo>
                    <a:pt x="909902" y="123825"/>
                    <a:pt x="907389" y="121285"/>
                    <a:pt x="904875" y="121285"/>
                  </a:cubicBezTo>
                  <a:cubicBezTo>
                    <a:pt x="909902" y="116205"/>
                    <a:pt x="917443" y="111125"/>
                    <a:pt x="924983" y="111125"/>
                  </a:cubicBezTo>
                  <a:close/>
                  <a:moveTo>
                    <a:pt x="1041929" y="103187"/>
                  </a:moveTo>
                  <a:cubicBezTo>
                    <a:pt x="1046956" y="108382"/>
                    <a:pt x="1062037" y="126566"/>
                    <a:pt x="1046956" y="131762"/>
                  </a:cubicBezTo>
                  <a:cubicBezTo>
                    <a:pt x="1041929" y="118773"/>
                    <a:pt x="1031875" y="113578"/>
                    <a:pt x="1041929" y="103187"/>
                  </a:cubicBezTo>
                  <a:close/>
                  <a:moveTo>
                    <a:pt x="167746" y="79375"/>
                  </a:moveTo>
                  <a:cubicBezTo>
                    <a:pt x="170391" y="81915"/>
                    <a:pt x="170391" y="84455"/>
                    <a:pt x="173037" y="89535"/>
                  </a:cubicBezTo>
                  <a:cubicBezTo>
                    <a:pt x="170391" y="89535"/>
                    <a:pt x="167746" y="92075"/>
                    <a:pt x="165100" y="92075"/>
                  </a:cubicBezTo>
                  <a:cubicBezTo>
                    <a:pt x="162454" y="92075"/>
                    <a:pt x="159808" y="89535"/>
                    <a:pt x="157162" y="86995"/>
                  </a:cubicBezTo>
                  <a:cubicBezTo>
                    <a:pt x="157162" y="81915"/>
                    <a:pt x="162454" y="79375"/>
                    <a:pt x="167746" y="79375"/>
                  </a:cubicBezTo>
                  <a:close/>
                  <a:moveTo>
                    <a:pt x="907415" y="53975"/>
                  </a:moveTo>
                  <a:cubicBezTo>
                    <a:pt x="912495" y="53975"/>
                    <a:pt x="917575" y="56469"/>
                    <a:pt x="917575" y="61459"/>
                  </a:cubicBezTo>
                  <a:cubicBezTo>
                    <a:pt x="917575" y="66448"/>
                    <a:pt x="907415" y="71437"/>
                    <a:pt x="902335" y="71437"/>
                  </a:cubicBezTo>
                  <a:cubicBezTo>
                    <a:pt x="902335" y="71437"/>
                    <a:pt x="902335" y="71437"/>
                    <a:pt x="899795" y="71437"/>
                  </a:cubicBezTo>
                  <a:cubicBezTo>
                    <a:pt x="892175" y="63953"/>
                    <a:pt x="899795" y="53975"/>
                    <a:pt x="907415" y="53975"/>
                  </a:cubicBezTo>
                  <a:close/>
                  <a:moveTo>
                    <a:pt x="834496" y="49212"/>
                  </a:moveTo>
                  <a:cubicBezTo>
                    <a:pt x="839787" y="59372"/>
                    <a:pt x="839787" y="69532"/>
                    <a:pt x="826558" y="74612"/>
                  </a:cubicBezTo>
                  <a:cubicBezTo>
                    <a:pt x="815975" y="69532"/>
                    <a:pt x="823913" y="49212"/>
                    <a:pt x="834496" y="49212"/>
                  </a:cubicBezTo>
                  <a:close/>
                  <a:moveTo>
                    <a:pt x="294121" y="38100"/>
                  </a:moveTo>
                  <a:cubicBezTo>
                    <a:pt x="301914" y="45893"/>
                    <a:pt x="309707" y="51089"/>
                    <a:pt x="317500" y="58882"/>
                  </a:cubicBezTo>
                  <a:cubicBezTo>
                    <a:pt x="317500" y="61479"/>
                    <a:pt x="314903" y="64077"/>
                    <a:pt x="309707" y="66675"/>
                  </a:cubicBezTo>
                  <a:cubicBezTo>
                    <a:pt x="307109" y="61479"/>
                    <a:pt x="304512" y="61479"/>
                    <a:pt x="301914" y="61479"/>
                  </a:cubicBezTo>
                  <a:cubicBezTo>
                    <a:pt x="301914" y="61479"/>
                    <a:pt x="301914" y="61479"/>
                    <a:pt x="299316" y="61479"/>
                  </a:cubicBezTo>
                  <a:cubicBezTo>
                    <a:pt x="299316" y="61479"/>
                    <a:pt x="296718" y="61479"/>
                    <a:pt x="296718" y="61479"/>
                  </a:cubicBezTo>
                  <a:cubicBezTo>
                    <a:pt x="294121" y="61479"/>
                    <a:pt x="291523" y="61479"/>
                    <a:pt x="288925" y="56284"/>
                  </a:cubicBezTo>
                  <a:cubicBezTo>
                    <a:pt x="288925" y="48491"/>
                    <a:pt x="288925" y="43295"/>
                    <a:pt x="294121" y="38100"/>
                  </a:cubicBezTo>
                  <a:close/>
                  <a:moveTo>
                    <a:pt x="537369" y="17462"/>
                  </a:moveTo>
                  <a:cubicBezTo>
                    <a:pt x="542528" y="17462"/>
                    <a:pt x="545108" y="27780"/>
                    <a:pt x="547687" y="32940"/>
                  </a:cubicBezTo>
                  <a:cubicBezTo>
                    <a:pt x="542528" y="35519"/>
                    <a:pt x="537369" y="38099"/>
                    <a:pt x="532209" y="38099"/>
                  </a:cubicBezTo>
                  <a:cubicBezTo>
                    <a:pt x="527050" y="30360"/>
                    <a:pt x="529630" y="22621"/>
                    <a:pt x="537369" y="17462"/>
                  </a:cubicBezTo>
                  <a:close/>
                  <a:moveTo>
                    <a:pt x="354239" y="1587"/>
                  </a:moveTo>
                  <a:cubicBezTo>
                    <a:pt x="361723" y="1587"/>
                    <a:pt x="366712" y="14816"/>
                    <a:pt x="356734" y="17462"/>
                  </a:cubicBezTo>
                  <a:cubicBezTo>
                    <a:pt x="351745" y="12170"/>
                    <a:pt x="349250" y="6879"/>
                    <a:pt x="351745" y="4233"/>
                  </a:cubicBezTo>
                  <a:cubicBezTo>
                    <a:pt x="351745" y="1587"/>
                    <a:pt x="354239" y="1587"/>
                    <a:pt x="354239" y="1587"/>
                  </a:cubicBezTo>
                  <a:close/>
                  <a:moveTo>
                    <a:pt x="382588" y="0"/>
                  </a:moveTo>
                  <a:cubicBezTo>
                    <a:pt x="393171" y="0"/>
                    <a:pt x="398462" y="14817"/>
                    <a:pt x="393171" y="22225"/>
                  </a:cubicBezTo>
                  <a:cubicBezTo>
                    <a:pt x="393171" y="22225"/>
                    <a:pt x="393171" y="22225"/>
                    <a:pt x="390525" y="22225"/>
                  </a:cubicBezTo>
                  <a:cubicBezTo>
                    <a:pt x="382588" y="22225"/>
                    <a:pt x="374650" y="4939"/>
                    <a:pt x="38258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  <a:lumOff val="40000"/>
                    <a:alpha val="90000"/>
                  </a:schemeClr>
                </a:gs>
                <a:gs pos="85000">
                  <a:schemeClr val="accent1">
                    <a:lumMod val="20000"/>
                    <a:lumOff val="80000"/>
                    <a:alpha val="80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Freeform 2996"/>
            <p:cNvSpPr>
              <a:spLocks/>
            </p:cNvSpPr>
            <p:nvPr/>
          </p:nvSpPr>
          <p:spPr bwMode="auto">
            <a:xfrm>
              <a:off x="5161650" y="-929500"/>
              <a:ext cx="6826880" cy="4263922"/>
            </a:xfrm>
            <a:custGeom>
              <a:avLst/>
              <a:gdLst>
                <a:gd name="connsiteX0" fmla="*/ 1809638 w 4887913"/>
                <a:gd name="connsiteY0" fmla="*/ 2886075 h 3052885"/>
                <a:gd name="connsiteX1" fmla="*/ 1835151 w 4887913"/>
                <a:gd name="connsiteY1" fmla="*/ 2898974 h 3052885"/>
                <a:gd name="connsiteX2" fmla="*/ 1791778 w 4887913"/>
                <a:gd name="connsiteY2" fmla="*/ 2927350 h 3052885"/>
                <a:gd name="connsiteX3" fmla="*/ 1763713 w 4887913"/>
                <a:gd name="connsiteY3" fmla="*/ 2922191 h 3052885"/>
                <a:gd name="connsiteX4" fmla="*/ 1809638 w 4887913"/>
                <a:gd name="connsiteY4" fmla="*/ 2886075 h 3052885"/>
                <a:gd name="connsiteX5" fmla="*/ 2640013 w 4887913"/>
                <a:gd name="connsiteY5" fmla="*/ 2833688 h 3052885"/>
                <a:gd name="connsiteX6" fmla="*/ 2662238 w 4887913"/>
                <a:gd name="connsiteY6" fmla="*/ 2874963 h 3052885"/>
                <a:gd name="connsiteX7" fmla="*/ 2640013 w 4887913"/>
                <a:gd name="connsiteY7" fmla="*/ 2833688 h 3052885"/>
                <a:gd name="connsiteX8" fmla="*/ 2603500 w 4887913"/>
                <a:gd name="connsiteY8" fmla="*/ 2817813 h 3052885"/>
                <a:gd name="connsiteX9" fmla="*/ 2640013 w 4887913"/>
                <a:gd name="connsiteY9" fmla="*/ 2830764 h 3052885"/>
                <a:gd name="connsiteX10" fmla="*/ 2640013 w 4887913"/>
                <a:gd name="connsiteY10" fmla="*/ 2833688 h 3052885"/>
                <a:gd name="connsiteX11" fmla="*/ 2640013 w 4887913"/>
                <a:gd name="connsiteY11" fmla="*/ 2851809 h 3052885"/>
                <a:gd name="connsiteX12" fmla="*/ 2640013 w 4887913"/>
                <a:gd name="connsiteY12" fmla="*/ 2867026 h 3052885"/>
                <a:gd name="connsiteX13" fmla="*/ 2603500 w 4887913"/>
                <a:gd name="connsiteY13" fmla="*/ 2817813 h 3052885"/>
                <a:gd name="connsiteX14" fmla="*/ 2825750 w 4887913"/>
                <a:gd name="connsiteY14" fmla="*/ 2776538 h 3052885"/>
                <a:gd name="connsiteX15" fmla="*/ 2913063 w 4887913"/>
                <a:gd name="connsiteY15" fmla="*/ 2840038 h 3052885"/>
                <a:gd name="connsiteX16" fmla="*/ 2825750 w 4887913"/>
                <a:gd name="connsiteY16" fmla="*/ 2776538 h 3052885"/>
                <a:gd name="connsiteX17" fmla="*/ 2813050 w 4887913"/>
                <a:gd name="connsiteY17" fmla="*/ 2755900 h 3052885"/>
                <a:gd name="connsiteX18" fmla="*/ 2825750 w 4887913"/>
                <a:gd name="connsiteY18" fmla="*/ 2776538 h 3052885"/>
                <a:gd name="connsiteX19" fmla="*/ 2813050 w 4887913"/>
                <a:gd name="connsiteY19" fmla="*/ 2755900 h 3052885"/>
                <a:gd name="connsiteX20" fmla="*/ 1650604 w 4887913"/>
                <a:gd name="connsiteY20" fmla="*/ 2679700 h 3052885"/>
                <a:gd name="connsiteX21" fmla="*/ 1655763 w 4887913"/>
                <a:gd name="connsiteY21" fmla="*/ 2690019 h 3052885"/>
                <a:gd name="connsiteX22" fmla="*/ 1642864 w 4887913"/>
                <a:gd name="connsiteY22" fmla="*/ 2697758 h 3052885"/>
                <a:gd name="connsiteX23" fmla="*/ 1635125 w 4887913"/>
                <a:gd name="connsiteY23" fmla="*/ 2692599 h 3052885"/>
                <a:gd name="connsiteX24" fmla="*/ 1650604 w 4887913"/>
                <a:gd name="connsiteY24" fmla="*/ 2679700 h 3052885"/>
                <a:gd name="connsiteX25" fmla="*/ 1335910 w 4887913"/>
                <a:gd name="connsiteY25" fmla="*/ 2643188 h 3052885"/>
                <a:gd name="connsiteX26" fmla="*/ 1346201 w 4887913"/>
                <a:gd name="connsiteY26" fmla="*/ 2648337 h 3052885"/>
                <a:gd name="connsiteX27" fmla="*/ 1292171 w 4887913"/>
                <a:gd name="connsiteY27" fmla="*/ 2730715 h 3052885"/>
                <a:gd name="connsiteX28" fmla="*/ 1279307 w 4887913"/>
                <a:gd name="connsiteY28" fmla="*/ 2738438 h 3052885"/>
                <a:gd name="connsiteX29" fmla="*/ 1271588 w 4887913"/>
                <a:gd name="connsiteY29" fmla="*/ 2738438 h 3052885"/>
                <a:gd name="connsiteX30" fmla="*/ 1325618 w 4887913"/>
                <a:gd name="connsiteY30" fmla="*/ 2684377 h 3052885"/>
                <a:gd name="connsiteX31" fmla="*/ 1335910 w 4887913"/>
                <a:gd name="connsiteY31" fmla="*/ 2643188 h 3052885"/>
                <a:gd name="connsiteX32" fmla="*/ 1590675 w 4887913"/>
                <a:gd name="connsiteY32" fmla="*/ 2640013 h 3052885"/>
                <a:gd name="connsiteX33" fmla="*/ 1577446 w 4887913"/>
                <a:gd name="connsiteY33" fmla="*/ 2673351 h 3052885"/>
                <a:gd name="connsiteX34" fmla="*/ 1574800 w 4887913"/>
                <a:gd name="connsiteY34" fmla="*/ 2668222 h 3052885"/>
                <a:gd name="connsiteX35" fmla="*/ 1590675 w 4887913"/>
                <a:gd name="connsiteY35" fmla="*/ 2640013 h 3052885"/>
                <a:gd name="connsiteX36" fmla="*/ 1918494 w 4887913"/>
                <a:gd name="connsiteY36" fmla="*/ 2601913 h 3052885"/>
                <a:gd name="connsiteX37" fmla="*/ 1925638 w 4887913"/>
                <a:gd name="connsiteY37" fmla="*/ 2609057 h 3052885"/>
                <a:gd name="connsiteX38" fmla="*/ 1920876 w 4887913"/>
                <a:gd name="connsiteY38" fmla="*/ 2611438 h 3052885"/>
                <a:gd name="connsiteX39" fmla="*/ 1916113 w 4887913"/>
                <a:gd name="connsiteY39" fmla="*/ 2606676 h 3052885"/>
                <a:gd name="connsiteX40" fmla="*/ 1918494 w 4887913"/>
                <a:gd name="connsiteY40" fmla="*/ 2601913 h 3052885"/>
                <a:gd name="connsiteX41" fmla="*/ 2784248 w 4887913"/>
                <a:gd name="connsiteY41" fmla="*/ 2580357 h 3052885"/>
                <a:gd name="connsiteX42" fmla="*/ 2796722 w 4887913"/>
                <a:gd name="connsiteY42" fmla="*/ 2580680 h 3052885"/>
                <a:gd name="connsiteX43" fmla="*/ 2806700 w 4887913"/>
                <a:gd name="connsiteY43" fmla="*/ 2585839 h 3052885"/>
                <a:gd name="connsiteX44" fmla="*/ 2796722 w 4887913"/>
                <a:gd name="connsiteY44" fmla="*/ 2598738 h 3052885"/>
                <a:gd name="connsiteX45" fmla="*/ 2771775 w 4887913"/>
                <a:gd name="connsiteY45" fmla="*/ 2585839 h 3052885"/>
                <a:gd name="connsiteX46" fmla="*/ 2784248 w 4887913"/>
                <a:gd name="connsiteY46" fmla="*/ 2580357 h 3052885"/>
                <a:gd name="connsiteX47" fmla="*/ 495301 w 4887913"/>
                <a:gd name="connsiteY47" fmla="*/ 2498725 h 3052885"/>
                <a:gd name="connsiteX48" fmla="*/ 503238 w 4887913"/>
                <a:gd name="connsiteY48" fmla="*/ 2505869 h 3052885"/>
                <a:gd name="connsiteX49" fmla="*/ 487363 w 4887913"/>
                <a:gd name="connsiteY49" fmla="*/ 2513013 h 3052885"/>
                <a:gd name="connsiteX50" fmla="*/ 487363 w 4887913"/>
                <a:gd name="connsiteY50" fmla="*/ 2505869 h 3052885"/>
                <a:gd name="connsiteX51" fmla="*/ 495301 w 4887913"/>
                <a:gd name="connsiteY51" fmla="*/ 2498725 h 3052885"/>
                <a:gd name="connsiteX52" fmla="*/ 223839 w 4887913"/>
                <a:gd name="connsiteY52" fmla="*/ 2478088 h 3052885"/>
                <a:gd name="connsiteX53" fmla="*/ 223839 w 4887913"/>
                <a:gd name="connsiteY53" fmla="*/ 2485232 h 3052885"/>
                <a:gd name="connsiteX54" fmla="*/ 218849 w 4887913"/>
                <a:gd name="connsiteY54" fmla="*/ 2492376 h 3052885"/>
                <a:gd name="connsiteX55" fmla="*/ 206375 w 4887913"/>
                <a:gd name="connsiteY55" fmla="*/ 2480469 h 3052885"/>
                <a:gd name="connsiteX56" fmla="*/ 223839 w 4887913"/>
                <a:gd name="connsiteY56" fmla="*/ 2478088 h 3052885"/>
                <a:gd name="connsiteX57" fmla="*/ 4090843 w 4887913"/>
                <a:gd name="connsiteY57" fmla="*/ 2457450 h 3052885"/>
                <a:gd name="connsiteX58" fmla="*/ 4137603 w 4887913"/>
                <a:gd name="connsiteY58" fmla="*/ 2495334 h 3052885"/>
                <a:gd name="connsiteX59" fmla="*/ 4111625 w 4887913"/>
                <a:gd name="connsiteY59" fmla="*/ 2513013 h 3052885"/>
                <a:gd name="connsiteX60" fmla="*/ 4054475 w 4887913"/>
                <a:gd name="connsiteY60" fmla="*/ 2467552 h 3052885"/>
                <a:gd name="connsiteX61" fmla="*/ 4090843 w 4887913"/>
                <a:gd name="connsiteY61" fmla="*/ 2457450 h 3052885"/>
                <a:gd name="connsiteX62" fmla="*/ 286394 w 4887913"/>
                <a:gd name="connsiteY62" fmla="*/ 2422525 h 3052885"/>
                <a:gd name="connsiteX63" fmla="*/ 309564 w 4887913"/>
                <a:gd name="connsiteY63" fmla="*/ 2425105 h 3052885"/>
                <a:gd name="connsiteX64" fmla="*/ 224611 w 4887913"/>
                <a:gd name="connsiteY64" fmla="*/ 2461220 h 3052885"/>
                <a:gd name="connsiteX65" fmla="*/ 214313 w 4887913"/>
                <a:gd name="connsiteY65" fmla="*/ 2453481 h 3052885"/>
                <a:gd name="connsiteX66" fmla="*/ 232334 w 4887913"/>
                <a:gd name="connsiteY66" fmla="*/ 2443163 h 3052885"/>
                <a:gd name="connsiteX67" fmla="*/ 229760 w 4887913"/>
                <a:gd name="connsiteY67" fmla="*/ 2443163 h 3052885"/>
                <a:gd name="connsiteX68" fmla="*/ 286394 w 4887913"/>
                <a:gd name="connsiteY68" fmla="*/ 2422525 h 3052885"/>
                <a:gd name="connsiteX69" fmla="*/ 4480455 w 4887913"/>
                <a:gd name="connsiteY69" fmla="*/ 2420938 h 3052885"/>
                <a:gd name="connsiteX70" fmla="*/ 4491038 w 4887913"/>
                <a:gd name="connsiteY70" fmla="*/ 2433638 h 3052885"/>
                <a:gd name="connsiteX71" fmla="*/ 4475163 w 4887913"/>
                <a:gd name="connsiteY71" fmla="*/ 2443798 h 3052885"/>
                <a:gd name="connsiteX72" fmla="*/ 4459288 w 4887913"/>
                <a:gd name="connsiteY72" fmla="*/ 2431098 h 3052885"/>
                <a:gd name="connsiteX73" fmla="*/ 4469872 w 4887913"/>
                <a:gd name="connsiteY73" fmla="*/ 2423478 h 3052885"/>
                <a:gd name="connsiteX74" fmla="*/ 4477809 w 4887913"/>
                <a:gd name="connsiteY74" fmla="*/ 2423478 h 3052885"/>
                <a:gd name="connsiteX75" fmla="*/ 4480455 w 4887913"/>
                <a:gd name="connsiteY75" fmla="*/ 2420938 h 3052885"/>
                <a:gd name="connsiteX76" fmla="*/ 1923521 w 4887913"/>
                <a:gd name="connsiteY76" fmla="*/ 2416175 h 3052885"/>
                <a:gd name="connsiteX77" fmla="*/ 1926167 w 4887913"/>
                <a:gd name="connsiteY77" fmla="*/ 2421304 h 3052885"/>
                <a:gd name="connsiteX78" fmla="*/ 1928813 w 4887913"/>
                <a:gd name="connsiteY78" fmla="*/ 2421304 h 3052885"/>
                <a:gd name="connsiteX79" fmla="*/ 1907646 w 4887913"/>
                <a:gd name="connsiteY79" fmla="*/ 2449513 h 3052885"/>
                <a:gd name="connsiteX80" fmla="*/ 1905001 w 4887913"/>
                <a:gd name="connsiteY80" fmla="*/ 2449513 h 3052885"/>
                <a:gd name="connsiteX81" fmla="*/ 1897063 w 4887913"/>
                <a:gd name="connsiteY81" fmla="*/ 2444384 h 3052885"/>
                <a:gd name="connsiteX82" fmla="*/ 1907646 w 4887913"/>
                <a:gd name="connsiteY82" fmla="*/ 2431562 h 3052885"/>
                <a:gd name="connsiteX83" fmla="*/ 1907646 w 4887913"/>
                <a:gd name="connsiteY83" fmla="*/ 2428997 h 3052885"/>
                <a:gd name="connsiteX84" fmla="*/ 1912938 w 4887913"/>
                <a:gd name="connsiteY84" fmla="*/ 2426433 h 3052885"/>
                <a:gd name="connsiteX85" fmla="*/ 1923521 w 4887913"/>
                <a:gd name="connsiteY85" fmla="*/ 2416175 h 3052885"/>
                <a:gd name="connsiteX86" fmla="*/ 1512888 w 4887913"/>
                <a:gd name="connsiteY86" fmla="*/ 2400300 h 3052885"/>
                <a:gd name="connsiteX87" fmla="*/ 1517651 w 4887913"/>
                <a:gd name="connsiteY87" fmla="*/ 2418358 h 3052885"/>
                <a:gd name="connsiteX88" fmla="*/ 1515270 w 4887913"/>
                <a:gd name="connsiteY88" fmla="*/ 2441575 h 3052885"/>
                <a:gd name="connsiteX89" fmla="*/ 1503363 w 4887913"/>
                <a:gd name="connsiteY89" fmla="*/ 2420938 h 3052885"/>
                <a:gd name="connsiteX90" fmla="*/ 1512888 w 4887913"/>
                <a:gd name="connsiteY90" fmla="*/ 2400300 h 3052885"/>
                <a:gd name="connsiteX91" fmla="*/ 1170653 w 4887913"/>
                <a:gd name="connsiteY91" fmla="*/ 2298700 h 3052885"/>
                <a:gd name="connsiteX92" fmla="*/ 1186016 w 4887913"/>
                <a:gd name="connsiteY92" fmla="*/ 2314178 h 3052885"/>
                <a:gd name="connsiteX93" fmla="*/ 1206500 w 4887913"/>
                <a:gd name="connsiteY93" fmla="*/ 2316758 h 3052885"/>
                <a:gd name="connsiteX94" fmla="*/ 1198819 w 4887913"/>
                <a:gd name="connsiteY94" fmla="*/ 2334816 h 3052885"/>
                <a:gd name="connsiteX95" fmla="*/ 1203940 w 4887913"/>
                <a:gd name="connsiteY95" fmla="*/ 2337396 h 3052885"/>
                <a:gd name="connsiteX96" fmla="*/ 1165532 w 4887913"/>
                <a:gd name="connsiteY96" fmla="*/ 2360613 h 3052885"/>
                <a:gd name="connsiteX97" fmla="*/ 1127125 w 4887913"/>
                <a:gd name="connsiteY97" fmla="*/ 2329657 h 3052885"/>
                <a:gd name="connsiteX98" fmla="*/ 1142488 w 4887913"/>
                <a:gd name="connsiteY98" fmla="*/ 2306439 h 3052885"/>
                <a:gd name="connsiteX99" fmla="*/ 1155290 w 4887913"/>
                <a:gd name="connsiteY99" fmla="*/ 2309019 h 3052885"/>
                <a:gd name="connsiteX100" fmla="*/ 1170653 w 4887913"/>
                <a:gd name="connsiteY100" fmla="*/ 2298700 h 3052885"/>
                <a:gd name="connsiteX101" fmla="*/ 4277255 w 4887913"/>
                <a:gd name="connsiteY101" fmla="*/ 2276475 h 3052885"/>
                <a:gd name="connsiteX102" fmla="*/ 4279901 w 4887913"/>
                <a:gd name="connsiteY102" fmla="*/ 2286000 h 3052885"/>
                <a:gd name="connsiteX103" fmla="*/ 4271963 w 4887913"/>
                <a:gd name="connsiteY103" fmla="*/ 2283619 h 3052885"/>
                <a:gd name="connsiteX104" fmla="*/ 4277255 w 4887913"/>
                <a:gd name="connsiteY104" fmla="*/ 2276475 h 3052885"/>
                <a:gd name="connsiteX105" fmla="*/ 1726672 w 4887913"/>
                <a:gd name="connsiteY105" fmla="*/ 2276475 h 3052885"/>
                <a:gd name="connsiteX106" fmla="*/ 1736726 w 4887913"/>
                <a:gd name="connsiteY106" fmla="*/ 2279029 h 3052885"/>
                <a:gd name="connsiteX107" fmla="*/ 1711590 w 4887913"/>
                <a:gd name="connsiteY107" fmla="*/ 2335213 h 3052885"/>
                <a:gd name="connsiteX108" fmla="*/ 1706563 w 4887913"/>
                <a:gd name="connsiteY108" fmla="*/ 2330105 h 3052885"/>
                <a:gd name="connsiteX109" fmla="*/ 1719131 w 4887913"/>
                <a:gd name="connsiteY109" fmla="*/ 2294352 h 3052885"/>
                <a:gd name="connsiteX110" fmla="*/ 1726672 w 4887913"/>
                <a:gd name="connsiteY110" fmla="*/ 2276475 h 3052885"/>
                <a:gd name="connsiteX111" fmla="*/ 944009 w 4887913"/>
                <a:gd name="connsiteY111" fmla="*/ 2125663 h 3052885"/>
                <a:gd name="connsiteX112" fmla="*/ 975020 w 4887913"/>
                <a:gd name="connsiteY112" fmla="*/ 2143966 h 3052885"/>
                <a:gd name="connsiteX113" fmla="*/ 987942 w 4887913"/>
                <a:gd name="connsiteY113" fmla="*/ 2141351 h 3052885"/>
                <a:gd name="connsiteX114" fmla="*/ 1021538 w 4887913"/>
                <a:gd name="connsiteY114" fmla="*/ 2159654 h 3052885"/>
                <a:gd name="connsiteX115" fmla="*/ 1031875 w 4887913"/>
                <a:gd name="connsiteY115" fmla="*/ 2191031 h 3052885"/>
                <a:gd name="connsiteX116" fmla="*/ 1013785 w 4887913"/>
                <a:gd name="connsiteY116" fmla="*/ 2214563 h 3052885"/>
                <a:gd name="connsiteX117" fmla="*/ 969852 w 4887913"/>
                <a:gd name="connsiteY117" fmla="*/ 2177957 h 3052885"/>
                <a:gd name="connsiteX118" fmla="*/ 969852 w 4887913"/>
                <a:gd name="connsiteY118" fmla="*/ 2170113 h 3052885"/>
                <a:gd name="connsiteX119" fmla="*/ 964683 w 4887913"/>
                <a:gd name="connsiteY119" fmla="*/ 2164884 h 3052885"/>
                <a:gd name="connsiteX120" fmla="*/ 967268 w 4887913"/>
                <a:gd name="connsiteY120" fmla="*/ 2151810 h 3052885"/>
                <a:gd name="connsiteX121" fmla="*/ 944009 w 4887913"/>
                <a:gd name="connsiteY121" fmla="*/ 2162269 h 3052885"/>
                <a:gd name="connsiteX122" fmla="*/ 920750 w 4887913"/>
                <a:gd name="connsiteY122" fmla="*/ 2149195 h 3052885"/>
                <a:gd name="connsiteX123" fmla="*/ 944009 w 4887913"/>
                <a:gd name="connsiteY123" fmla="*/ 2125663 h 3052885"/>
                <a:gd name="connsiteX124" fmla="*/ 1018076 w 4887913"/>
                <a:gd name="connsiteY124" fmla="*/ 2084388 h 3052885"/>
                <a:gd name="connsiteX125" fmla="*/ 1028334 w 4887913"/>
                <a:gd name="connsiteY125" fmla="*/ 2087034 h 3052885"/>
                <a:gd name="connsiteX126" fmla="*/ 1033463 w 4887913"/>
                <a:gd name="connsiteY126" fmla="*/ 2108201 h 3052885"/>
                <a:gd name="connsiteX127" fmla="*/ 1015512 w 4887913"/>
                <a:gd name="connsiteY127" fmla="*/ 2116138 h 3052885"/>
                <a:gd name="connsiteX128" fmla="*/ 1000125 w 4887913"/>
                <a:gd name="connsiteY128" fmla="*/ 2092326 h 3052885"/>
                <a:gd name="connsiteX129" fmla="*/ 1018076 w 4887913"/>
                <a:gd name="connsiteY129" fmla="*/ 2084388 h 3052885"/>
                <a:gd name="connsiteX130" fmla="*/ 969169 w 4887913"/>
                <a:gd name="connsiteY130" fmla="*/ 2027238 h 3052885"/>
                <a:gd name="connsiteX131" fmla="*/ 979488 w 4887913"/>
                <a:gd name="connsiteY131" fmla="*/ 2038124 h 3052885"/>
                <a:gd name="connsiteX132" fmla="*/ 966589 w 4887913"/>
                <a:gd name="connsiteY132" fmla="*/ 2046288 h 3052885"/>
                <a:gd name="connsiteX133" fmla="*/ 958850 w 4887913"/>
                <a:gd name="connsiteY133" fmla="*/ 2046288 h 3052885"/>
                <a:gd name="connsiteX134" fmla="*/ 969169 w 4887913"/>
                <a:gd name="connsiteY134" fmla="*/ 2027238 h 3052885"/>
                <a:gd name="connsiteX135" fmla="*/ 1025525 w 4887913"/>
                <a:gd name="connsiteY135" fmla="*/ 1955800 h 3052885"/>
                <a:gd name="connsiteX136" fmla="*/ 1007745 w 4887913"/>
                <a:gd name="connsiteY136" fmla="*/ 1978025 h 3052885"/>
                <a:gd name="connsiteX137" fmla="*/ 1000125 w 4887913"/>
                <a:gd name="connsiteY137" fmla="*/ 1973086 h 3052885"/>
                <a:gd name="connsiteX138" fmla="*/ 1025525 w 4887913"/>
                <a:gd name="connsiteY138" fmla="*/ 1955800 h 3052885"/>
                <a:gd name="connsiteX139" fmla="*/ 66988 w 4887913"/>
                <a:gd name="connsiteY139" fmla="*/ 1922463 h 3052885"/>
                <a:gd name="connsiteX140" fmla="*/ 149434 w 4887913"/>
                <a:gd name="connsiteY140" fmla="*/ 1979216 h 3052885"/>
                <a:gd name="connsiteX141" fmla="*/ 157163 w 4887913"/>
                <a:gd name="connsiteY141" fmla="*/ 2007593 h 3052885"/>
                <a:gd name="connsiteX142" fmla="*/ 144281 w 4887913"/>
                <a:gd name="connsiteY142" fmla="*/ 2048868 h 3052885"/>
                <a:gd name="connsiteX143" fmla="*/ 77294 w 4887913"/>
                <a:gd name="connsiteY143" fmla="*/ 2084983 h 3052885"/>
                <a:gd name="connsiteX144" fmla="*/ 36071 w 4887913"/>
                <a:gd name="connsiteY144" fmla="*/ 2072085 h 3052885"/>
                <a:gd name="connsiteX145" fmla="*/ 38647 w 4887913"/>
                <a:gd name="connsiteY145" fmla="*/ 2069505 h 3052885"/>
                <a:gd name="connsiteX146" fmla="*/ 36071 w 4887913"/>
                <a:gd name="connsiteY146" fmla="*/ 2066926 h 3052885"/>
                <a:gd name="connsiteX147" fmla="*/ 0 w 4887913"/>
                <a:gd name="connsiteY147" fmla="*/ 1981796 h 3052885"/>
                <a:gd name="connsiteX148" fmla="*/ 15459 w 4887913"/>
                <a:gd name="connsiteY148" fmla="*/ 1963738 h 3052885"/>
                <a:gd name="connsiteX149" fmla="*/ 66988 w 4887913"/>
                <a:gd name="connsiteY149" fmla="*/ 1922463 h 3052885"/>
                <a:gd name="connsiteX150" fmla="*/ 4194572 w 4887913"/>
                <a:gd name="connsiteY150" fmla="*/ 1890713 h 3052885"/>
                <a:gd name="connsiteX151" fmla="*/ 4199731 w 4887913"/>
                <a:gd name="connsiteY151" fmla="*/ 1901297 h 3052885"/>
                <a:gd name="connsiteX152" fmla="*/ 4210050 w 4887913"/>
                <a:gd name="connsiteY152" fmla="*/ 1898651 h 3052885"/>
                <a:gd name="connsiteX153" fmla="*/ 4176514 w 4887913"/>
                <a:gd name="connsiteY153" fmla="*/ 1927755 h 3052885"/>
                <a:gd name="connsiteX154" fmla="*/ 4168775 w 4887913"/>
                <a:gd name="connsiteY154" fmla="*/ 1903942 h 3052885"/>
                <a:gd name="connsiteX155" fmla="*/ 4194572 w 4887913"/>
                <a:gd name="connsiteY155" fmla="*/ 1890713 h 3052885"/>
                <a:gd name="connsiteX156" fmla="*/ 4147467 w 4887913"/>
                <a:gd name="connsiteY156" fmla="*/ 1820863 h 3052885"/>
                <a:gd name="connsiteX157" fmla="*/ 4194726 w 4887913"/>
                <a:gd name="connsiteY157" fmla="*/ 1820863 h 3052885"/>
                <a:gd name="connsiteX158" fmla="*/ 4197351 w 4887913"/>
                <a:gd name="connsiteY158" fmla="*/ 1857469 h 3052885"/>
                <a:gd name="connsiteX159" fmla="*/ 4192100 w 4887913"/>
                <a:gd name="connsiteY159" fmla="*/ 1860084 h 3052885"/>
                <a:gd name="connsiteX160" fmla="*/ 4194726 w 4887913"/>
                <a:gd name="connsiteY160" fmla="*/ 1865313 h 3052885"/>
                <a:gd name="connsiteX161" fmla="*/ 4160594 w 4887913"/>
                <a:gd name="connsiteY161" fmla="*/ 1865313 h 3052885"/>
                <a:gd name="connsiteX162" fmla="*/ 4129088 w 4887913"/>
                <a:gd name="connsiteY162" fmla="*/ 1847010 h 3052885"/>
                <a:gd name="connsiteX163" fmla="*/ 4147467 w 4887913"/>
                <a:gd name="connsiteY163" fmla="*/ 1820863 h 3052885"/>
                <a:gd name="connsiteX164" fmla="*/ 4482571 w 4887913"/>
                <a:gd name="connsiteY164" fmla="*/ 1803400 h 3052885"/>
                <a:gd name="connsiteX165" fmla="*/ 4510706 w 4887913"/>
                <a:gd name="connsiteY165" fmla="*/ 1811224 h 3052885"/>
                <a:gd name="connsiteX166" fmla="*/ 4513263 w 4887913"/>
                <a:gd name="connsiteY166" fmla="*/ 1819049 h 3052885"/>
                <a:gd name="connsiteX167" fmla="*/ 4487687 w 4887913"/>
                <a:gd name="connsiteY167" fmla="*/ 1839913 h 3052885"/>
                <a:gd name="connsiteX168" fmla="*/ 4467225 w 4887913"/>
                <a:gd name="connsiteY168" fmla="*/ 1821657 h 3052885"/>
                <a:gd name="connsiteX169" fmla="*/ 4482571 w 4887913"/>
                <a:gd name="connsiteY169" fmla="*/ 1803400 h 3052885"/>
                <a:gd name="connsiteX170" fmla="*/ 4370388 w 4887913"/>
                <a:gd name="connsiteY170" fmla="*/ 1762125 h 3052885"/>
                <a:gd name="connsiteX171" fmla="*/ 4405313 w 4887913"/>
                <a:gd name="connsiteY171" fmla="*/ 1795375 h 3052885"/>
                <a:gd name="connsiteX172" fmla="*/ 4387851 w 4887913"/>
                <a:gd name="connsiteY172" fmla="*/ 1808163 h 3052885"/>
                <a:gd name="connsiteX173" fmla="*/ 4370388 w 4887913"/>
                <a:gd name="connsiteY173" fmla="*/ 1762125 h 3052885"/>
                <a:gd name="connsiteX174" fmla="*/ 3678635 w 4887913"/>
                <a:gd name="connsiteY174" fmla="*/ 1754188 h 3052885"/>
                <a:gd name="connsiteX175" fmla="*/ 3686176 w 4887913"/>
                <a:gd name="connsiteY175" fmla="*/ 1759348 h 3052885"/>
                <a:gd name="connsiteX176" fmla="*/ 3656013 w 4887913"/>
                <a:gd name="connsiteY176" fmla="*/ 1795463 h 3052885"/>
                <a:gd name="connsiteX177" fmla="*/ 3673608 w 4887913"/>
                <a:gd name="connsiteY177" fmla="*/ 1759348 h 3052885"/>
                <a:gd name="connsiteX178" fmla="*/ 3678635 w 4887913"/>
                <a:gd name="connsiteY178" fmla="*/ 1754188 h 3052885"/>
                <a:gd name="connsiteX179" fmla="*/ 4676379 w 4887913"/>
                <a:gd name="connsiteY179" fmla="*/ 1752005 h 3052885"/>
                <a:gd name="connsiteX180" fmla="*/ 4704755 w 4887913"/>
                <a:gd name="connsiteY180" fmla="*/ 1775222 h 3052885"/>
                <a:gd name="connsiteX181" fmla="*/ 4740871 w 4887913"/>
                <a:gd name="connsiteY181" fmla="*/ 1752005 h 3052885"/>
                <a:gd name="connsiteX182" fmla="*/ 4764088 w 4887913"/>
                <a:gd name="connsiteY182" fmla="*/ 1788120 h 3052885"/>
                <a:gd name="connsiteX183" fmla="*/ 4800204 w 4887913"/>
                <a:gd name="connsiteY183" fmla="*/ 1770063 h 3052885"/>
                <a:gd name="connsiteX184" fmla="*/ 4802784 w 4887913"/>
                <a:gd name="connsiteY184" fmla="*/ 1772642 h 3052885"/>
                <a:gd name="connsiteX185" fmla="*/ 4807943 w 4887913"/>
                <a:gd name="connsiteY185" fmla="*/ 1772642 h 3052885"/>
                <a:gd name="connsiteX186" fmla="*/ 4810523 w 4887913"/>
                <a:gd name="connsiteY186" fmla="*/ 1775222 h 3052885"/>
                <a:gd name="connsiteX187" fmla="*/ 4810523 w 4887913"/>
                <a:gd name="connsiteY187" fmla="*/ 1795860 h 3052885"/>
                <a:gd name="connsiteX188" fmla="*/ 4820841 w 4887913"/>
                <a:gd name="connsiteY188" fmla="*/ 1813917 h 3052885"/>
                <a:gd name="connsiteX189" fmla="*/ 4838899 w 4887913"/>
                <a:gd name="connsiteY189" fmla="*/ 1806178 h 3052885"/>
                <a:gd name="connsiteX190" fmla="*/ 4869855 w 4887913"/>
                <a:gd name="connsiteY190" fmla="*/ 1865511 h 3052885"/>
                <a:gd name="connsiteX191" fmla="*/ 4862116 w 4887913"/>
                <a:gd name="connsiteY191" fmla="*/ 1899047 h 3052885"/>
                <a:gd name="connsiteX192" fmla="*/ 4887913 w 4887913"/>
                <a:gd name="connsiteY192" fmla="*/ 1927424 h 3052885"/>
                <a:gd name="connsiteX193" fmla="*/ 4867276 w 4887913"/>
                <a:gd name="connsiteY193" fmla="*/ 1971278 h 3052885"/>
                <a:gd name="connsiteX194" fmla="*/ 4872435 w 4887913"/>
                <a:gd name="connsiteY194" fmla="*/ 1989336 h 3052885"/>
                <a:gd name="connsiteX195" fmla="*/ 4872435 w 4887913"/>
                <a:gd name="connsiteY195" fmla="*/ 1986756 h 3052885"/>
                <a:gd name="connsiteX196" fmla="*/ 4875015 w 4887913"/>
                <a:gd name="connsiteY196" fmla="*/ 2004814 h 3052885"/>
                <a:gd name="connsiteX197" fmla="*/ 4833740 w 4887913"/>
                <a:gd name="connsiteY197" fmla="*/ 2069306 h 3052885"/>
                <a:gd name="connsiteX198" fmla="*/ 4782146 w 4887913"/>
                <a:gd name="connsiteY198" fmla="*/ 2120900 h 3052885"/>
                <a:gd name="connsiteX199" fmla="*/ 4766668 w 4887913"/>
                <a:gd name="connsiteY199" fmla="*/ 2133799 h 3052885"/>
                <a:gd name="connsiteX200" fmla="*/ 4761509 w 4887913"/>
                <a:gd name="connsiteY200" fmla="*/ 2131219 h 3052885"/>
                <a:gd name="connsiteX201" fmla="*/ 4740871 w 4887913"/>
                <a:gd name="connsiteY201" fmla="*/ 2154436 h 3052885"/>
                <a:gd name="connsiteX202" fmla="*/ 4730552 w 4887913"/>
                <a:gd name="connsiteY202" fmla="*/ 2159595 h 3052885"/>
                <a:gd name="connsiteX203" fmla="*/ 4691857 w 4887913"/>
                <a:gd name="connsiteY203" fmla="*/ 2151856 h 3052885"/>
                <a:gd name="connsiteX204" fmla="*/ 4689277 w 4887913"/>
                <a:gd name="connsiteY204" fmla="*/ 2157016 h 3052885"/>
                <a:gd name="connsiteX205" fmla="*/ 4671219 w 4887913"/>
                <a:gd name="connsiteY205" fmla="*/ 2159595 h 3052885"/>
                <a:gd name="connsiteX206" fmla="*/ 4653162 w 4887913"/>
                <a:gd name="connsiteY206" fmla="*/ 2162175 h 3052885"/>
                <a:gd name="connsiteX207" fmla="*/ 4624785 w 4887913"/>
                <a:gd name="connsiteY207" fmla="*/ 2151856 h 3052885"/>
                <a:gd name="connsiteX208" fmla="*/ 4598988 w 4887913"/>
                <a:gd name="connsiteY208" fmla="*/ 2162175 h 3052885"/>
                <a:gd name="connsiteX209" fmla="*/ 4573191 w 4887913"/>
                <a:gd name="connsiteY209" fmla="*/ 2126060 h 3052885"/>
                <a:gd name="connsiteX210" fmla="*/ 4557713 w 4887913"/>
                <a:gd name="connsiteY210" fmla="*/ 2128639 h 3052885"/>
                <a:gd name="connsiteX211" fmla="*/ 4526757 w 4887913"/>
                <a:gd name="connsiteY211" fmla="*/ 2108002 h 3052885"/>
                <a:gd name="connsiteX212" fmla="*/ 4490641 w 4887913"/>
                <a:gd name="connsiteY212" fmla="*/ 2069306 h 3052885"/>
                <a:gd name="connsiteX213" fmla="*/ 4508699 w 4887913"/>
                <a:gd name="connsiteY213" fmla="*/ 2043510 h 3052885"/>
                <a:gd name="connsiteX214" fmla="*/ 4475163 w 4887913"/>
                <a:gd name="connsiteY214" fmla="*/ 2002235 h 3052885"/>
                <a:gd name="connsiteX215" fmla="*/ 4495801 w 4887913"/>
                <a:gd name="connsiteY215" fmla="*/ 1976438 h 3052885"/>
                <a:gd name="connsiteX216" fmla="*/ 4480323 w 4887913"/>
                <a:gd name="connsiteY216" fmla="*/ 1942902 h 3052885"/>
                <a:gd name="connsiteX217" fmla="*/ 4503540 w 4887913"/>
                <a:gd name="connsiteY217" fmla="*/ 1911945 h 3052885"/>
                <a:gd name="connsiteX218" fmla="*/ 4498380 w 4887913"/>
                <a:gd name="connsiteY218" fmla="*/ 1893888 h 3052885"/>
                <a:gd name="connsiteX219" fmla="*/ 4529337 w 4887913"/>
                <a:gd name="connsiteY219" fmla="*/ 1852613 h 3052885"/>
                <a:gd name="connsiteX220" fmla="*/ 4557713 w 4887913"/>
                <a:gd name="connsiteY220" fmla="*/ 1813917 h 3052885"/>
                <a:gd name="connsiteX221" fmla="*/ 4562873 w 4887913"/>
                <a:gd name="connsiteY221" fmla="*/ 1816497 h 3052885"/>
                <a:gd name="connsiteX222" fmla="*/ 4614466 w 4887913"/>
                <a:gd name="connsiteY222" fmla="*/ 1793280 h 3052885"/>
                <a:gd name="connsiteX223" fmla="*/ 4632524 w 4887913"/>
                <a:gd name="connsiteY223" fmla="*/ 1764903 h 3052885"/>
                <a:gd name="connsiteX224" fmla="*/ 4629944 w 4887913"/>
                <a:gd name="connsiteY224" fmla="*/ 1764903 h 3052885"/>
                <a:gd name="connsiteX225" fmla="*/ 4640263 w 4887913"/>
                <a:gd name="connsiteY225" fmla="*/ 1757164 h 3052885"/>
                <a:gd name="connsiteX226" fmla="*/ 4650582 w 4887913"/>
                <a:gd name="connsiteY226" fmla="*/ 1759744 h 3052885"/>
                <a:gd name="connsiteX227" fmla="*/ 4676379 w 4887913"/>
                <a:gd name="connsiteY227" fmla="*/ 1752005 h 3052885"/>
                <a:gd name="connsiteX228" fmla="*/ 966788 w 4887913"/>
                <a:gd name="connsiteY228" fmla="*/ 1746250 h 3052885"/>
                <a:gd name="connsiteX229" fmla="*/ 992188 w 4887913"/>
                <a:gd name="connsiteY229" fmla="*/ 1757363 h 3052885"/>
                <a:gd name="connsiteX230" fmla="*/ 966788 w 4887913"/>
                <a:gd name="connsiteY230" fmla="*/ 1746250 h 3052885"/>
                <a:gd name="connsiteX231" fmla="*/ 724195 w 4887913"/>
                <a:gd name="connsiteY231" fmla="*/ 1743075 h 3052885"/>
                <a:gd name="connsiteX232" fmla="*/ 804350 w 4887913"/>
                <a:gd name="connsiteY232" fmla="*/ 1792263 h 3052885"/>
                <a:gd name="connsiteX233" fmla="*/ 801764 w 4887913"/>
                <a:gd name="connsiteY233" fmla="*/ 1802619 h 3052885"/>
                <a:gd name="connsiteX234" fmla="*/ 817278 w 4887913"/>
                <a:gd name="connsiteY234" fmla="*/ 1841451 h 3052885"/>
                <a:gd name="connsiteX235" fmla="*/ 794007 w 4887913"/>
                <a:gd name="connsiteY235" fmla="*/ 1906172 h 3052885"/>
                <a:gd name="connsiteX236" fmla="*/ 825035 w 4887913"/>
                <a:gd name="connsiteY236" fmla="*/ 1895817 h 3052885"/>
                <a:gd name="connsiteX237" fmla="*/ 837963 w 4887913"/>
                <a:gd name="connsiteY237" fmla="*/ 1921706 h 3052885"/>
                <a:gd name="connsiteX238" fmla="*/ 825035 w 4887913"/>
                <a:gd name="connsiteY238" fmla="*/ 1952772 h 3052885"/>
                <a:gd name="connsiteX239" fmla="*/ 861234 w 4887913"/>
                <a:gd name="connsiteY239" fmla="*/ 1968305 h 3052885"/>
                <a:gd name="connsiteX240" fmla="*/ 876747 w 4887913"/>
                <a:gd name="connsiteY240" fmla="*/ 1986427 h 3052885"/>
                <a:gd name="connsiteX241" fmla="*/ 941388 w 4887913"/>
                <a:gd name="connsiteY241" fmla="*/ 1999371 h 3052885"/>
                <a:gd name="connsiteX242" fmla="*/ 928460 w 4887913"/>
                <a:gd name="connsiteY242" fmla="*/ 2007137 h 3052885"/>
                <a:gd name="connsiteX243" fmla="*/ 881919 w 4887913"/>
                <a:gd name="connsiteY243" fmla="*/ 2001960 h 3052885"/>
                <a:gd name="connsiteX244" fmla="*/ 894847 w 4887913"/>
                <a:gd name="connsiteY244" fmla="*/ 2045970 h 3052885"/>
                <a:gd name="connsiteX245" fmla="*/ 866405 w 4887913"/>
                <a:gd name="connsiteY245" fmla="*/ 2121047 h 3052885"/>
                <a:gd name="connsiteX246" fmla="*/ 817278 w 4887913"/>
                <a:gd name="connsiteY246" fmla="*/ 2172824 h 3052885"/>
                <a:gd name="connsiteX247" fmla="*/ 819864 w 4887913"/>
                <a:gd name="connsiteY247" fmla="*/ 2178001 h 3052885"/>
                <a:gd name="connsiteX248" fmla="*/ 799179 w 4887913"/>
                <a:gd name="connsiteY248" fmla="*/ 2237545 h 3052885"/>
                <a:gd name="connsiteX249" fmla="*/ 762980 w 4887913"/>
                <a:gd name="connsiteY249" fmla="*/ 2224601 h 3052885"/>
                <a:gd name="connsiteX250" fmla="*/ 706096 w 4887913"/>
                <a:gd name="connsiteY250" fmla="*/ 2242722 h 3052885"/>
                <a:gd name="connsiteX251" fmla="*/ 700925 w 4887913"/>
                <a:gd name="connsiteY251" fmla="*/ 2242722 h 3052885"/>
                <a:gd name="connsiteX252" fmla="*/ 690582 w 4887913"/>
                <a:gd name="connsiteY252" fmla="*/ 2247900 h 3052885"/>
                <a:gd name="connsiteX253" fmla="*/ 631113 w 4887913"/>
                <a:gd name="connsiteY253" fmla="*/ 2229778 h 3052885"/>
                <a:gd name="connsiteX254" fmla="*/ 602671 w 4887913"/>
                <a:gd name="connsiteY254" fmla="*/ 2232367 h 3052885"/>
                <a:gd name="connsiteX255" fmla="*/ 566473 w 4887913"/>
                <a:gd name="connsiteY255" fmla="*/ 2157291 h 3052885"/>
                <a:gd name="connsiteX256" fmla="*/ 514760 w 4887913"/>
                <a:gd name="connsiteY256" fmla="*/ 2092569 h 3052885"/>
                <a:gd name="connsiteX257" fmla="*/ 532859 w 4887913"/>
                <a:gd name="connsiteY257" fmla="*/ 2035615 h 3052885"/>
                <a:gd name="connsiteX258" fmla="*/ 509588 w 4887913"/>
                <a:gd name="connsiteY258" fmla="*/ 1981249 h 3052885"/>
                <a:gd name="connsiteX259" fmla="*/ 540616 w 4887913"/>
                <a:gd name="connsiteY259" fmla="*/ 1955361 h 3052885"/>
                <a:gd name="connsiteX260" fmla="*/ 540616 w 4887913"/>
                <a:gd name="connsiteY260" fmla="*/ 1926883 h 3052885"/>
                <a:gd name="connsiteX261" fmla="*/ 584572 w 4887913"/>
                <a:gd name="connsiteY261" fmla="*/ 1919117 h 3052885"/>
                <a:gd name="connsiteX262" fmla="*/ 615599 w 4887913"/>
                <a:gd name="connsiteY262" fmla="*/ 1864751 h 3052885"/>
                <a:gd name="connsiteX263" fmla="*/ 607843 w 4887913"/>
                <a:gd name="connsiteY263" fmla="*/ 1854396 h 3052885"/>
                <a:gd name="connsiteX264" fmla="*/ 628527 w 4887913"/>
                <a:gd name="connsiteY264" fmla="*/ 1792263 h 3052885"/>
                <a:gd name="connsiteX265" fmla="*/ 682826 w 4887913"/>
                <a:gd name="connsiteY265" fmla="*/ 1753431 h 3052885"/>
                <a:gd name="connsiteX266" fmla="*/ 687997 w 4887913"/>
                <a:gd name="connsiteY266" fmla="*/ 1756019 h 3052885"/>
                <a:gd name="connsiteX267" fmla="*/ 690582 w 4887913"/>
                <a:gd name="connsiteY267" fmla="*/ 1750842 h 3052885"/>
                <a:gd name="connsiteX268" fmla="*/ 690582 w 4887913"/>
                <a:gd name="connsiteY268" fmla="*/ 1748253 h 3052885"/>
                <a:gd name="connsiteX269" fmla="*/ 719024 w 4887913"/>
                <a:gd name="connsiteY269" fmla="*/ 1745664 h 3052885"/>
                <a:gd name="connsiteX270" fmla="*/ 724195 w 4887913"/>
                <a:gd name="connsiteY270" fmla="*/ 1743075 h 3052885"/>
                <a:gd name="connsiteX271" fmla="*/ 3773488 w 4887913"/>
                <a:gd name="connsiteY271" fmla="*/ 1733550 h 3052885"/>
                <a:gd name="connsiteX272" fmla="*/ 3751263 w 4887913"/>
                <a:gd name="connsiteY272" fmla="*/ 1774825 h 3052885"/>
                <a:gd name="connsiteX273" fmla="*/ 3773488 w 4887913"/>
                <a:gd name="connsiteY273" fmla="*/ 1733550 h 3052885"/>
                <a:gd name="connsiteX274" fmla="*/ 4254205 w 4887913"/>
                <a:gd name="connsiteY274" fmla="*/ 1673225 h 3052885"/>
                <a:gd name="connsiteX275" fmla="*/ 4287801 w 4887913"/>
                <a:gd name="connsiteY275" fmla="*/ 1688731 h 3052885"/>
                <a:gd name="connsiteX276" fmla="*/ 4308475 w 4887913"/>
                <a:gd name="connsiteY276" fmla="*/ 1732664 h 3052885"/>
                <a:gd name="connsiteX277" fmla="*/ 4251621 w 4887913"/>
                <a:gd name="connsiteY277" fmla="*/ 1781766 h 3052885"/>
                <a:gd name="connsiteX278" fmla="*/ 4202519 w 4887913"/>
                <a:gd name="connsiteY278" fmla="*/ 1755923 h 3052885"/>
                <a:gd name="connsiteX279" fmla="*/ 4202519 w 4887913"/>
                <a:gd name="connsiteY279" fmla="*/ 1737833 h 3052885"/>
                <a:gd name="connsiteX280" fmla="*/ 4197350 w 4887913"/>
                <a:gd name="connsiteY280" fmla="*/ 1737833 h 3052885"/>
                <a:gd name="connsiteX281" fmla="*/ 4197350 w 4887913"/>
                <a:gd name="connsiteY281" fmla="*/ 1706821 h 3052885"/>
                <a:gd name="connsiteX282" fmla="*/ 4254205 w 4887913"/>
                <a:gd name="connsiteY282" fmla="*/ 1673225 h 3052885"/>
                <a:gd name="connsiteX283" fmla="*/ 331788 w 4887913"/>
                <a:gd name="connsiteY283" fmla="*/ 1663700 h 3052885"/>
                <a:gd name="connsiteX284" fmla="*/ 420216 w 4887913"/>
                <a:gd name="connsiteY284" fmla="*/ 1684421 h 3052885"/>
                <a:gd name="connsiteX285" fmla="*/ 454026 w 4887913"/>
                <a:gd name="connsiteY285" fmla="*/ 1694782 h 3052885"/>
                <a:gd name="connsiteX286" fmla="*/ 451426 w 4887913"/>
                <a:gd name="connsiteY286" fmla="*/ 1702552 h 3052885"/>
                <a:gd name="connsiteX287" fmla="*/ 448825 w 4887913"/>
                <a:gd name="connsiteY287" fmla="*/ 1699962 h 3052885"/>
                <a:gd name="connsiteX288" fmla="*/ 441023 w 4887913"/>
                <a:gd name="connsiteY288" fmla="*/ 1702552 h 3052885"/>
                <a:gd name="connsiteX289" fmla="*/ 331788 w 4887913"/>
                <a:gd name="connsiteY289" fmla="*/ 1663700 h 3052885"/>
                <a:gd name="connsiteX290" fmla="*/ 172520 w 4887913"/>
                <a:gd name="connsiteY290" fmla="*/ 1575799 h 3052885"/>
                <a:gd name="connsiteX291" fmla="*/ 242500 w 4887913"/>
                <a:gd name="connsiteY291" fmla="*/ 1614597 h 3052885"/>
                <a:gd name="connsiteX292" fmla="*/ 242500 w 4887913"/>
                <a:gd name="connsiteY292" fmla="*/ 1617184 h 3052885"/>
                <a:gd name="connsiteX293" fmla="*/ 250275 w 4887913"/>
                <a:gd name="connsiteY293" fmla="*/ 1627530 h 3052885"/>
                <a:gd name="connsiteX294" fmla="*/ 250275 w 4887913"/>
                <a:gd name="connsiteY294" fmla="*/ 1635290 h 3052885"/>
                <a:gd name="connsiteX295" fmla="*/ 281378 w 4887913"/>
                <a:gd name="connsiteY295" fmla="*/ 1705126 h 3052885"/>
                <a:gd name="connsiteX296" fmla="*/ 317663 w 4887913"/>
                <a:gd name="connsiteY296" fmla="*/ 1749097 h 3052885"/>
                <a:gd name="connsiteX297" fmla="*/ 320255 w 4887913"/>
                <a:gd name="connsiteY297" fmla="*/ 1749097 h 3052885"/>
                <a:gd name="connsiteX298" fmla="*/ 320255 w 4887913"/>
                <a:gd name="connsiteY298" fmla="*/ 1754271 h 3052885"/>
                <a:gd name="connsiteX299" fmla="*/ 320255 w 4887913"/>
                <a:gd name="connsiteY299" fmla="*/ 1762030 h 3052885"/>
                <a:gd name="connsiteX300" fmla="*/ 325438 w 4887913"/>
                <a:gd name="connsiteY300" fmla="*/ 1816347 h 3052885"/>
                <a:gd name="connsiteX301" fmla="*/ 312479 w 4887913"/>
                <a:gd name="connsiteY301" fmla="*/ 1831867 h 3052885"/>
                <a:gd name="connsiteX302" fmla="*/ 307295 w 4887913"/>
                <a:gd name="connsiteY302" fmla="*/ 1837040 h 3052885"/>
                <a:gd name="connsiteX303" fmla="*/ 268418 w 4887913"/>
                <a:gd name="connsiteY303" fmla="*/ 1870665 h 3052885"/>
                <a:gd name="connsiteX304" fmla="*/ 260643 w 4887913"/>
                <a:gd name="connsiteY304" fmla="*/ 1873251 h 3052885"/>
                <a:gd name="connsiteX305" fmla="*/ 245092 w 4887913"/>
                <a:gd name="connsiteY305" fmla="*/ 1870665 h 3052885"/>
                <a:gd name="connsiteX306" fmla="*/ 219173 w 4887913"/>
                <a:gd name="connsiteY306" fmla="*/ 1873251 h 3052885"/>
                <a:gd name="connsiteX307" fmla="*/ 208806 w 4887913"/>
                <a:gd name="connsiteY307" fmla="*/ 1868078 h 3052885"/>
                <a:gd name="connsiteX308" fmla="*/ 172520 w 4887913"/>
                <a:gd name="connsiteY308" fmla="*/ 1829280 h 3052885"/>
                <a:gd name="connsiteX309" fmla="*/ 172520 w 4887913"/>
                <a:gd name="connsiteY309" fmla="*/ 1831867 h 3052885"/>
                <a:gd name="connsiteX310" fmla="*/ 154377 w 4887913"/>
                <a:gd name="connsiteY310" fmla="*/ 1808588 h 3052885"/>
                <a:gd name="connsiteX311" fmla="*/ 156969 w 4887913"/>
                <a:gd name="connsiteY311" fmla="*/ 1790482 h 3052885"/>
                <a:gd name="connsiteX312" fmla="*/ 115500 w 4887913"/>
                <a:gd name="connsiteY312" fmla="*/ 1764617 h 3052885"/>
                <a:gd name="connsiteX313" fmla="*/ 112908 w 4887913"/>
                <a:gd name="connsiteY313" fmla="*/ 1764617 h 3052885"/>
                <a:gd name="connsiteX314" fmla="*/ 107724 w 4887913"/>
                <a:gd name="connsiteY314" fmla="*/ 1756857 h 3052885"/>
                <a:gd name="connsiteX315" fmla="*/ 107724 w 4887913"/>
                <a:gd name="connsiteY315" fmla="*/ 1758950 h 3052885"/>
                <a:gd name="connsiteX316" fmla="*/ 107724 w 4887913"/>
                <a:gd name="connsiteY316" fmla="*/ 1759444 h 3052885"/>
                <a:gd name="connsiteX317" fmla="*/ 107144 w 4887913"/>
                <a:gd name="connsiteY317" fmla="*/ 1758950 h 3052885"/>
                <a:gd name="connsiteX318" fmla="*/ 96709 w 4887913"/>
                <a:gd name="connsiteY318" fmla="*/ 1750067 h 3052885"/>
                <a:gd name="connsiteX319" fmla="*/ 89582 w 4887913"/>
                <a:gd name="connsiteY319" fmla="*/ 1730992 h 3052885"/>
                <a:gd name="connsiteX320" fmla="*/ 86990 w 4887913"/>
                <a:gd name="connsiteY320" fmla="*/ 1733578 h 3052885"/>
                <a:gd name="connsiteX321" fmla="*/ 71439 w 4887913"/>
                <a:gd name="connsiteY321" fmla="*/ 1655982 h 3052885"/>
                <a:gd name="connsiteX322" fmla="*/ 136235 w 4887913"/>
                <a:gd name="connsiteY322" fmla="*/ 1583559 h 3052885"/>
                <a:gd name="connsiteX323" fmla="*/ 141418 w 4887913"/>
                <a:gd name="connsiteY323" fmla="*/ 1583559 h 3052885"/>
                <a:gd name="connsiteX324" fmla="*/ 172520 w 4887913"/>
                <a:gd name="connsiteY324" fmla="*/ 1575799 h 3052885"/>
                <a:gd name="connsiteX325" fmla="*/ 821842 w 4887913"/>
                <a:gd name="connsiteY325" fmla="*/ 1446213 h 3052885"/>
                <a:gd name="connsiteX326" fmla="*/ 852488 w 4887913"/>
                <a:gd name="connsiteY326" fmla="*/ 1484908 h 3052885"/>
                <a:gd name="connsiteX327" fmla="*/ 842273 w 4887913"/>
                <a:gd name="connsiteY327" fmla="*/ 1497807 h 3052885"/>
                <a:gd name="connsiteX328" fmla="*/ 844827 w 4887913"/>
                <a:gd name="connsiteY328" fmla="*/ 1497807 h 3052885"/>
                <a:gd name="connsiteX329" fmla="*/ 829504 w 4887913"/>
                <a:gd name="connsiteY329" fmla="*/ 1508126 h 3052885"/>
                <a:gd name="connsiteX330" fmla="*/ 793750 w 4887913"/>
                <a:gd name="connsiteY330" fmla="*/ 1477169 h 3052885"/>
                <a:gd name="connsiteX331" fmla="*/ 821842 w 4887913"/>
                <a:gd name="connsiteY331" fmla="*/ 1446213 h 3052885"/>
                <a:gd name="connsiteX332" fmla="*/ 497386 w 4887913"/>
                <a:gd name="connsiteY332" fmla="*/ 1335088 h 3052885"/>
                <a:gd name="connsiteX333" fmla="*/ 598087 w 4887913"/>
                <a:gd name="connsiteY333" fmla="*/ 1443435 h 3052885"/>
                <a:gd name="connsiteX334" fmla="*/ 580012 w 4887913"/>
                <a:gd name="connsiteY334" fmla="*/ 1513087 h 3052885"/>
                <a:gd name="connsiteX335" fmla="*/ 603252 w 4887913"/>
                <a:gd name="connsiteY335" fmla="*/ 1523405 h 3052885"/>
                <a:gd name="connsiteX336" fmla="*/ 590341 w 4887913"/>
                <a:gd name="connsiteY336" fmla="*/ 1525985 h 3052885"/>
                <a:gd name="connsiteX337" fmla="*/ 574849 w 4887913"/>
                <a:gd name="connsiteY337" fmla="*/ 1523405 h 3052885"/>
                <a:gd name="connsiteX338" fmla="*/ 494804 w 4887913"/>
                <a:gd name="connsiteY338" fmla="*/ 1562101 h 3052885"/>
                <a:gd name="connsiteX339" fmla="*/ 388938 w 4887913"/>
                <a:gd name="connsiteY339" fmla="*/ 1453754 h 3052885"/>
                <a:gd name="connsiteX340" fmla="*/ 497386 w 4887913"/>
                <a:gd name="connsiteY340" fmla="*/ 1335088 h 3052885"/>
                <a:gd name="connsiteX341" fmla="*/ 109206 w 4887913"/>
                <a:gd name="connsiteY341" fmla="*/ 1324481 h 3052885"/>
                <a:gd name="connsiteX342" fmla="*/ 126581 w 4887913"/>
                <a:gd name="connsiteY342" fmla="*/ 1324964 h 3052885"/>
                <a:gd name="connsiteX343" fmla="*/ 144557 w 4887913"/>
                <a:gd name="connsiteY343" fmla="*/ 1371331 h 3052885"/>
                <a:gd name="connsiteX344" fmla="*/ 134285 w 4887913"/>
                <a:gd name="connsiteY344" fmla="*/ 1386786 h 3052885"/>
                <a:gd name="connsiteX345" fmla="*/ 165101 w 4887913"/>
                <a:gd name="connsiteY345" fmla="*/ 1433153 h 3052885"/>
                <a:gd name="connsiteX346" fmla="*/ 124013 w 4887913"/>
                <a:gd name="connsiteY346" fmla="*/ 1458913 h 3052885"/>
                <a:gd name="connsiteX347" fmla="*/ 95765 w 4887913"/>
                <a:gd name="connsiteY347" fmla="*/ 1422850 h 3052885"/>
                <a:gd name="connsiteX348" fmla="*/ 106037 w 4887913"/>
                <a:gd name="connsiteY348" fmla="*/ 1394514 h 3052885"/>
                <a:gd name="connsiteX349" fmla="*/ 77789 w 4887913"/>
                <a:gd name="connsiteY349" fmla="*/ 1363603 h 3052885"/>
                <a:gd name="connsiteX350" fmla="*/ 109206 w 4887913"/>
                <a:gd name="connsiteY350" fmla="*/ 1324481 h 3052885"/>
                <a:gd name="connsiteX351" fmla="*/ 386485 w 4887913"/>
                <a:gd name="connsiteY351" fmla="*/ 1244600 h 3052885"/>
                <a:gd name="connsiteX352" fmla="*/ 425450 w 4887913"/>
                <a:gd name="connsiteY352" fmla="*/ 1275976 h 3052885"/>
                <a:gd name="connsiteX353" fmla="*/ 420255 w 4887913"/>
                <a:gd name="connsiteY353" fmla="*/ 1291665 h 3052885"/>
                <a:gd name="connsiteX354" fmla="*/ 425450 w 4887913"/>
                <a:gd name="connsiteY354" fmla="*/ 1296894 h 3052885"/>
                <a:gd name="connsiteX355" fmla="*/ 381289 w 4887913"/>
                <a:gd name="connsiteY355" fmla="*/ 1333500 h 3052885"/>
                <a:gd name="connsiteX356" fmla="*/ 370898 w 4887913"/>
                <a:gd name="connsiteY356" fmla="*/ 1330885 h 3052885"/>
                <a:gd name="connsiteX357" fmla="*/ 360507 w 4887913"/>
                <a:gd name="connsiteY357" fmla="*/ 1330885 h 3052885"/>
                <a:gd name="connsiteX358" fmla="*/ 339726 w 4887913"/>
                <a:gd name="connsiteY358" fmla="*/ 1281206 h 3052885"/>
                <a:gd name="connsiteX359" fmla="*/ 386485 w 4887913"/>
                <a:gd name="connsiteY359" fmla="*/ 1244600 h 3052885"/>
                <a:gd name="connsiteX360" fmla="*/ 4588782 w 4887913"/>
                <a:gd name="connsiteY360" fmla="*/ 1062038 h 3052885"/>
                <a:gd name="connsiteX361" fmla="*/ 4594225 w 4887913"/>
                <a:gd name="connsiteY361" fmla="*/ 1064419 h 3052885"/>
                <a:gd name="connsiteX362" fmla="*/ 4583340 w 4887913"/>
                <a:gd name="connsiteY362" fmla="*/ 1076326 h 3052885"/>
                <a:gd name="connsiteX363" fmla="*/ 4575175 w 4887913"/>
                <a:gd name="connsiteY363" fmla="*/ 1064419 h 3052885"/>
                <a:gd name="connsiteX364" fmla="*/ 4588782 w 4887913"/>
                <a:gd name="connsiteY364" fmla="*/ 1062038 h 3052885"/>
                <a:gd name="connsiteX365" fmla="*/ 293556 w 4887913"/>
                <a:gd name="connsiteY365" fmla="*/ 960438 h 3052885"/>
                <a:gd name="connsiteX366" fmla="*/ 311151 w 4887913"/>
                <a:gd name="connsiteY366" fmla="*/ 978496 h 3052885"/>
                <a:gd name="connsiteX367" fmla="*/ 296070 w 4887913"/>
                <a:gd name="connsiteY367" fmla="*/ 981076 h 3052885"/>
                <a:gd name="connsiteX368" fmla="*/ 280988 w 4887913"/>
                <a:gd name="connsiteY368" fmla="*/ 968177 h 3052885"/>
                <a:gd name="connsiteX369" fmla="*/ 293556 w 4887913"/>
                <a:gd name="connsiteY369" fmla="*/ 960438 h 3052885"/>
                <a:gd name="connsiteX370" fmla="*/ 133748 w 4887913"/>
                <a:gd name="connsiteY370" fmla="*/ 687388 h 3052885"/>
                <a:gd name="connsiteX371" fmla="*/ 149226 w 4887913"/>
                <a:gd name="connsiteY371" fmla="*/ 699862 h 3052885"/>
                <a:gd name="connsiteX372" fmla="*/ 141487 w 4887913"/>
                <a:gd name="connsiteY372" fmla="*/ 704851 h 3052885"/>
                <a:gd name="connsiteX373" fmla="*/ 128589 w 4887913"/>
                <a:gd name="connsiteY373" fmla="*/ 699862 h 3052885"/>
                <a:gd name="connsiteX374" fmla="*/ 133748 w 4887913"/>
                <a:gd name="connsiteY374" fmla="*/ 687388 h 3052885"/>
                <a:gd name="connsiteX375" fmla="*/ 786210 w 4887913"/>
                <a:gd name="connsiteY375" fmla="*/ 627063 h 3052885"/>
                <a:gd name="connsiteX376" fmla="*/ 822325 w 4887913"/>
                <a:gd name="connsiteY376" fmla="*/ 658813 h 3052885"/>
                <a:gd name="connsiteX377" fmla="*/ 781050 w 4887913"/>
                <a:gd name="connsiteY377" fmla="*/ 632355 h 3052885"/>
                <a:gd name="connsiteX378" fmla="*/ 786210 w 4887913"/>
                <a:gd name="connsiteY378" fmla="*/ 627063 h 3052885"/>
                <a:gd name="connsiteX379" fmla="*/ 1147233 w 4887913"/>
                <a:gd name="connsiteY379" fmla="*/ 515938 h 3052885"/>
                <a:gd name="connsiteX380" fmla="*/ 1168400 w 4887913"/>
                <a:gd name="connsiteY380" fmla="*/ 531178 h 3052885"/>
                <a:gd name="connsiteX381" fmla="*/ 1144588 w 4887913"/>
                <a:gd name="connsiteY381" fmla="*/ 541338 h 3052885"/>
                <a:gd name="connsiteX382" fmla="*/ 1136650 w 4887913"/>
                <a:gd name="connsiteY382" fmla="*/ 523558 h 3052885"/>
                <a:gd name="connsiteX383" fmla="*/ 1147233 w 4887913"/>
                <a:gd name="connsiteY383" fmla="*/ 515938 h 3052885"/>
                <a:gd name="connsiteX384" fmla="*/ 1028524 w 4887913"/>
                <a:gd name="connsiteY384" fmla="*/ 515938 h 3052885"/>
                <a:gd name="connsiteX385" fmla="*/ 1054101 w 4887913"/>
                <a:gd name="connsiteY385" fmla="*/ 536659 h 3052885"/>
                <a:gd name="connsiteX386" fmla="*/ 1048986 w 4887913"/>
                <a:gd name="connsiteY386" fmla="*/ 557381 h 3052885"/>
                <a:gd name="connsiteX387" fmla="*/ 1023409 w 4887913"/>
                <a:gd name="connsiteY387" fmla="*/ 562561 h 3052885"/>
                <a:gd name="connsiteX388" fmla="*/ 1008063 w 4887913"/>
                <a:gd name="connsiteY388" fmla="*/ 531479 h 3052885"/>
                <a:gd name="connsiteX389" fmla="*/ 1028524 w 4887913"/>
                <a:gd name="connsiteY389" fmla="*/ 515938 h 3052885"/>
                <a:gd name="connsiteX390" fmla="*/ 2168093 w 4887913"/>
                <a:gd name="connsiteY390" fmla="*/ 454025 h 3052885"/>
                <a:gd name="connsiteX391" fmla="*/ 2173288 w 4887913"/>
                <a:gd name="connsiteY391" fmla="*/ 459165 h 3052885"/>
                <a:gd name="connsiteX392" fmla="*/ 2155104 w 4887913"/>
                <a:gd name="connsiteY392" fmla="*/ 508000 h 3052885"/>
                <a:gd name="connsiteX393" fmla="*/ 2144713 w 4887913"/>
                <a:gd name="connsiteY393" fmla="*/ 502859 h 3052885"/>
                <a:gd name="connsiteX394" fmla="*/ 2168093 w 4887913"/>
                <a:gd name="connsiteY394" fmla="*/ 454025 h 3052885"/>
                <a:gd name="connsiteX395" fmla="*/ 2812733 w 4887913"/>
                <a:gd name="connsiteY395" fmla="*/ 222250 h 3052885"/>
                <a:gd name="connsiteX396" fmla="*/ 2830513 w 4887913"/>
                <a:gd name="connsiteY396" fmla="*/ 237836 h 3052885"/>
                <a:gd name="connsiteX397" fmla="*/ 2825433 w 4887913"/>
                <a:gd name="connsiteY397" fmla="*/ 245630 h 3052885"/>
                <a:gd name="connsiteX398" fmla="*/ 2812733 w 4887913"/>
                <a:gd name="connsiteY398" fmla="*/ 250825 h 3052885"/>
                <a:gd name="connsiteX399" fmla="*/ 2805113 w 4887913"/>
                <a:gd name="connsiteY399" fmla="*/ 243032 h 3052885"/>
                <a:gd name="connsiteX400" fmla="*/ 2812733 w 4887913"/>
                <a:gd name="connsiteY400" fmla="*/ 222250 h 3052885"/>
                <a:gd name="connsiteX401" fmla="*/ 3876676 w 4887913"/>
                <a:gd name="connsiteY401" fmla="*/ 203200 h 3052885"/>
                <a:gd name="connsiteX402" fmla="*/ 3833261 w 4887913"/>
                <a:gd name="connsiteY402" fmla="*/ 273050 h 3052885"/>
                <a:gd name="connsiteX403" fmla="*/ 3825600 w 4887913"/>
                <a:gd name="connsiteY403" fmla="*/ 265289 h 3052885"/>
                <a:gd name="connsiteX404" fmla="*/ 3817938 w 4887913"/>
                <a:gd name="connsiteY404" fmla="*/ 260115 h 3052885"/>
                <a:gd name="connsiteX405" fmla="*/ 3876676 w 4887913"/>
                <a:gd name="connsiteY405" fmla="*/ 203200 h 3052885"/>
                <a:gd name="connsiteX406" fmla="*/ 3444416 w 4887913"/>
                <a:gd name="connsiteY406" fmla="*/ 97834 h 3052885"/>
                <a:gd name="connsiteX407" fmla="*/ 3410891 w 4887913"/>
                <a:gd name="connsiteY407" fmla="*/ 239944 h 3052885"/>
                <a:gd name="connsiteX408" fmla="*/ 3395418 w 4887913"/>
                <a:gd name="connsiteY408" fmla="*/ 314875 h 3052885"/>
                <a:gd name="connsiteX409" fmla="*/ 3449574 w 4887913"/>
                <a:gd name="connsiteY409" fmla="*/ 356216 h 3052885"/>
                <a:gd name="connsiteX410" fmla="*/ 3488256 w 4887913"/>
                <a:gd name="connsiteY410" fmla="*/ 317459 h 3052885"/>
                <a:gd name="connsiteX411" fmla="*/ 3555307 w 4887913"/>
                <a:gd name="connsiteY411" fmla="*/ 423395 h 3052885"/>
                <a:gd name="connsiteX412" fmla="*/ 3557886 w 4887913"/>
                <a:gd name="connsiteY412" fmla="*/ 420811 h 3052885"/>
                <a:gd name="connsiteX413" fmla="*/ 3565622 w 4887913"/>
                <a:gd name="connsiteY413" fmla="*/ 423395 h 3052885"/>
                <a:gd name="connsiteX414" fmla="*/ 3588832 w 4887913"/>
                <a:gd name="connsiteY414" fmla="*/ 428563 h 3052885"/>
                <a:gd name="connsiteX415" fmla="*/ 3666198 w 4887913"/>
                <a:gd name="connsiteY415" fmla="*/ 410476 h 3052885"/>
                <a:gd name="connsiteX416" fmla="*/ 3710038 w 4887913"/>
                <a:gd name="connsiteY416" fmla="*/ 449234 h 3052885"/>
                <a:gd name="connsiteX417" fmla="*/ 3738406 w 4887913"/>
                <a:gd name="connsiteY417" fmla="*/ 433731 h 3052885"/>
                <a:gd name="connsiteX418" fmla="*/ 3691986 w 4887913"/>
                <a:gd name="connsiteY418" fmla="*/ 500910 h 3052885"/>
                <a:gd name="connsiteX419" fmla="*/ 3715196 w 4887913"/>
                <a:gd name="connsiteY419" fmla="*/ 513829 h 3052885"/>
                <a:gd name="connsiteX420" fmla="*/ 3751300 w 4887913"/>
                <a:gd name="connsiteY420" fmla="*/ 506078 h 3052885"/>
                <a:gd name="connsiteX421" fmla="*/ 3766773 w 4887913"/>
                <a:gd name="connsiteY421" fmla="*/ 542251 h 3052885"/>
                <a:gd name="connsiteX422" fmla="*/ 3756458 w 4887913"/>
                <a:gd name="connsiteY422" fmla="*/ 575841 h 3052885"/>
                <a:gd name="connsiteX423" fmla="*/ 3849297 w 4887913"/>
                <a:gd name="connsiteY423" fmla="*/ 671442 h 3052885"/>
                <a:gd name="connsiteX424" fmla="*/ 3890559 w 4887913"/>
                <a:gd name="connsiteY424" fmla="*/ 661107 h 3052885"/>
                <a:gd name="connsiteX425" fmla="*/ 3913768 w 4887913"/>
                <a:gd name="connsiteY425" fmla="*/ 702448 h 3052885"/>
                <a:gd name="connsiteX426" fmla="*/ 3898295 w 4887913"/>
                <a:gd name="connsiteY426" fmla="*/ 707616 h 3052885"/>
                <a:gd name="connsiteX427" fmla="*/ 3903453 w 4887913"/>
                <a:gd name="connsiteY427" fmla="*/ 710200 h 3052885"/>
                <a:gd name="connsiteX428" fmla="*/ 3869928 w 4887913"/>
                <a:gd name="connsiteY428" fmla="*/ 751541 h 3052885"/>
                <a:gd name="connsiteX429" fmla="*/ 3877664 w 4887913"/>
                <a:gd name="connsiteY429" fmla="*/ 792882 h 3052885"/>
                <a:gd name="connsiteX430" fmla="*/ 3875085 w 4887913"/>
                <a:gd name="connsiteY430" fmla="*/ 800633 h 3052885"/>
                <a:gd name="connsiteX431" fmla="*/ 3916347 w 4887913"/>
                <a:gd name="connsiteY431" fmla="*/ 865229 h 3052885"/>
                <a:gd name="connsiteX432" fmla="*/ 3960188 w 4887913"/>
                <a:gd name="connsiteY432" fmla="*/ 862645 h 3052885"/>
                <a:gd name="connsiteX433" fmla="*/ 3996292 w 4887913"/>
                <a:gd name="connsiteY433" fmla="*/ 898819 h 3052885"/>
                <a:gd name="connsiteX434" fmla="*/ 3957609 w 4887913"/>
                <a:gd name="connsiteY434" fmla="*/ 960830 h 3052885"/>
                <a:gd name="connsiteX435" fmla="*/ 3947293 w 4887913"/>
                <a:gd name="connsiteY435" fmla="*/ 958246 h 3052885"/>
                <a:gd name="connsiteX436" fmla="*/ 3918926 w 4887913"/>
                <a:gd name="connsiteY436" fmla="*/ 989252 h 3052885"/>
                <a:gd name="connsiteX437" fmla="*/ 3991134 w 4887913"/>
                <a:gd name="connsiteY437" fmla="*/ 1108108 h 3052885"/>
                <a:gd name="connsiteX438" fmla="*/ 3913768 w 4887913"/>
                <a:gd name="connsiteY438" fmla="*/ 1185623 h 3052885"/>
                <a:gd name="connsiteX439" fmla="*/ 3983398 w 4887913"/>
                <a:gd name="connsiteY439" fmla="*/ 1260554 h 3052885"/>
                <a:gd name="connsiteX440" fmla="*/ 3918926 w 4887913"/>
                <a:gd name="connsiteY440" fmla="*/ 1278640 h 3052885"/>
                <a:gd name="connsiteX441" fmla="*/ 3918926 w 4887913"/>
                <a:gd name="connsiteY441" fmla="*/ 1273473 h 3052885"/>
                <a:gd name="connsiteX442" fmla="*/ 3849297 w 4887913"/>
                <a:gd name="connsiteY442" fmla="*/ 1371658 h 3052885"/>
                <a:gd name="connsiteX443" fmla="*/ 3908611 w 4887913"/>
                <a:gd name="connsiteY443" fmla="*/ 1436253 h 3052885"/>
                <a:gd name="connsiteX444" fmla="*/ 3906032 w 4887913"/>
                <a:gd name="connsiteY444" fmla="*/ 1436253 h 3052885"/>
                <a:gd name="connsiteX445" fmla="*/ 3991134 w 4887913"/>
                <a:gd name="connsiteY445" fmla="*/ 1454340 h 3052885"/>
                <a:gd name="connsiteX446" fmla="*/ 4065921 w 4887913"/>
                <a:gd name="connsiteY446" fmla="*/ 1374242 h 3052885"/>
                <a:gd name="connsiteX447" fmla="*/ 4163918 w 4887913"/>
                <a:gd name="connsiteY447" fmla="*/ 1307062 h 3052885"/>
                <a:gd name="connsiteX448" fmla="*/ 4277388 w 4887913"/>
                <a:gd name="connsiteY448" fmla="*/ 1245051 h 3052885"/>
                <a:gd name="connsiteX449" fmla="*/ 4439856 w 4887913"/>
                <a:gd name="connsiteY449" fmla="*/ 1198542 h 3052885"/>
                <a:gd name="connsiteX450" fmla="*/ 4473381 w 4887913"/>
                <a:gd name="connsiteY450" fmla="*/ 1211461 h 3052885"/>
                <a:gd name="connsiteX451" fmla="*/ 4486275 w 4887913"/>
                <a:gd name="connsiteY451" fmla="*/ 1239883 h 3052885"/>
                <a:gd name="connsiteX452" fmla="*/ 4426961 w 4887913"/>
                <a:gd name="connsiteY452" fmla="*/ 1325149 h 3052885"/>
                <a:gd name="connsiteX453" fmla="*/ 4375384 w 4887913"/>
                <a:gd name="connsiteY453" fmla="*/ 1317398 h 3052885"/>
                <a:gd name="connsiteX454" fmla="*/ 4305755 w 4887913"/>
                <a:gd name="connsiteY454" fmla="*/ 1345820 h 3052885"/>
                <a:gd name="connsiteX455" fmla="*/ 4189706 w 4887913"/>
                <a:gd name="connsiteY455" fmla="*/ 1389745 h 3052885"/>
                <a:gd name="connsiteX456" fmla="*/ 3988555 w 4887913"/>
                <a:gd name="connsiteY456" fmla="*/ 1493098 h 3052885"/>
                <a:gd name="connsiteX457" fmla="*/ 3864770 w 4887913"/>
                <a:gd name="connsiteY457" fmla="*/ 1560277 h 3052885"/>
                <a:gd name="connsiteX458" fmla="*/ 3836403 w 4887913"/>
                <a:gd name="connsiteY458" fmla="*/ 1544774 h 3052885"/>
                <a:gd name="connsiteX459" fmla="*/ 3810614 w 4887913"/>
                <a:gd name="connsiteY459" fmla="*/ 1565445 h 3052885"/>
                <a:gd name="connsiteX460" fmla="*/ 3854455 w 4887913"/>
                <a:gd name="connsiteY460" fmla="*/ 1596450 h 3052885"/>
                <a:gd name="connsiteX461" fmla="*/ 4086552 w 4887913"/>
                <a:gd name="connsiteY461" fmla="*/ 1707555 h 3052885"/>
                <a:gd name="connsiteX462" fmla="*/ 4109762 w 4887913"/>
                <a:gd name="connsiteY462" fmla="*/ 1692052 h 3052885"/>
                <a:gd name="connsiteX463" fmla="*/ 4153602 w 4887913"/>
                <a:gd name="connsiteY463" fmla="*/ 1710139 h 3052885"/>
                <a:gd name="connsiteX464" fmla="*/ 4153602 w 4887913"/>
                <a:gd name="connsiteY464" fmla="*/ 1738561 h 3052885"/>
                <a:gd name="connsiteX465" fmla="*/ 4083973 w 4887913"/>
                <a:gd name="connsiteY465" fmla="*/ 1803157 h 3052885"/>
                <a:gd name="connsiteX466" fmla="*/ 3993713 w 4887913"/>
                <a:gd name="connsiteY466" fmla="*/ 1754064 h 3052885"/>
                <a:gd name="connsiteX467" fmla="*/ 3965346 w 4887913"/>
                <a:gd name="connsiteY467" fmla="*/ 1756648 h 3052885"/>
                <a:gd name="connsiteX468" fmla="*/ 3877664 w 4887913"/>
                <a:gd name="connsiteY468" fmla="*/ 1673965 h 3052885"/>
                <a:gd name="connsiteX469" fmla="*/ 3828666 w 4887913"/>
                <a:gd name="connsiteY469" fmla="*/ 1661046 h 3052885"/>
                <a:gd name="connsiteX470" fmla="*/ 3771931 w 4887913"/>
                <a:gd name="connsiteY470" fmla="*/ 1686884 h 3052885"/>
                <a:gd name="connsiteX471" fmla="*/ 3710038 w 4887913"/>
                <a:gd name="connsiteY471" fmla="*/ 1648127 h 3052885"/>
                <a:gd name="connsiteX472" fmla="*/ 3697144 w 4887913"/>
                <a:gd name="connsiteY472" fmla="*/ 1653295 h 3052885"/>
                <a:gd name="connsiteX473" fmla="*/ 3666198 w 4887913"/>
                <a:gd name="connsiteY473" fmla="*/ 1632624 h 3052885"/>
                <a:gd name="connsiteX474" fmla="*/ 3630094 w 4887913"/>
                <a:gd name="connsiteY474" fmla="*/ 1658462 h 3052885"/>
                <a:gd name="connsiteX475" fmla="*/ 3632673 w 4887913"/>
                <a:gd name="connsiteY475" fmla="*/ 1658462 h 3052885"/>
                <a:gd name="connsiteX476" fmla="*/ 3614621 w 4887913"/>
                <a:gd name="connsiteY476" fmla="*/ 1699803 h 3052885"/>
                <a:gd name="connsiteX477" fmla="*/ 3563043 w 4887913"/>
                <a:gd name="connsiteY477" fmla="*/ 1673965 h 3052885"/>
                <a:gd name="connsiteX478" fmla="*/ 3506309 w 4887913"/>
                <a:gd name="connsiteY478" fmla="*/ 1735977 h 3052885"/>
                <a:gd name="connsiteX479" fmla="*/ 3454731 w 4887913"/>
                <a:gd name="connsiteY479" fmla="*/ 1735977 h 3052885"/>
                <a:gd name="connsiteX480" fmla="*/ 3416048 w 4887913"/>
                <a:gd name="connsiteY480" fmla="*/ 1774735 h 3052885"/>
                <a:gd name="connsiteX481" fmla="*/ 3418627 w 4887913"/>
                <a:gd name="connsiteY481" fmla="*/ 1774735 h 3052885"/>
                <a:gd name="connsiteX482" fmla="*/ 3281948 w 4887913"/>
                <a:gd name="connsiteY482" fmla="*/ 1870336 h 3052885"/>
                <a:gd name="connsiteX483" fmla="*/ 3320631 w 4887913"/>
                <a:gd name="connsiteY483" fmla="*/ 1857417 h 3052885"/>
                <a:gd name="connsiteX484" fmla="*/ 3336104 w 4887913"/>
                <a:gd name="connsiteY484" fmla="*/ 1860001 h 3052885"/>
                <a:gd name="connsiteX485" fmla="*/ 3354156 w 4887913"/>
                <a:gd name="connsiteY485" fmla="*/ 1847082 h 3052885"/>
                <a:gd name="connsiteX486" fmla="*/ 3423785 w 4887913"/>
                <a:gd name="connsiteY486" fmla="*/ 1865168 h 3052885"/>
                <a:gd name="connsiteX487" fmla="*/ 3436679 w 4887913"/>
                <a:gd name="connsiteY487" fmla="*/ 1857417 h 3052885"/>
                <a:gd name="connsiteX488" fmla="*/ 3444416 w 4887913"/>
                <a:gd name="connsiteY488" fmla="*/ 1860001 h 3052885"/>
                <a:gd name="connsiteX489" fmla="*/ 3477941 w 4887913"/>
                <a:gd name="connsiteY489" fmla="*/ 1844498 h 3052885"/>
                <a:gd name="connsiteX490" fmla="*/ 3524361 w 4887913"/>
                <a:gd name="connsiteY490" fmla="*/ 1865168 h 3052885"/>
                <a:gd name="connsiteX491" fmla="*/ 3583674 w 4887913"/>
                <a:gd name="connsiteY491" fmla="*/ 1818659 h 3052885"/>
                <a:gd name="connsiteX492" fmla="*/ 3624936 w 4887913"/>
                <a:gd name="connsiteY492" fmla="*/ 1844498 h 3052885"/>
                <a:gd name="connsiteX493" fmla="*/ 3668777 w 4887913"/>
                <a:gd name="connsiteY493" fmla="*/ 1813492 h 3052885"/>
                <a:gd name="connsiteX494" fmla="*/ 3679092 w 4887913"/>
                <a:gd name="connsiteY494" fmla="*/ 1839330 h 3052885"/>
                <a:gd name="connsiteX495" fmla="*/ 3673934 w 4887913"/>
                <a:gd name="connsiteY495" fmla="*/ 1880671 h 3052885"/>
                <a:gd name="connsiteX496" fmla="*/ 3779668 w 4887913"/>
                <a:gd name="connsiteY496" fmla="*/ 1865168 h 3052885"/>
                <a:gd name="connsiteX497" fmla="*/ 3784825 w 4887913"/>
                <a:gd name="connsiteY497" fmla="*/ 1875504 h 3052885"/>
                <a:gd name="connsiteX498" fmla="*/ 3782246 w 4887913"/>
                <a:gd name="connsiteY498" fmla="*/ 1898758 h 3052885"/>
                <a:gd name="connsiteX499" fmla="*/ 3820929 w 4887913"/>
                <a:gd name="connsiteY499" fmla="*/ 1934931 h 3052885"/>
                <a:gd name="connsiteX500" fmla="*/ 3898295 w 4887913"/>
                <a:gd name="connsiteY500" fmla="*/ 1875504 h 3052885"/>
                <a:gd name="connsiteX501" fmla="*/ 3916347 w 4887913"/>
                <a:gd name="connsiteY501" fmla="*/ 1893590 h 3052885"/>
                <a:gd name="connsiteX502" fmla="*/ 3838981 w 4887913"/>
                <a:gd name="connsiteY502" fmla="*/ 1965937 h 3052885"/>
                <a:gd name="connsiteX503" fmla="*/ 3877664 w 4887913"/>
                <a:gd name="connsiteY503" fmla="*/ 2069290 h 3052885"/>
                <a:gd name="connsiteX504" fmla="*/ 3949872 w 4887913"/>
                <a:gd name="connsiteY504" fmla="*/ 2102880 h 3052885"/>
                <a:gd name="connsiteX505" fmla="*/ 3900874 w 4887913"/>
                <a:gd name="connsiteY505" fmla="*/ 2203649 h 3052885"/>
                <a:gd name="connsiteX506" fmla="*/ 3913768 w 4887913"/>
                <a:gd name="connsiteY506" fmla="*/ 2242406 h 3052885"/>
                <a:gd name="connsiteX507" fmla="*/ 3978240 w 4887913"/>
                <a:gd name="connsiteY507" fmla="*/ 2255325 h 3052885"/>
                <a:gd name="connsiteX508" fmla="*/ 3936978 w 4887913"/>
                <a:gd name="connsiteY508" fmla="*/ 2283747 h 3052885"/>
                <a:gd name="connsiteX509" fmla="*/ 3942136 w 4887913"/>
                <a:gd name="connsiteY509" fmla="*/ 2286331 h 3052885"/>
                <a:gd name="connsiteX510" fmla="*/ 3960188 w 4887913"/>
                <a:gd name="connsiteY510" fmla="*/ 2283747 h 3052885"/>
                <a:gd name="connsiteX511" fmla="*/ 3991134 w 4887913"/>
                <a:gd name="connsiteY511" fmla="*/ 2309586 h 3052885"/>
                <a:gd name="connsiteX512" fmla="*/ 4009186 w 4887913"/>
                <a:gd name="connsiteY512" fmla="*/ 2327672 h 3052885"/>
                <a:gd name="connsiteX513" fmla="*/ 4037554 w 4887913"/>
                <a:gd name="connsiteY513" fmla="*/ 2325089 h 3052885"/>
                <a:gd name="connsiteX514" fmla="*/ 4053027 w 4887913"/>
                <a:gd name="connsiteY514" fmla="*/ 2330256 h 3052885"/>
                <a:gd name="connsiteX515" fmla="*/ 4019502 w 4887913"/>
                <a:gd name="connsiteY515" fmla="*/ 2343175 h 3052885"/>
                <a:gd name="connsiteX516" fmla="*/ 4024659 w 4887913"/>
                <a:gd name="connsiteY516" fmla="*/ 2366430 h 3052885"/>
                <a:gd name="connsiteX517" fmla="*/ 4029817 w 4887913"/>
                <a:gd name="connsiteY517" fmla="*/ 2369014 h 3052885"/>
                <a:gd name="connsiteX518" fmla="*/ 4027238 w 4887913"/>
                <a:gd name="connsiteY518" fmla="*/ 2423274 h 3052885"/>
                <a:gd name="connsiteX519" fmla="*/ 4006607 w 4887913"/>
                <a:gd name="connsiteY519" fmla="*/ 2472366 h 3052885"/>
                <a:gd name="connsiteX520" fmla="*/ 4019502 w 4887913"/>
                <a:gd name="connsiteY520" fmla="*/ 2500788 h 3052885"/>
                <a:gd name="connsiteX521" fmla="*/ 3991134 w 4887913"/>
                <a:gd name="connsiteY521" fmla="*/ 2516291 h 3052885"/>
                <a:gd name="connsiteX522" fmla="*/ 3978240 w 4887913"/>
                <a:gd name="connsiteY522" fmla="*/ 2503372 h 3052885"/>
                <a:gd name="connsiteX523" fmla="*/ 3931820 w 4887913"/>
                <a:gd name="connsiteY523" fmla="*/ 2575719 h 3052885"/>
                <a:gd name="connsiteX524" fmla="*/ 3890559 w 4887913"/>
                <a:gd name="connsiteY524" fmla="*/ 2617060 h 3052885"/>
                <a:gd name="connsiteX525" fmla="*/ 3859612 w 4887913"/>
                <a:gd name="connsiteY525" fmla="*/ 2617060 h 3052885"/>
                <a:gd name="connsiteX526" fmla="*/ 3836403 w 4887913"/>
                <a:gd name="connsiteY526" fmla="*/ 2622228 h 3052885"/>
                <a:gd name="connsiteX527" fmla="*/ 3805456 w 4887913"/>
                <a:gd name="connsiteY527" fmla="*/ 2606725 h 3052885"/>
                <a:gd name="connsiteX528" fmla="*/ 3838981 w 4887913"/>
                <a:gd name="connsiteY528" fmla="*/ 2684240 h 3052885"/>
                <a:gd name="connsiteX529" fmla="*/ 3831245 w 4887913"/>
                <a:gd name="connsiteY529" fmla="*/ 2671321 h 3052885"/>
                <a:gd name="connsiteX530" fmla="*/ 3748721 w 4887913"/>
                <a:gd name="connsiteY530" fmla="*/ 2619644 h 3052885"/>
                <a:gd name="connsiteX531" fmla="*/ 3679092 w 4887913"/>
                <a:gd name="connsiteY531" fmla="*/ 2710078 h 3052885"/>
                <a:gd name="connsiteX532" fmla="*/ 3635251 w 4887913"/>
                <a:gd name="connsiteY532" fmla="*/ 2689407 h 3052885"/>
                <a:gd name="connsiteX533" fmla="*/ 3583674 w 4887913"/>
                <a:gd name="connsiteY533" fmla="*/ 2743668 h 3052885"/>
                <a:gd name="connsiteX534" fmla="*/ 3565622 w 4887913"/>
                <a:gd name="connsiteY534" fmla="*/ 2735916 h 3052885"/>
                <a:gd name="connsiteX535" fmla="*/ 3557886 w 4887913"/>
                <a:gd name="connsiteY535" fmla="*/ 2766922 h 3052885"/>
                <a:gd name="connsiteX536" fmla="*/ 3575938 w 4887913"/>
                <a:gd name="connsiteY536" fmla="*/ 2834101 h 3052885"/>
                <a:gd name="connsiteX537" fmla="*/ 3557886 w 4887913"/>
                <a:gd name="connsiteY537" fmla="*/ 2857356 h 3052885"/>
                <a:gd name="connsiteX538" fmla="*/ 3539834 w 4887913"/>
                <a:gd name="connsiteY538" fmla="*/ 2844437 h 3052885"/>
                <a:gd name="connsiteX539" fmla="*/ 3547570 w 4887913"/>
                <a:gd name="connsiteY539" fmla="*/ 2808263 h 3052885"/>
                <a:gd name="connsiteX540" fmla="*/ 3511466 w 4887913"/>
                <a:gd name="connsiteY540" fmla="*/ 2754003 h 3052885"/>
                <a:gd name="connsiteX541" fmla="*/ 3483099 w 4887913"/>
                <a:gd name="connsiteY541" fmla="*/ 2759171 h 3052885"/>
                <a:gd name="connsiteX542" fmla="*/ 3459889 w 4887913"/>
                <a:gd name="connsiteY542" fmla="*/ 2772090 h 3052885"/>
                <a:gd name="connsiteX543" fmla="*/ 3431522 w 4887913"/>
                <a:gd name="connsiteY543" fmla="*/ 2746252 h 3052885"/>
                <a:gd name="connsiteX544" fmla="*/ 3416048 w 4887913"/>
                <a:gd name="connsiteY544" fmla="*/ 2738500 h 3052885"/>
                <a:gd name="connsiteX545" fmla="*/ 3364471 w 4887913"/>
                <a:gd name="connsiteY545" fmla="*/ 2792760 h 3052885"/>
                <a:gd name="connsiteX546" fmla="*/ 3251001 w 4887913"/>
                <a:gd name="connsiteY546" fmla="*/ 2629980 h 3052885"/>
                <a:gd name="connsiteX547" fmla="*/ 3217476 w 4887913"/>
                <a:gd name="connsiteY547" fmla="*/ 2635147 h 3052885"/>
                <a:gd name="connsiteX548" fmla="*/ 3214897 w 4887913"/>
                <a:gd name="connsiteY548" fmla="*/ 2635147 h 3052885"/>
                <a:gd name="connsiteX549" fmla="*/ 3222634 w 4887913"/>
                <a:gd name="connsiteY549" fmla="*/ 3004634 h 3052885"/>
                <a:gd name="connsiteX550" fmla="*/ 3199424 w 4887913"/>
                <a:gd name="connsiteY550" fmla="*/ 3009801 h 3052885"/>
                <a:gd name="connsiteX551" fmla="*/ 3202003 w 4887913"/>
                <a:gd name="connsiteY551" fmla="*/ 2632563 h 3052885"/>
                <a:gd name="connsiteX552" fmla="*/ 3186530 w 4887913"/>
                <a:gd name="connsiteY552" fmla="*/ 2622228 h 3052885"/>
                <a:gd name="connsiteX553" fmla="*/ 3194267 w 4887913"/>
                <a:gd name="connsiteY553" fmla="*/ 2586055 h 3052885"/>
                <a:gd name="connsiteX554" fmla="*/ 3098849 w 4887913"/>
                <a:gd name="connsiteY554" fmla="*/ 2490453 h 3052885"/>
                <a:gd name="connsiteX555" fmla="*/ 3134953 w 4887913"/>
                <a:gd name="connsiteY555" fmla="*/ 2407771 h 3052885"/>
                <a:gd name="connsiteX556" fmla="*/ 3106585 w 4887913"/>
                <a:gd name="connsiteY556" fmla="*/ 2340591 h 3052885"/>
                <a:gd name="connsiteX557" fmla="*/ 3155584 w 4887913"/>
                <a:gd name="connsiteY557" fmla="*/ 2242406 h 3052885"/>
                <a:gd name="connsiteX558" fmla="*/ 3119480 w 4887913"/>
                <a:gd name="connsiteY558" fmla="*/ 2188146 h 3052885"/>
                <a:gd name="connsiteX559" fmla="*/ 3222634 w 4887913"/>
                <a:gd name="connsiteY559" fmla="*/ 2058955 h 3052885"/>
                <a:gd name="connsiteX560" fmla="*/ 3212319 w 4887913"/>
                <a:gd name="connsiteY560" fmla="*/ 2027949 h 3052885"/>
                <a:gd name="connsiteX561" fmla="*/ 3222634 w 4887913"/>
                <a:gd name="connsiteY561" fmla="*/ 2020198 h 3052885"/>
                <a:gd name="connsiteX562" fmla="*/ 3207161 w 4887913"/>
                <a:gd name="connsiteY562" fmla="*/ 1984024 h 3052885"/>
                <a:gd name="connsiteX563" fmla="*/ 3238107 w 4887913"/>
                <a:gd name="connsiteY563" fmla="*/ 1914261 h 3052885"/>
                <a:gd name="connsiteX564" fmla="*/ 3150426 w 4887913"/>
                <a:gd name="connsiteY564" fmla="*/ 1989192 h 3052885"/>
                <a:gd name="connsiteX565" fmla="*/ 2946696 w 4887913"/>
                <a:gd name="connsiteY565" fmla="*/ 2128718 h 3052885"/>
                <a:gd name="connsiteX566" fmla="*/ 2946696 w 4887913"/>
                <a:gd name="connsiteY566" fmla="*/ 2136470 h 3052885"/>
                <a:gd name="connsiteX567" fmla="*/ 2951854 w 4887913"/>
                <a:gd name="connsiteY567" fmla="*/ 2151973 h 3052885"/>
                <a:gd name="connsiteX568" fmla="*/ 2951854 w 4887913"/>
                <a:gd name="connsiteY568" fmla="*/ 2157140 h 3052885"/>
                <a:gd name="connsiteX569" fmla="*/ 2957011 w 4887913"/>
                <a:gd name="connsiteY569" fmla="*/ 2167475 h 3052885"/>
                <a:gd name="connsiteX570" fmla="*/ 2954433 w 4887913"/>
                <a:gd name="connsiteY570" fmla="*/ 2167475 h 3052885"/>
                <a:gd name="connsiteX571" fmla="*/ 2957011 w 4887913"/>
                <a:gd name="connsiteY571" fmla="*/ 2180395 h 3052885"/>
                <a:gd name="connsiteX572" fmla="*/ 2905434 w 4887913"/>
                <a:gd name="connsiteY572" fmla="*/ 2219152 h 3052885"/>
                <a:gd name="connsiteX573" fmla="*/ 2902855 w 4887913"/>
                <a:gd name="connsiteY573" fmla="*/ 2216568 h 3052885"/>
                <a:gd name="connsiteX574" fmla="*/ 2897698 w 4887913"/>
                <a:gd name="connsiteY574" fmla="*/ 2226903 h 3052885"/>
                <a:gd name="connsiteX575" fmla="*/ 2877067 w 4887913"/>
                <a:gd name="connsiteY575" fmla="*/ 2232071 h 3052885"/>
                <a:gd name="connsiteX576" fmla="*/ 2781649 w 4887913"/>
                <a:gd name="connsiteY576" fmla="*/ 2151973 h 3052885"/>
                <a:gd name="connsiteX577" fmla="*/ 2732651 w 4887913"/>
                <a:gd name="connsiteY577" fmla="*/ 2082209 h 3052885"/>
                <a:gd name="connsiteX578" fmla="*/ 2724914 w 4887913"/>
                <a:gd name="connsiteY578" fmla="*/ 2087377 h 3052885"/>
                <a:gd name="connsiteX579" fmla="*/ 2683652 w 4887913"/>
                <a:gd name="connsiteY579" fmla="*/ 2040868 h 3052885"/>
                <a:gd name="connsiteX580" fmla="*/ 2683652 w 4887913"/>
                <a:gd name="connsiteY580" fmla="*/ 2043452 h 3052885"/>
                <a:gd name="connsiteX581" fmla="*/ 2675916 w 4887913"/>
                <a:gd name="connsiteY581" fmla="*/ 2027949 h 3052885"/>
                <a:gd name="connsiteX582" fmla="*/ 2650127 w 4887913"/>
                <a:gd name="connsiteY582" fmla="*/ 2046036 h 3052885"/>
                <a:gd name="connsiteX583" fmla="*/ 2644969 w 4887913"/>
                <a:gd name="connsiteY583" fmla="*/ 2048620 h 3052885"/>
                <a:gd name="connsiteX584" fmla="*/ 2619181 w 4887913"/>
                <a:gd name="connsiteY584" fmla="*/ 2043452 h 3052885"/>
                <a:gd name="connsiteX585" fmla="*/ 2585656 w 4887913"/>
                <a:gd name="connsiteY585" fmla="*/ 1996943 h 3052885"/>
                <a:gd name="connsiteX586" fmla="*/ 2595971 w 4887913"/>
                <a:gd name="connsiteY586" fmla="*/ 1968521 h 3052885"/>
                <a:gd name="connsiteX587" fmla="*/ 2531500 w 4887913"/>
                <a:gd name="connsiteY587" fmla="*/ 1960770 h 3052885"/>
                <a:gd name="connsiteX588" fmla="*/ 2503132 w 4887913"/>
                <a:gd name="connsiteY588" fmla="*/ 1937515 h 3052885"/>
                <a:gd name="connsiteX589" fmla="*/ 2500553 w 4887913"/>
                <a:gd name="connsiteY589" fmla="*/ 1937515 h 3052885"/>
                <a:gd name="connsiteX590" fmla="*/ 2477344 w 4887913"/>
                <a:gd name="connsiteY590" fmla="*/ 1932348 h 3052885"/>
                <a:gd name="connsiteX591" fmla="*/ 2479922 w 4887913"/>
                <a:gd name="connsiteY591" fmla="*/ 1932348 h 3052885"/>
                <a:gd name="connsiteX592" fmla="*/ 2477344 w 4887913"/>
                <a:gd name="connsiteY592" fmla="*/ 1927180 h 3052885"/>
                <a:gd name="connsiteX593" fmla="*/ 2454134 w 4887913"/>
                <a:gd name="connsiteY593" fmla="*/ 1885839 h 3052885"/>
                <a:gd name="connsiteX594" fmla="*/ 2459292 w 4887913"/>
                <a:gd name="connsiteY594" fmla="*/ 1875504 h 3052885"/>
                <a:gd name="connsiteX595" fmla="*/ 2446397 w 4887913"/>
                <a:gd name="connsiteY595" fmla="*/ 1852249 h 3052885"/>
                <a:gd name="connsiteX596" fmla="*/ 2389662 w 4887913"/>
                <a:gd name="connsiteY596" fmla="*/ 1808324 h 3052885"/>
                <a:gd name="connsiteX597" fmla="*/ 2384505 w 4887913"/>
                <a:gd name="connsiteY597" fmla="*/ 1834162 h 3052885"/>
                <a:gd name="connsiteX598" fmla="*/ 2407714 w 4887913"/>
                <a:gd name="connsiteY598" fmla="*/ 1870336 h 3052885"/>
                <a:gd name="connsiteX599" fmla="*/ 2405136 w 4887913"/>
                <a:gd name="connsiteY599" fmla="*/ 1898758 h 3052885"/>
                <a:gd name="connsiteX600" fmla="*/ 2423188 w 4887913"/>
                <a:gd name="connsiteY600" fmla="*/ 1914261 h 3052885"/>
                <a:gd name="connsiteX601" fmla="*/ 2410293 w 4887913"/>
                <a:gd name="connsiteY601" fmla="*/ 1927180 h 3052885"/>
                <a:gd name="connsiteX602" fmla="*/ 2410293 w 4887913"/>
                <a:gd name="connsiteY602" fmla="*/ 1929764 h 3052885"/>
                <a:gd name="connsiteX603" fmla="*/ 2492817 w 4887913"/>
                <a:gd name="connsiteY603" fmla="*/ 1963354 h 3052885"/>
                <a:gd name="connsiteX604" fmla="*/ 2508290 w 4887913"/>
                <a:gd name="connsiteY604" fmla="*/ 1973689 h 3052885"/>
                <a:gd name="connsiteX605" fmla="*/ 2521184 w 4887913"/>
                <a:gd name="connsiteY605" fmla="*/ 1971105 h 3052885"/>
                <a:gd name="connsiteX606" fmla="*/ 2536657 w 4887913"/>
                <a:gd name="connsiteY606" fmla="*/ 1981440 h 3052885"/>
                <a:gd name="connsiteX607" fmla="*/ 2552131 w 4887913"/>
                <a:gd name="connsiteY607" fmla="*/ 2015030 h 3052885"/>
                <a:gd name="connsiteX608" fmla="*/ 2588235 w 4887913"/>
                <a:gd name="connsiteY608" fmla="*/ 2084793 h 3052885"/>
                <a:gd name="connsiteX609" fmla="*/ 2585656 w 4887913"/>
                <a:gd name="connsiteY609" fmla="*/ 2115799 h 3052885"/>
                <a:gd name="connsiteX610" fmla="*/ 2639812 w 4887913"/>
                <a:gd name="connsiteY610" fmla="*/ 2097712 h 3052885"/>
                <a:gd name="connsiteX611" fmla="*/ 2650127 w 4887913"/>
                <a:gd name="connsiteY611" fmla="*/ 2102880 h 3052885"/>
                <a:gd name="connsiteX612" fmla="*/ 2647548 w 4887913"/>
                <a:gd name="connsiteY612" fmla="*/ 2102880 h 3052885"/>
                <a:gd name="connsiteX613" fmla="*/ 2668179 w 4887913"/>
                <a:gd name="connsiteY613" fmla="*/ 2105464 h 3052885"/>
                <a:gd name="connsiteX614" fmla="*/ 2704283 w 4887913"/>
                <a:gd name="connsiteY614" fmla="*/ 2128718 h 3052885"/>
                <a:gd name="connsiteX615" fmla="*/ 2706862 w 4887913"/>
                <a:gd name="connsiteY615" fmla="*/ 2120967 h 3052885"/>
                <a:gd name="connsiteX616" fmla="*/ 2730072 w 4887913"/>
                <a:gd name="connsiteY616" fmla="*/ 2164892 h 3052885"/>
                <a:gd name="connsiteX617" fmla="*/ 2717178 w 4887913"/>
                <a:gd name="connsiteY617" fmla="*/ 2162308 h 3052885"/>
                <a:gd name="connsiteX618" fmla="*/ 2722335 w 4887913"/>
                <a:gd name="connsiteY618" fmla="*/ 2177811 h 3052885"/>
                <a:gd name="connsiteX619" fmla="*/ 2724914 w 4887913"/>
                <a:gd name="connsiteY619" fmla="*/ 2177811 h 3052885"/>
                <a:gd name="connsiteX620" fmla="*/ 2727493 w 4887913"/>
                <a:gd name="connsiteY620" fmla="*/ 2193314 h 3052885"/>
                <a:gd name="connsiteX621" fmla="*/ 2724914 w 4887913"/>
                <a:gd name="connsiteY621" fmla="*/ 2201065 h 3052885"/>
                <a:gd name="connsiteX622" fmla="*/ 2730072 w 4887913"/>
                <a:gd name="connsiteY622" fmla="*/ 2203649 h 3052885"/>
                <a:gd name="connsiteX623" fmla="*/ 2740387 w 4887913"/>
                <a:gd name="connsiteY623" fmla="*/ 2201065 h 3052885"/>
                <a:gd name="connsiteX624" fmla="*/ 2768755 w 4887913"/>
                <a:gd name="connsiteY624" fmla="*/ 2226903 h 3052885"/>
                <a:gd name="connsiteX625" fmla="*/ 2895119 w 4887913"/>
                <a:gd name="connsiteY625" fmla="*/ 2232071 h 3052885"/>
                <a:gd name="connsiteX626" fmla="*/ 2900277 w 4887913"/>
                <a:gd name="connsiteY626" fmla="*/ 2232071 h 3052885"/>
                <a:gd name="connsiteX627" fmla="*/ 2949275 w 4887913"/>
                <a:gd name="connsiteY627" fmla="*/ 2239822 h 3052885"/>
                <a:gd name="connsiteX628" fmla="*/ 2957011 w 4887913"/>
                <a:gd name="connsiteY628" fmla="*/ 2237239 h 3052885"/>
                <a:gd name="connsiteX629" fmla="*/ 2975063 w 4887913"/>
                <a:gd name="connsiteY629" fmla="*/ 2247574 h 3052885"/>
                <a:gd name="connsiteX630" fmla="*/ 2972485 w 4887913"/>
                <a:gd name="connsiteY630" fmla="*/ 2247574 h 3052885"/>
                <a:gd name="connsiteX631" fmla="*/ 3024062 w 4887913"/>
                <a:gd name="connsiteY631" fmla="*/ 2273412 h 3052885"/>
                <a:gd name="connsiteX632" fmla="*/ 3026641 w 4887913"/>
                <a:gd name="connsiteY632" fmla="*/ 2273412 h 3052885"/>
                <a:gd name="connsiteX633" fmla="*/ 3062745 w 4887913"/>
                <a:gd name="connsiteY633" fmla="*/ 2309586 h 3052885"/>
                <a:gd name="connsiteX634" fmla="*/ 3073060 w 4887913"/>
                <a:gd name="connsiteY634" fmla="*/ 2350927 h 3052885"/>
                <a:gd name="connsiteX635" fmla="*/ 3031798 w 4887913"/>
                <a:gd name="connsiteY635" fmla="*/ 2412939 h 3052885"/>
                <a:gd name="connsiteX636" fmla="*/ 3044693 w 4887913"/>
                <a:gd name="connsiteY636" fmla="*/ 2495621 h 3052885"/>
                <a:gd name="connsiteX637" fmla="*/ 2938959 w 4887913"/>
                <a:gd name="connsiteY637" fmla="*/ 2578303 h 3052885"/>
                <a:gd name="connsiteX638" fmla="*/ 2825490 w 4887913"/>
                <a:gd name="connsiteY638" fmla="*/ 2500788 h 3052885"/>
                <a:gd name="connsiteX639" fmla="*/ 2815174 w 4887913"/>
                <a:gd name="connsiteY639" fmla="*/ 2423274 h 3052885"/>
                <a:gd name="connsiteX640" fmla="*/ 2784228 w 4887913"/>
                <a:gd name="connsiteY640" fmla="*/ 2405187 h 3052885"/>
                <a:gd name="connsiteX641" fmla="*/ 2786807 w 4887913"/>
                <a:gd name="connsiteY641" fmla="*/ 2400019 h 3052885"/>
                <a:gd name="connsiteX642" fmla="*/ 2781649 w 4887913"/>
                <a:gd name="connsiteY642" fmla="*/ 2400019 h 3052885"/>
                <a:gd name="connsiteX643" fmla="*/ 2761018 w 4887913"/>
                <a:gd name="connsiteY643" fmla="*/ 2363846 h 3052885"/>
                <a:gd name="connsiteX644" fmla="*/ 2712020 w 4887913"/>
                <a:gd name="connsiteY644" fmla="*/ 2389684 h 3052885"/>
                <a:gd name="connsiteX645" fmla="*/ 2776491 w 4887913"/>
                <a:gd name="connsiteY645" fmla="*/ 2418106 h 3052885"/>
                <a:gd name="connsiteX646" fmla="*/ 2691389 w 4887913"/>
                <a:gd name="connsiteY646" fmla="*/ 2412939 h 3052885"/>
                <a:gd name="connsiteX647" fmla="*/ 2686231 w 4887913"/>
                <a:gd name="connsiteY647" fmla="*/ 2431025 h 3052885"/>
                <a:gd name="connsiteX648" fmla="*/ 2696547 w 4887913"/>
                <a:gd name="connsiteY648" fmla="*/ 2425858 h 3052885"/>
                <a:gd name="connsiteX649" fmla="*/ 2691389 w 4887913"/>
                <a:gd name="connsiteY649" fmla="*/ 2443944 h 3052885"/>
                <a:gd name="connsiteX650" fmla="*/ 2701704 w 4887913"/>
                <a:gd name="connsiteY650" fmla="*/ 2449112 h 3052885"/>
                <a:gd name="connsiteX651" fmla="*/ 2737808 w 4887913"/>
                <a:gd name="connsiteY651" fmla="*/ 2443944 h 3052885"/>
                <a:gd name="connsiteX652" fmla="*/ 2761018 w 4887913"/>
                <a:gd name="connsiteY652" fmla="*/ 2451696 h 3052885"/>
                <a:gd name="connsiteX653" fmla="*/ 2722335 w 4887913"/>
                <a:gd name="connsiteY653" fmla="*/ 2462031 h 3052885"/>
                <a:gd name="connsiteX654" fmla="*/ 2696547 w 4887913"/>
                <a:gd name="connsiteY654" fmla="*/ 2459447 h 3052885"/>
                <a:gd name="connsiteX655" fmla="*/ 2673337 w 4887913"/>
                <a:gd name="connsiteY655" fmla="*/ 2472366 h 3052885"/>
                <a:gd name="connsiteX656" fmla="*/ 2771334 w 4887913"/>
                <a:gd name="connsiteY656" fmla="*/ 2586055 h 3052885"/>
                <a:gd name="connsiteX657" fmla="*/ 2665600 w 4887913"/>
                <a:gd name="connsiteY657" fmla="*/ 2534378 h 3052885"/>
                <a:gd name="connsiteX658" fmla="*/ 2642391 w 4887913"/>
                <a:gd name="connsiteY658" fmla="*/ 2611893 h 3052885"/>
                <a:gd name="connsiteX659" fmla="*/ 2619181 w 4887913"/>
                <a:gd name="connsiteY659" fmla="*/ 2604141 h 3052885"/>
                <a:gd name="connsiteX660" fmla="*/ 2523763 w 4887913"/>
                <a:gd name="connsiteY660" fmla="*/ 2686824 h 3052885"/>
                <a:gd name="connsiteX661" fmla="*/ 2497974 w 4887913"/>
                <a:gd name="connsiteY661" fmla="*/ 2673905 h 3052885"/>
                <a:gd name="connsiteX662" fmla="*/ 2433503 w 4887913"/>
                <a:gd name="connsiteY662" fmla="*/ 2769506 h 3052885"/>
                <a:gd name="connsiteX663" fmla="*/ 2428345 w 4887913"/>
                <a:gd name="connsiteY663" fmla="*/ 2746252 h 3052885"/>
                <a:gd name="connsiteX664" fmla="*/ 2433503 w 4887913"/>
                <a:gd name="connsiteY664" fmla="*/ 2715246 h 3052885"/>
                <a:gd name="connsiteX665" fmla="*/ 2410293 w 4887913"/>
                <a:gd name="connsiteY665" fmla="*/ 2707494 h 3052885"/>
                <a:gd name="connsiteX666" fmla="*/ 2374189 w 4887913"/>
                <a:gd name="connsiteY666" fmla="*/ 2730749 h 3052885"/>
                <a:gd name="connsiteX667" fmla="*/ 2369032 w 4887913"/>
                <a:gd name="connsiteY667" fmla="*/ 2720413 h 3052885"/>
                <a:gd name="connsiteX668" fmla="*/ 2374189 w 4887913"/>
                <a:gd name="connsiteY668" fmla="*/ 2702327 h 3052885"/>
                <a:gd name="connsiteX669" fmla="*/ 2350979 w 4887913"/>
                <a:gd name="connsiteY669" fmla="*/ 2689407 h 3052885"/>
                <a:gd name="connsiteX670" fmla="*/ 2338085 w 4887913"/>
                <a:gd name="connsiteY670" fmla="*/ 2694575 h 3052885"/>
                <a:gd name="connsiteX671" fmla="*/ 2320033 w 4887913"/>
                <a:gd name="connsiteY671" fmla="*/ 2852188 h 3052885"/>
                <a:gd name="connsiteX672" fmla="*/ 2309718 w 4887913"/>
                <a:gd name="connsiteY672" fmla="*/ 2826350 h 3052885"/>
                <a:gd name="connsiteX673" fmla="*/ 2327770 w 4887913"/>
                <a:gd name="connsiteY673" fmla="*/ 2699743 h 3052885"/>
                <a:gd name="connsiteX674" fmla="*/ 2296823 w 4887913"/>
                <a:gd name="connsiteY674" fmla="*/ 2658402 h 3052885"/>
                <a:gd name="connsiteX675" fmla="*/ 2289087 w 4887913"/>
                <a:gd name="connsiteY675" fmla="*/ 2668737 h 3052885"/>
                <a:gd name="connsiteX676" fmla="*/ 2242667 w 4887913"/>
                <a:gd name="connsiteY676" fmla="*/ 2818599 h 3052885"/>
                <a:gd name="connsiteX677" fmla="*/ 2263298 w 4887913"/>
                <a:gd name="connsiteY677" fmla="*/ 2697159 h 3052885"/>
                <a:gd name="connsiteX678" fmla="*/ 2250404 w 4887913"/>
                <a:gd name="connsiteY678" fmla="*/ 2637731 h 3052885"/>
                <a:gd name="connsiteX679" fmla="*/ 2258141 w 4887913"/>
                <a:gd name="connsiteY679" fmla="*/ 2606725 h 3052885"/>
                <a:gd name="connsiteX680" fmla="*/ 2222037 w 4887913"/>
                <a:gd name="connsiteY680" fmla="*/ 2521459 h 3052885"/>
                <a:gd name="connsiteX681" fmla="*/ 2193669 w 4887913"/>
                <a:gd name="connsiteY681" fmla="*/ 2531794 h 3052885"/>
                <a:gd name="connsiteX682" fmla="*/ 2157565 w 4887913"/>
                <a:gd name="connsiteY682" fmla="*/ 2505956 h 3052885"/>
                <a:gd name="connsiteX683" fmla="*/ 2067305 w 4887913"/>
                <a:gd name="connsiteY683" fmla="*/ 2521459 h 3052885"/>
                <a:gd name="connsiteX684" fmla="*/ 1904837 w 4887913"/>
                <a:gd name="connsiteY684" fmla="*/ 2340591 h 3052885"/>
                <a:gd name="connsiteX685" fmla="*/ 1786209 w 4887913"/>
                <a:gd name="connsiteY685" fmla="*/ 2226903 h 3052885"/>
                <a:gd name="connsiteX686" fmla="*/ 1755263 w 4887913"/>
                <a:gd name="connsiteY686" fmla="*/ 2257909 h 3052885"/>
                <a:gd name="connsiteX687" fmla="*/ 1708843 w 4887913"/>
                <a:gd name="connsiteY687" fmla="*/ 2198481 h 3052885"/>
                <a:gd name="connsiteX688" fmla="*/ 1623741 w 4887913"/>
                <a:gd name="connsiteY688" fmla="*/ 2252742 h 3052885"/>
                <a:gd name="connsiteX689" fmla="*/ 1618583 w 4887913"/>
                <a:gd name="connsiteY689" fmla="*/ 2247574 h 3052885"/>
                <a:gd name="connsiteX690" fmla="*/ 1582479 w 4887913"/>
                <a:gd name="connsiteY690" fmla="*/ 2260493 h 3052885"/>
                <a:gd name="connsiteX691" fmla="*/ 1548954 w 4887913"/>
                <a:gd name="connsiteY691" fmla="*/ 2299250 h 3052885"/>
                <a:gd name="connsiteX692" fmla="*/ 1502535 w 4887913"/>
                <a:gd name="connsiteY692" fmla="*/ 2350927 h 3052885"/>
                <a:gd name="connsiteX693" fmla="*/ 1507692 w 4887913"/>
                <a:gd name="connsiteY693" fmla="*/ 2369014 h 3052885"/>
                <a:gd name="connsiteX694" fmla="*/ 1497377 w 4887913"/>
                <a:gd name="connsiteY694" fmla="*/ 2402603 h 3052885"/>
                <a:gd name="connsiteX695" fmla="*/ 1487062 w 4887913"/>
                <a:gd name="connsiteY695" fmla="*/ 2394852 h 3052885"/>
                <a:gd name="connsiteX696" fmla="*/ 1489640 w 4887913"/>
                <a:gd name="connsiteY696" fmla="*/ 2389684 h 3052885"/>
                <a:gd name="connsiteX697" fmla="*/ 1474167 w 4887913"/>
                <a:gd name="connsiteY697" fmla="*/ 2392268 h 3052885"/>
                <a:gd name="connsiteX698" fmla="*/ 1430327 w 4887913"/>
                <a:gd name="connsiteY698" fmla="*/ 2361262 h 3052885"/>
                <a:gd name="connsiteX699" fmla="*/ 1358119 w 4887913"/>
                <a:gd name="connsiteY699" fmla="*/ 2309586 h 3052885"/>
                <a:gd name="connsiteX700" fmla="*/ 1355540 w 4887913"/>
                <a:gd name="connsiteY700" fmla="*/ 2312169 h 3052885"/>
                <a:gd name="connsiteX701" fmla="*/ 1254964 w 4887913"/>
                <a:gd name="connsiteY701" fmla="*/ 2224319 h 3052885"/>
                <a:gd name="connsiteX702" fmla="*/ 1249806 w 4887913"/>
                <a:gd name="connsiteY702" fmla="*/ 2224319 h 3052885"/>
                <a:gd name="connsiteX703" fmla="*/ 1296226 w 4887913"/>
                <a:gd name="connsiteY703" fmla="*/ 2291499 h 3052885"/>
                <a:gd name="connsiteX704" fmla="*/ 1368434 w 4887913"/>
                <a:gd name="connsiteY704" fmla="*/ 2376765 h 3052885"/>
                <a:gd name="connsiteX705" fmla="*/ 1371013 w 4887913"/>
                <a:gd name="connsiteY705" fmla="*/ 2379349 h 3052885"/>
                <a:gd name="connsiteX706" fmla="*/ 1340067 w 4887913"/>
                <a:gd name="connsiteY706" fmla="*/ 2405187 h 3052885"/>
                <a:gd name="connsiteX707" fmla="*/ 1280753 w 4887913"/>
                <a:gd name="connsiteY707" fmla="*/ 2307002 h 3052885"/>
                <a:gd name="connsiteX708" fmla="*/ 1267858 w 4887913"/>
                <a:gd name="connsiteY708" fmla="*/ 2288915 h 3052885"/>
                <a:gd name="connsiteX709" fmla="*/ 1252385 w 4887913"/>
                <a:gd name="connsiteY709" fmla="*/ 2247574 h 3052885"/>
                <a:gd name="connsiteX710" fmla="*/ 1252385 w 4887913"/>
                <a:gd name="connsiteY710" fmla="*/ 2244990 h 3052885"/>
                <a:gd name="connsiteX711" fmla="*/ 1213702 w 4887913"/>
                <a:gd name="connsiteY711" fmla="*/ 2141637 h 3052885"/>
                <a:gd name="connsiteX712" fmla="*/ 1211124 w 4887913"/>
                <a:gd name="connsiteY712" fmla="*/ 2141637 h 3052885"/>
                <a:gd name="connsiteX713" fmla="*/ 1182756 w 4887913"/>
                <a:gd name="connsiteY713" fmla="*/ 2095128 h 3052885"/>
                <a:gd name="connsiteX714" fmla="*/ 1159546 w 4887913"/>
                <a:gd name="connsiteY714" fmla="*/ 2066706 h 3052885"/>
                <a:gd name="connsiteX715" fmla="*/ 1133758 w 4887913"/>
                <a:gd name="connsiteY715" fmla="*/ 2170059 h 3052885"/>
                <a:gd name="connsiteX716" fmla="*/ 1167283 w 4887913"/>
                <a:gd name="connsiteY716" fmla="*/ 2250158 h 3052885"/>
                <a:gd name="connsiteX717" fmla="*/ 1159546 w 4887913"/>
                <a:gd name="connsiteY717" fmla="*/ 2263077 h 3052885"/>
                <a:gd name="connsiteX718" fmla="*/ 1136337 w 4887913"/>
                <a:gd name="connsiteY718" fmla="*/ 2242406 h 3052885"/>
                <a:gd name="connsiteX719" fmla="*/ 1100233 w 4887913"/>
                <a:gd name="connsiteY719" fmla="*/ 2193314 h 3052885"/>
                <a:gd name="connsiteX720" fmla="*/ 1074444 w 4887913"/>
                <a:gd name="connsiteY720" fmla="*/ 2133886 h 3052885"/>
                <a:gd name="connsiteX721" fmla="*/ 1056392 w 4887913"/>
                <a:gd name="connsiteY721" fmla="*/ 2079626 h 3052885"/>
                <a:gd name="connsiteX722" fmla="*/ 1035761 w 4887913"/>
                <a:gd name="connsiteY722" fmla="*/ 2051203 h 3052885"/>
                <a:gd name="connsiteX723" fmla="*/ 1066707 w 4887913"/>
                <a:gd name="connsiteY723" fmla="*/ 2040868 h 3052885"/>
                <a:gd name="connsiteX724" fmla="*/ 1084759 w 4887913"/>
                <a:gd name="connsiteY724" fmla="*/ 1991776 h 3052885"/>
                <a:gd name="connsiteX725" fmla="*/ 1089917 w 4887913"/>
                <a:gd name="connsiteY725" fmla="*/ 1991776 h 3052885"/>
                <a:gd name="connsiteX726" fmla="*/ 1100233 w 4887913"/>
                <a:gd name="connsiteY726" fmla="*/ 1981440 h 3052885"/>
                <a:gd name="connsiteX727" fmla="*/ 1097654 w 4887913"/>
                <a:gd name="connsiteY727" fmla="*/ 1978856 h 3052885"/>
                <a:gd name="connsiteX728" fmla="*/ 1087338 w 4887913"/>
                <a:gd name="connsiteY728" fmla="*/ 1981440 h 3052885"/>
                <a:gd name="connsiteX729" fmla="*/ 1074444 w 4887913"/>
                <a:gd name="connsiteY729" fmla="*/ 1958186 h 3052885"/>
                <a:gd name="connsiteX730" fmla="*/ 1077023 w 4887913"/>
                <a:gd name="connsiteY730" fmla="*/ 1947851 h 3052885"/>
                <a:gd name="connsiteX731" fmla="*/ 1092496 w 4887913"/>
                <a:gd name="connsiteY731" fmla="*/ 1953018 h 3052885"/>
                <a:gd name="connsiteX732" fmla="*/ 1105390 w 4887913"/>
                <a:gd name="connsiteY732" fmla="*/ 1940099 h 3052885"/>
                <a:gd name="connsiteX733" fmla="*/ 1102811 w 4887913"/>
                <a:gd name="connsiteY733" fmla="*/ 1940099 h 3052885"/>
                <a:gd name="connsiteX734" fmla="*/ 1118285 w 4887913"/>
                <a:gd name="connsiteY734" fmla="*/ 1916845 h 3052885"/>
                <a:gd name="connsiteX735" fmla="*/ 1113127 w 4887913"/>
                <a:gd name="connsiteY735" fmla="*/ 1911677 h 3052885"/>
                <a:gd name="connsiteX736" fmla="*/ 1136337 w 4887913"/>
                <a:gd name="connsiteY736" fmla="*/ 1901342 h 3052885"/>
                <a:gd name="connsiteX737" fmla="*/ 1182756 w 4887913"/>
                <a:gd name="connsiteY737" fmla="*/ 1942683 h 3052885"/>
                <a:gd name="connsiteX738" fmla="*/ 1126021 w 4887913"/>
                <a:gd name="connsiteY738" fmla="*/ 1891007 h 3052885"/>
                <a:gd name="connsiteX739" fmla="*/ 1035761 w 4887913"/>
                <a:gd name="connsiteY739" fmla="*/ 1942683 h 3052885"/>
                <a:gd name="connsiteX740" fmla="*/ 1089917 w 4887913"/>
                <a:gd name="connsiteY740" fmla="*/ 1878087 h 3052885"/>
                <a:gd name="connsiteX741" fmla="*/ 1015130 w 4887913"/>
                <a:gd name="connsiteY741" fmla="*/ 1766983 h 3052885"/>
                <a:gd name="connsiteX742" fmla="*/ 1025446 w 4887913"/>
                <a:gd name="connsiteY742" fmla="*/ 1717890 h 3052885"/>
                <a:gd name="connsiteX743" fmla="*/ 937764 w 4887913"/>
                <a:gd name="connsiteY743" fmla="*/ 1617121 h 3052885"/>
                <a:gd name="connsiteX744" fmla="*/ 955816 w 4887913"/>
                <a:gd name="connsiteY744" fmla="*/ 1526687 h 3052885"/>
                <a:gd name="connsiteX745" fmla="*/ 875872 w 4887913"/>
                <a:gd name="connsiteY745" fmla="*/ 1425918 h 3052885"/>
                <a:gd name="connsiteX746" fmla="*/ 940343 w 4887913"/>
                <a:gd name="connsiteY746" fmla="*/ 1330317 h 3052885"/>
                <a:gd name="connsiteX747" fmla="*/ 875872 w 4887913"/>
                <a:gd name="connsiteY747" fmla="*/ 1245051 h 3052885"/>
                <a:gd name="connsiteX748" fmla="*/ 942922 w 4887913"/>
                <a:gd name="connsiteY748" fmla="*/ 1203709 h 3052885"/>
                <a:gd name="connsiteX749" fmla="*/ 935186 w 4887913"/>
                <a:gd name="connsiteY749" fmla="*/ 1177871 h 3052885"/>
                <a:gd name="connsiteX750" fmla="*/ 942922 w 4887913"/>
                <a:gd name="connsiteY750" fmla="*/ 1141698 h 3052885"/>
                <a:gd name="connsiteX751" fmla="*/ 777875 w 4887913"/>
                <a:gd name="connsiteY751" fmla="*/ 1040929 h 3052885"/>
                <a:gd name="connsiteX752" fmla="*/ 783033 w 4887913"/>
                <a:gd name="connsiteY752" fmla="*/ 1015090 h 3052885"/>
                <a:gd name="connsiteX753" fmla="*/ 842347 w 4887913"/>
                <a:gd name="connsiteY753" fmla="*/ 1030593 h 3052885"/>
                <a:gd name="connsiteX754" fmla="*/ 873293 w 4887913"/>
                <a:gd name="connsiteY754" fmla="*/ 1025426 h 3052885"/>
                <a:gd name="connsiteX755" fmla="*/ 966132 w 4887913"/>
                <a:gd name="connsiteY755" fmla="*/ 1061599 h 3052885"/>
                <a:gd name="connsiteX756" fmla="*/ 930028 w 4887913"/>
                <a:gd name="connsiteY756" fmla="*/ 1033177 h 3052885"/>
                <a:gd name="connsiteX757" fmla="*/ 924870 w 4887913"/>
                <a:gd name="connsiteY757" fmla="*/ 1035761 h 3052885"/>
                <a:gd name="connsiteX758" fmla="*/ 924870 w 4887913"/>
                <a:gd name="connsiteY758" fmla="*/ 1030593 h 3052885"/>
                <a:gd name="connsiteX759" fmla="*/ 922291 w 4887913"/>
                <a:gd name="connsiteY759" fmla="*/ 1028010 h 3052885"/>
                <a:gd name="connsiteX760" fmla="*/ 919712 w 4887913"/>
                <a:gd name="connsiteY760" fmla="*/ 1030593 h 3052885"/>
                <a:gd name="connsiteX761" fmla="*/ 888766 w 4887913"/>
                <a:gd name="connsiteY761" fmla="*/ 991836 h 3052885"/>
                <a:gd name="connsiteX762" fmla="*/ 878451 w 4887913"/>
                <a:gd name="connsiteY762" fmla="*/ 963414 h 3052885"/>
                <a:gd name="connsiteX763" fmla="*/ 878451 w 4887913"/>
                <a:gd name="connsiteY763" fmla="*/ 953079 h 3052885"/>
                <a:gd name="connsiteX764" fmla="*/ 878451 w 4887913"/>
                <a:gd name="connsiteY764" fmla="*/ 950495 h 3052885"/>
                <a:gd name="connsiteX765" fmla="*/ 873293 w 4887913"/>
                <a:gd name="connsiteY765" fmla="*/ 953079 h 3052885"/>
                <a:gd name="connsiteX766" fmla="*/ 862977 w 4887913"/>
                <a:gd name="connsiteY766" fmla="*/ 883316 h 3052885"/>
                <a:gd name="connsiteX767" fmla="*/ 865556 w 4887913"/>
                <a:gd name="connsiteY767" fmla="*/ 883316 h 3052885"/>
                <a:gd name="connsiteX768" fmla="*/ 862977 w 4887913"/>
                <a:gd name="connsiteY768" fmla="*/ 872980 h 3052885"/>
                <a:gd name="connsiteX769" fmla="*/ 873293 w 4887913"/>
                <a:gd name="connsiteY769" fmla="*/ 839391 h 3052885"/>
                <a:gd name="connsiteX770" fmla="*/ 865556 w 4887913"/>
                <a:gd name="connsiteY770" fmla="*/ 800633 h 3052885"/>
                <a:gd name="connsiteX771" fmla="*/ 881030 w 4887913"/>
                <a:gd name="connsiteY771" fmla="*/ 761876 h 3052885"/>
                <a:gd name="connsiteX772" fmla="*/ 883608 w 4887913"/>
                <a:gd name="connsiteY772" fmla="*/ 746373 h 3052885"/>
                <a:gd name="connsiteX773" fmla="*/ 878451 w 4887913"/>
                <a:gd name="connsiteY773" fmla="*/ 715367 h 3052885"/>
                <a:gd name="connsiteX774" fmla="*/ 883608 w 4887913"/>
                <a:gd name="connsiteY774" fmla="*/ 712783 h 3052885"/>
                <a:gd name="connsiteX775" fmla="*/ 881030 w 4887913"/>
                <a:gd name="connsiteY775" fmla="*/ 710200 h 3052885"/>
                <a:gd name="connsiteX776" fmla="*/ 834610 w 4887913"/>
                <a:gd name="connsiteY776" fmla="*/ 671442 h 3052885"/>
                <a:gd name="connsiteX777" fmla="*/ 875872 w 4887913"/>
                <a:gd name="connsiteY777" fmla="*/ 694697 h 3052885"/>
                <a:gd name="connsiteX778" fmla="*/ 873293 w 4887913"/>
                <a:gd name="connsiteY778" fmla="*/ 681778 h 3052885"/>
                <a:gd name="connsiteX779" fmla="*/ 873293 w 4887913"/>
                <a:gd name="connsiteY779" fmla="*/ 661107 h 3052885"/>
                <a:gd name="connsiteX780" fmla="*/ 850083 w 4887913"/>
                <a:gd name="connsiteY780" fmla="*/ 627517 h 3052885"/>
                <a:gd name="connsiteX781" fmla="*/ 826873 w 4887913"/>
                <a:gd name="connsiteY781" fmla="*/ 635269 h 3052885"/>
                <a:gd name="connsiteX782" fmla="*/ 793348 w 4887913"/>
                <a:gd name="connsiteY782" fmla="*/ 617182 h 3052885"/>
                <a:gd name="connsiteX783" fmla="*/ 780454 w 4887913"/>
                <a:gd name="connsiteY783" fmla="*/ 596511 h 3052885"/>
                <a:gd name="connsiteX784" fmla="*/ 816558 w 4887913"/>
                <a:gd name="connsiteY784" fmla="*/ 534500 h 3052885"/>
                <a:gd name="connsiteX785" fmla="*/ 819137 w 4887913"/>
                <a:gd name="connsiteY785" fmla="*/ 539667 h 3052885"/>
                <a:gd name="connsiteX786" fmla="*/ 834610 w 4887913"/>
                <a:gd name="connsiteY786" fmla="*/ 531916 h 3052885"/>
                <a:gd name="connsiteX787" fmla="*/ 839768 w 4887913"/>
                <a:gd name="connsiteY787" fmla="*/ 537083 h 3052885"/>
                <a:gd name="connsiteX788" fmla="*/ 878451 w 4887913"/>
                <a:gd name="connsiteY788" fmla="*/ 583592 h 3052885"/>
                <a:gd name="connsiteX789" fmla="*/ 857820 w 4887913"/>
                <a:gd name="connsiteY789" fmla="*/ 624933 h 3052885"/>
                <a:gd name="connsiteX790" fmla="*/ 909397 w 4887913"/>
                <a:gd name="connsiteY790" fmla="*/ 671442 h 3052885"/>
                <a:gd name="connsiteX791" fmla="*/ 973868 w 4887913"/>
                <a:gd name="connsiteY791" fmla="*/ 624933 h 3052885"/>
                <a:gd name="connsiteX792" fmla="*/ 971290 w 4887913"/>
                <a:gd name="connsiteY792" fmla="*/ 619766 h 3052885"/>
                <a:gd name="connsiteX793" fmla="*/ 994499 w 4887913"/>
                <a:gd name="connsiteY793" fmla="*/ 601679 h 3052885"/>
                <a:gd name="connsiteX794" fmla="*/ 1017709 w 4887913"/>
                <a:gd name="connsiteY794" fmla="*/ 593928 h 3052885"/>
                <a:gd name="connsiteX795" fmla="*/ 1071865 w 4887913"/>
                <a:gd name="connsiteY795" fmla="*/ 630101 h 3052885"/>
                <a:gd name="connsiteX796" fmla="*/ 1102811 w 4887913"/>
                <a:gd name="connsiteY796" fmla="*/ 671442 h 3052885"/>
                <a:gd name="connsiteX797" fmla="*/ 1102811 w 4887913"/>
                <a:gd name="connsiteY797" fmla="*/ 674026 h 3052885"/>
                <a:gd name="connsiteX798" fmla="*/ 1107969 w 4887913"/>
                <a:gd name="connsiteY798" fmla="*/ 671442 h 3052885"/>
                <a:gd name="connsiteX799" fmla="*/ 1131179 w 4887913"/>
                <a:gd name="connsiteY799" fmla="*/ 702448 h 3052885"/>
                <a:gd name="connsiteX800" fmla="*/ 1131179 w 4887913"/>
                <a:gd name="connsiteY800" fmla="*/ 712783 h 3052885"/>
                <a:gd name="connsiteX801" fmla="*/ 1131179 w 4887913"/>
                <a:gd name="connsiteY801" fmla="*/ 707616 h 3052885"/>
                <a:gd name="connsiteX802" fmla="*/ 1151810 w 4887913"/>
                <a:gd name="connsiteY802" fmla="*/ 738622 h 3052885"/>
                <a:gd name="connsiteX803" fmla="*/ 1156967 w 4887913"/>
                <a:gd name="connsiteY803" fmla="*/ 728286 h 3052885"/>
                <a:gd name="connsiteX804" fmla="*/ 1123442 w 4887913"/>
                <a:gd name="connsiteY804" fmla="*/ 666275 h 3052885"/>
                <a:gd name="connsiteX805" fmla="*/ 1146652 w 4887913"/>
                <a:gd name="connsiteY805" fmla="*/ 637853 h 3052885"/>
                <a:gd name="connsiteX806" fmla="*/ 1205966 w 4887913"/>
                <a:gd name="connsiteY806" fmla="*/ 712783 h 3052885"/>
                <a:gd name="connsiteX807" fmla="*/ 1224018 w 4887913"/>
                <a:gd name="connsiteY807" fmla="*/ 699864 h 3052885"/>
                <a:gd name="connsiteX808" fmla="*/ 1249806 w 4887913"/>
                <a:gd name="connsiteY808" fmla="*/ 707616 h 3052885"/>
                <a:gd name="connsiteX809" fmla="*/ 1350382 w 4887913"/>
                <a:gd name="connsiteY809" fmla="*/ 601679 h 3052885"/>
                <a:gd name="connsiteX810" fmla="*/ 1337488 w 4887913"/>
                <a:gd name="connsiteY810" fmla="*/ 552586 h 3052885"/>
                <a:gd name="connsiteX811" fmla="*/ 1373592 w 4887913"/>
                <a:gd name="connsiteY811" fmla="*/ 449234 h 3052885"/>
                <a:gd name="connsiteX812" fmla="*/ 1469010 w 4887913"/>
                <a:gd name="connsiteY812" fmla="*/ 599095 h 3052885"/>
                <a:gd name="connsiteX813" fmla="*/ 1574743 w 4887913"/>
                <a:gd name="connsiteY813" fmla="*/ 552586 h 3052885"/>
                <a:gd name="connsiteX814" fmla="*/ 1569585 w 4887913"/>
                <a:gd name="connsiteY814" fmla="*/ 516413 h 3052885"/>
                <a:gd name="connsiteX815" fmla="*/ 1592795 w 4887913"/>
                <a:gd name="connsiteY815" fmla="*/ 431147 h 3052885"/>
                <a:gd name="connsiteX816" fmla="*/ 1579900 w 4887913"/>
                <a:gd name="connsiteY816" fmla="*/ 121088 h 3052885"/>
                <a:gd name="connsiteX817" fmla="*/ 1605689 w 4887913"/>
                <a:gd name="connsiteY817" fmla="*/ 431147 h 3052885"/>
                <a:gd name="connsiteX818" fmla="*/ 1628899 w 4887913"/>
                <a:gd name="connsiteY818" fmla="*/ 498326 h 3052885"/>
                <a:gd name="connsiteX819" fmla="*/ 1623741 w 4887913"/>
                <a:gd name="connsiteY819" fmla="*/ 542251 h 3052885"/>
                <a:gd name="connsiteX820" fmla="*/ 1729474 w 4887913"/>
                <a:gd name="connsiteY820" fmla="*/ 593928 h 3052885"/>
                <a:gd name="connsiteX821" fmla="*/ 1871312 w 4887913"/>
                <a:gd name="connsiteY821" fmla="*/ 475072 h 3052885"/>
                <a:gd name="connsiteX822" fmla="*/ 1876469 w 4887913"/>
                <a:gd name="connsiteY822" fmla="*/ 487991 h 3052885"/>
                <a:gd name="connsiteX823" fmla="*/ 1858417 w 4887913"/>
                <a:gd name="connsiteY823" fmla="*/ 604263 h 3052885"/>
                <a:gd name="connsiteX824" fmla="*/ 2005412 w 4887913"/>
                <a:gd name="connsiteY824" fmla="*/ 674026 h 3052885"/>
                <a:gd name="connsiteX825" fmla="*/ 2082778 w 4887913"/>
                <a:gd name="connsiteY825" fmla="*/ 622350 h 3052885"/>
                <a:gd name="connsiteX826" fmla="*/ 2095672 w 4887913"/>
                <a:gd name="connsiteY826" fmla="*/ 648188 h 3052885"/>
                <a:gd name="connsiteX827" fmla="*/ 2077620 w 4887913"/>
                <a:gd name="connsiteY827" fmla="*/ 712783 h 3052885"/>
                <a:gd name="connsiteX828" fmla="*/ 2111146 w 4887913"/>
                <a:gd name="connsiteY828" fmla="*/ 764460 h 3052885"/>
                <a:gd name="connsiteX829" fmla="*/ 2178196 w 4887913"/>
                <a:gd name="connsiteY829" fmla="*/ 715367 h 3052885"/>
                <a:gd name="connsiteX830" fmla="*/ 2201406 w 4887913"/>
                <a:gd name="connsiteY830" fmla="*/ 736038 h 3052885"/>
                <a:gd name="connsiteX831" fmla="*/ 2170459 w 4887913"/>
                <a:gd name="connsiteY831" fmla="*/ 813552 h 3052885"/>
                <a:gd name="connsiteX832" fmla="*/ 2265877 w 4887913"/>
                <a:gd name="connsiteY832" fmla="*/ 903986 h 3052885"/>
                <a:gd name="connsiteX833" fmla="*/ 2387084 w 4887913"/>
                <a:gd name="connsiteY833" fmla="*/ 826471 h 3052885"/>
                <a:gd name="connsiteX834" fmla="*/ 2479922 w 4887913"/>
                <a:gd name="connsiteY834" fmla="*/ 728286 h 3052885"/>
                <a:gd name="connsiteX835" fmla="*/ 2567604 w 4887913"/>
                <a:gd name="connsiteY835" fmla="*/ 640436 h 3052885"/>
                <a:gd name="connsiteX836" fmla="*/ 2565025 w 4887913"/>
                <a:gd name="connsiteY836" fmla="*/ 635269 h 3052885"/>
                <a:gd name="connsiteX837" fmla="*/ 2595971 w 4887913"/>
                <a:gd name="connsiteY837" fmla="*/ 581008 h 3052885"/>
                <a:gd name="connsiteX838" fmla="*/ 2588235 w 4887913"/>
                <a:gd name="connsiteY838" fmla="*/ 562922 h 3052885"/>
                <a:gd name="connsiteX839" fmla="*/ 2593392 w 4887913"/>
                <a:gd name="connsiteY839" fmla="*/ 560338 h 3052885"/>
                <a:gd name="connsiteX840" fmla="*/ 2588235 w 4887913"/>
                <a:gd name="connsiteY840" fmla="*/ 547419 h 3052885"/>
                <a:gd name="connsiteX841" fmla="*/ 2637233 w 4887913"/>
                <a:gd name="connsiteY841" fmla="*/ 413060 h 3052885"/>
                <a:gd name="connsiteX842" fmla="*/ 2629496 w 4887913"/>
                <a:gd name="connsiteY842" fmla="*/ 397557 h 3052885"/>
                <a:gd name="connsiteX843" fmla="*/ 2632075 w 4887913"/>
                <a:gd name="connsiteY843" fmla="*/ 376887 h 3052885"/>
                <a:gd name="connsiteX844" fmla="*/ 2595971 w 4887913"/>
                <a:gd name="connsiteY844" fmla="*/ 322626 h 3052885"/>
                <a:gd name="connsiteX845" fmla="*/ 2528921 w 4887913"/>
                <a:gd name="connsiteY845" fmla="*/ 219273 h 3052885"/>
                <a:gd name="connsiteX846" fmla="*/ 2565025 w 4887913"/>
                <a:gd name="connsiteY846" fmla="*/ 183100 h 3052885"/>
                <a:gd name="connsiteX847" fmla="*/ 2595971 w 4887913"/>
                <a:gd name="connsiteY847" fmla="*/ 273534 h 3052885"/>
                <a:gd name="connsiteX848" fmla="*/ 2704283 w 4887913"/>
                <a:gd name="connsiteY848" fmla="*/ 438898 h 3052885"/>
                <a:gd name="connsiteX849" fmla="*/ 2771334 w 4887913"/>
                <a:gd name="connsiteY849" fmla="*/ 379470 h 3052885"/>
                <a:gd name="connsiteX850" fmla="*/ 2822911 w 4887913"/>
                <a:gd name="connsiteY850" fmla="*/ 407892 h 3052885"/>
                <a:gd name="connsiteX851" fmla="*/ 2892540 w 4887913"/>
                <a:gd name="connsiteY851" fmla="*/ 345881 h 3052885"/>
                <a:gd name="connsiteX852" fmla="*/ 2889961 w 4887913"/>
                <a:gd name="connsiteY852" fmla="*/ 327794 h 3052885"/>
                <a:gd name="connsiteX853" fmla="*/ 2913171 w 4887913"/>
                <a:gd name="connsiteY853" fmla="*/ 312291 h 3052885"/>
                <a:gd name="connsiteX854" fmla="*/ 2964748 w 4887913"/>
                <a:gd name="connsiteY854" fmla="*/ 351048 h 3052885"/>
                <a:gd name="connsiteX855" fmla="*/ 3006010 w 4887913"/>
                <a:gd name="connsiteY855" fmla="*/ 278701 h 3052885"/>
                <a:gd name="connsiteX856" fmla="*/ 3067902 w 4887913"/>
                <a:gd name="connsiteY856" fmla="*/ 320042 h 3052885"/>
                <a:gd name="connsiteX857" fmla="*/ 3147847 w 4887913"/>
                <a:gd name="connsiteY857" fmla="*/ 234776 h 3052885"/>
                <a:gd name="connsiteX858" fmla="*/ 3176214 w 4887913"/>
                <a:gd name="connsiteY858" fmla="*/ 281285 h 3052885"/>
                <a:gd name="connsiteX859" fmla="*/ 3171057 w 4887913"/>
                <a:gd name="connsiteY859" fmla="*/ 304540 h 3052885"/>
                <a:gd name="connsiteX860" fmla="*/ 3207161 w 4887913"/>
                <a:gd name="connsiteY860" fmla="*/ 322626 h 3052885"/>
                <a:gd name="connsiteX861" fmla="*/ 3281948 w 4887913"/>
                <a:gd name="connsiteY861" fmla="*/ 283869 h 3052885"/>
                <a:gd name="connsiteX862" fmla="*/ 3318052 w 4887913"/>
                <a:gd name="connsiteY862" fmla="*/ 299372 h 3052885"/>
                <a:gd name="connsiteX863" fmla="*/ 3444416 w 4887913"/>
                <a:gd name="connsiteY863" fmla="*/ 97834 h 3052885"/>
                <a:gd name="connsiteX864" fmla="*/ 2088621 w 4887913"/>
                <a:gd name="connsiteY864" fmla="*/ 0 h 3052885"/>
                <a:gd name="connsiteX865" fmla="*/ 2093913 w 4887913"/>
                <a:gd name="connsiteY865" fmla="*/ 33672 h 3052885"/>
                <a:gd name="connsiteX866" fmla="*/ 2085976 w 4887913"/>
                <a:gd name="connsiteY866" fmla="*/ 44033 h 3052885"/>
                <a:gd name="connsiteX867" fmla="*/ 2078038 w 4887913"/>
                <a:gd name="connsiteY867" fmla="*/ 49213 h 3052885"/>
                <a:gd name="connsiteX868" fmla="*/ 2054225 w 4887913"/>
                <a:gd name="connsiteY868" fmla="*/ 10361 h 3052885"/>
                <a:gd name="connsiteX869" fmla="*/ 2088621 w 4887913"/>
                <a:gd name="connsiteY869" fmla="*/ 0 h 305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</a:cxnLst>
              <a:rect l="l" t="t" r="r" b="b"/>
              <a:pathLst>
                <a:path w="4887913" h="3052885">
                  <a:moveTo>
                    <a:pt x="1809638" y="2886075"/>
                  </a:moveTo>
                  <a:cubicBezTo>
                    <a:pt x="1822394" y="2886075"/>
                    <a:pt x="1827497" y="2891235"/>
                    <a:pt x="1835151" y="2898974"/>
                  </a:cubicBezTo>
                  <a:cubicBezTo>
                    <a:pt x="1832600" y="2917031"/>
                    <a:pt x="1809638" y="2927350"/>
                    <a:pt x="1791778" y="2927350"/>
                  </a:cubicBezTo>
                  <a:cubicBezTo>
                    <a:pt x="1786675" y="2927350"/>
                    <a:pt x="1768816" y="2922191"/>
                    <a:pt x="1763713" y="2922191"/>
                  </a:cubicBezTo>
                  <a:cubicBezTo>
                    <a:pt x="1768816" y="2901553"/>
                    <a:pt x="1791778" y="2886075"/>
                    <a:pt x="1809638" y="2886075"/>
                  </a:cubicBezTo>
                  <a:close/>
                  <a:moveTo>
                    <a:pt x="2640013" y="2833688"/>
                  </a:moveTo>
                  <a:cubicBezTo>
                    <a:pt x="2654830" y="2838848"/>
                    <a:pt x="2662238" y="2849166"/>
                    <a:pt x="2662238" y="2874963"/>
                  </a:cubicBezTo>
                  <a:cubicBezTo>
                    <a:pt x="2657299" y="2862065"/>
                    <a:pt x="2647421" y="2849166"/>
                    <a:pt x="2640013" y="2833688"/>
                  </a:cubicBezTo>
                  <a:close/>
                  <a:moveTo>
                    <a:pt x="2603500" y="2817813"/>
                  </a:moveTo>
                  <a:cubicBezTo>
                    <a:pt x="2616540" y="2822993"/>
                    <a:pt x="2629581" y="2825584"/>
                    <a:pt x="2640013" y="2830764"/>
                  </a:cubicBezTo>
                  <a:lnTo>
                    <a:pt x="2640013" y="2833688"/>
                  </a:lnTo>
                  <a:lnTo>
                    <a:pt x="2640013" y="2851809"/>
                  </a:lnTo>
                  <a:cubicBezTo>
                    <a:pt x="2640013" y="2858608"/>
                    <a:pt x="2640013" y="2864436"/>
                    <a:pt x="2640013" y="2867026"/>
                  </a:cubicBezTo>
                  <a:cubicBezTo>
                    <a:pt x="2616540" y="2859256"/>
                    <a:pt x="2621757" y="2830764"/>
                    <a:pt x="2603500" y="2817813"/>
                  </a:cubicBezTo>
                  <a:close/>
                  <a:moveTo>
                    <a:pt x="2825750" y="2776538"/>
                  </a:moveTo>
                  <a:cubicBezTo>
                    <a:pt x="2853999" y="2800351"/>
                    <a:pt x="2913063" y="2824163"/>
                    <a:pt x="2913063" y="2840038"/>
                  </a:cubicBezTo>
                  <a:cubicBezTo>
                    <a:pt x="2879679" y="2840038"/>
                    <a:pt x="2843726" y="2802996"/>
                    <a:pt x="2825750" y="2776538"/>
                  </a:cubicBezTo>
                  <a:close/>
                  <a:moveTo>
                    <a:pt x="2813050" y="2755900"/>
                  </a:moveTo>
                  <a:cubicBezTo>
                    <a:pt x="2813050" y="2763639"/>
                    <a:pt x="2818130" y="2771379"/>
                    <a:pt x="2825750" y="2776538"/>
                  </a:cubicBezTo>
                  <a:cubicBezTo>
                    <a:pt x="2818130" y="2766219"/>
                    <a:pt x="2813050" y="2758480"/>
                    <a:pt x="2813050" y="2755900"/>
                  </a:cubicBezTo>
                  <a:close/>
                  <a:moveTo>
                    <a:pt x="1650604" y="2679700"/>
                  </a:moveTo>
                  <a:cubicBezTo>
                    <a:pt x="1653183" y="2684860"/>
                    <a:pt x="1655763" y="2687439"/>
                    <a:pt x="1655763" y="2690019"/>
                  </a:cubicBezTo>
                  <a:cubicBezTo>
                    <a:pt x="1655763" y="2695179"/>
                    <a:pt x="1648024" y="2700338"/>
                    <a:pt x="1642864" y="2697758"/>
                  </a:cubicBezTo>
                  <a:cubicBezTo>
                    <a:pt x="1637705" y="2697758"/>
                    <a:pt x="1635125" y="2697758"/>
                    <a:pt x="1635125" y="2692599"/>
                  </a:cubicBezTo>
                  <a:cubicBezTo>
                    <a:pt x="1635125" y="2679700"/>
                    <a:pt x="1640285" y="2679700"/>
                    <a:pt x="1650604" y="2679700"/>
                  </a:cubicBezTo>
                  <a:close/>
                  <a:moveTo>
                    <a:pt x="1335910" y="2643188"/>
                  </a:moveTo>
                  <a:cubicBezTo>
                    <a:pt x="1338483" y="2645762"/>
                    <a:pt x="1343628" y="2648337"/>
                    <a:pt x="1346201" y="2648337"/>
                  </a:cubicBezTo>
                  <a:cubicBezTo>
                    <a:pt x="1338483" y="2692100"/>
                    <a:pt x="1292171" y="2725567"/>
                    <a:pt x="1292171" y="2730715"/>
                  </a:cubicBezTo>
                  <a:cubicBezTo>
                    <a:pt x="1289598" y="2730715"/>
                    <a:pt x="1284452" y="2738438"/>
                    <a:pt x="1279307" y="2738438"/>
                  </a:cubicBezTo>
                  <a:cubicBezTo>
                    <a:pt x="1279307" y="2738438"/>
                    <a:pt x="1279307" y="2738438"/>
                    <a:pt x="1271588" y="2738438"/>
                  </a:cubicBezTo>
                  <a:cubicBezTo>
                    <a:pt x="1276734" y="2707546"/>
                    <a:pt x="1325618" y="2684377"/>
                    <a:pt x="1325618" y="2684377"/>
                  </a:cubicBezTo>
                  <a:cubicBezTo>
                    <a:pt x="1333337" y="2674080"/>
                    <a:pt x="1335910" y="2658634"/>
                    <a:pt x="1335910" y="2643188"/>
                  </a:cubicBezTo>
                  <a:close/>
                  <a:moveTo>
                    <a:pt x="1590675" y="2640013"/>
                  </a:moveTo>
                  <a:cubicBezTo>
                    <a:pt x="1585383" y="2650271"/>
                    <a:pt x="1582738" y="2663093"/>
                    <a:pt x="1577446" y="2673351"/>
                  </a:cubicBezTo>
                  <a:cubicBezTo>
                    <a:pt x="1574800" y="2673351"/>
                    <a:pt x="1574800" y="2673351"/>
                    <a:pt x="1574800" y="2668222"/>
                  </a:cubicBezTo>
                  <a:cubicBezTo>
                    <a:pt x="1574800" y="2655400"/>
                    <a:pt x="1582738" y="2642578"/>
                    <a:pt x="1590675" y="2640013"/>
                  </a:cubicBezTo>
                  <a:close/>
                  <a:moveTo>
                    <a:pt x="1918494" y="2601913"/>
                  </a:moveTo>
                  <a:cubicBezTo>
                    <a:pt x="1923257" y="2604294"/>
                    <a:pt x="1925638" y="2606676"/>
                    <a:pt x="1925638" y="2609057"/>
                  </a:cubicBezTo>
                  <a:cubicBezTo>
                    <a:pt x="1925638" y="2611438"/>
                    <a:pt x="1925638" y="2611438"/>
                    <a:pt x="1920876" y="2611438"/>
                  </a:cubicBezTo>
                  <a:cubicBezTo>
                    <a:pt x="1918494" y="2611438"/>
                    <a:pt x="1918494" y="2609057"/>
                    <a:pt x="1916113" y="2606676"/>
                  </a:cubicBezTo>
                  <a:cubicBezTo>
                    <a:pt x="1918494" y="2604294"/>
                    <a:pt x="1918494" y="2606676"/>
                    <a:pt x="1918494" y="2601913"/>
                  </a:cubicBezTo>
                  <a:close/>
                  <a:moveTo>
                    <a:pt x="2784248" y="2580357"/>
                  </a:moveTo>
                  <a:cubicBezTo>
                    <a:pt x="2788614" y="2580035"/>
                    <a:pt x="2792980" y="2580680"/>
                    <a:pt x="2796722" y="2580680"/>
                  </a:cubicBezTo>
                  <a:cubicBezTo>
                    <a:pt x="2801711" y="2580680"/>
                    <a:pt x="2806700" y="2580680"/>
                    <a:pt x="2806700" y="2585839"/>
                  </a:cubicBezTo>
                  <a:cubicBezTo>
                    <a:pt x="2806700" y="2585839"/>
                    <a:pt x="2806700" y="2585839"/>
                    <a:pt x="2796722" y="2598738"/>
                  </a:cubicBezTo>
                  <a:cubicBezTo>
                    <a:pt x="2789238" y="2598738"/>
                    <a:pt x="2779259" y="2585839"/>
                    <a:pt x="2771775" y="2585839"/>
                  </a:cubicBezTo>
                  <a:cubicBezTo>
                    <a:pt x="2775517" y="2581970"/>
                    <a:pt x="2779883" y="2580680"/>
                    <a:pt x="2784248" y="2580357"/>
                  </a:cubicBezTo>
                  <a:close/>
                  <a:moveTo>
                    <a:pt x="495301" y="2498725"/>
                  </a:moveTo>
                  <a:cubicBezTo>
                    <a:pt x="503238" y="2498725"/>
                    <a:pt x="503238" y="2501106"/>
                    <a:pt x="503238" y="2505869"/>
                  </a:cubicBezTo>
                  <a:cubicBezTo>
                    <a:pt x="503238" y="2510632"/>
                    <a:pt x="497947" y="2513013"/>
                    <a:pt x="487363" y="2513013"/>
                  </a:cubicBezTo>
                  <a:cubicBezTo>
                    <a:pt x="487363" y="2508250"/>
                    <a:pt x="487363" y="2508250"/>
                    <a:pt x="487363" y="2505869"/>
                  </a:cubicBezTo>
                  <a:cubicBezTo>
                    <a:pt x="487363" y="2501106"/>
                    <a:pt x="490010" y="2498725"/>
                    <a:pt x="495301" y="2498725"/>
                  </a:cubicBezTo>
                  <a:close/>
                  <a:moveTo>
                    <a:pt x="223839" y="2478088"/>
                  </a:moveTo>
                  <a:cubicBezTo>
                    <a:pt x="223839" y="2482851"/>
                    <a:pt x="223839" y="2482851"/>
                    <a:pt x="223839" y="2485232"/>
                  </a:cubicBezTo>
                  <a:cubicBezTo>
                    <a:pt x="223839" y="2492376"/>
                    <a:pt x="221343" y="2492376"/>
                    <a:pt x="218849" y="2492376"/>
                  </a:cubicBezTo>
                  <a:cubicBezTo>
                    <a:pt x="206375" y="2489995"/>
                    <a:pt x="211365" y="2487613"/>
                    <a:pt x="206375" y="2480469"/>
                  </a:cubicBezTo>
                  <a:cubicBezTo>
                    <a:pt x="211365" y="2480469"/>
                    <a:pt x="216354" y="2478088"/>
                    <a:pt x="223839" y="2478088"/>
                  </a:cubicBezTo>
                  <a:close/>
                  <a:moveTo>
                    <a:pt x="4090843" y="2457450"/>
                  </a:moveTo>
                  <a:cubicBezTo>
                    <a:pt x="4111625" y="2459976"/>
                    <a:pt x="4140200" y="2472604"/>
                    <a:pt x="4137603" y="2495334"/>
                  </a:cubicBezTo>
                  <a:cubicBezTo>
                    <a:pt x="4137603" y="2507962"/>
                    <a:pt x="4129809" y="2513013"/>
                    <a:pt x="4111625" y="2513013"/>
                  </a:cubicBezTo>
                  <a:cubicBezTo>
                    <a:pt x="4083050" y="2510488"/>
                    <a:pt x="4062268" y="2502911"/>
                    <a:pt x="4054475" y="2467552"/>
                  </a:cubicBezTo>
                  <a:cubicBezTo>
                    <a:pt x="4064866" y="2467552"/>
                    <a:pt x="4075257" y="2459976"/>
                    <a:pt x="4090843" y="2457450"/>
                  </a:cubicBezTo>
                  <a:close/>
                  <a:moveTo>
                    <a:pt x="286394" y="2422525"/>
                  </a:moveTo>
                  <a:cubicBezTo>
                    <a:pt x="294118" y="2422525"/>
                    <a:pt x="301840" y="2422525"/>
                    <a:pt x="309564" y="2425105"/>
                  </a:cubicBezTo>
                  <a:cubicBezTo>
                    <a:pt x="304415" y="2450902"/>
                    <a:pt x="237483" y="2463800"/>
                    <a:pt x="224611" y="2461220"/>
                  </a:cubicBezTo>
                  <a:cubicBezTo>
                    <a:pt x="222036" y="2461220"/>
                    <a:pt x="214313" y="2458641"/>
                    <a:pt x="214313" y="2453481"/>
                  </a:cubicBezTo>
                  <a:cubicBezTo>
                    <a:pt x="214313" y="2443163"/>
                    <a:pt x="227185" y="2443163"/>
                    <a:pt x="232334" y="2443163"/>
                  </a:cubicBezTo>
                  <a:cubicBezTo>
                    <a:pt x="229760" y="2443163"/>
                    <a:pt x="229760" y="2443163"/>
                    <a:pt x="229760" y="2443163"/>
                  </a:cubicBezTo>
                  <a:cubicBezTo>
                    <a:pt x="229760" y="2440583"/>
                    <a:pt x="281246" y="2430264"/>
                    <a:pt x="286394" y="2422525"/>
                  </a:cubicBezTo>
                  <a:close/>
                  <a:moveTo>
                    <a:pt x="4480455" y="2420938"/>
                  </a:moveTo>
                  <a:cubicBezTo>
                    <a:pt x="4485747" y="2423478"/>
                    <a:pt x="4491038" y="2428558"/>
                    <a:pt x="4491038" y="2433638"/>
                  </a:cubicBezTo>
                  <a:cubicBezTo>
                    <a:pt x="4491038" y="2436178"/>
                    <a:pt x="4480455" y="2446338"/>
                    <a:pt x="4475163" y="2443798"/>
                  </a:cubicBezTo>
                  <a:cubicBezTo>
                    <a:pt x="4467226" y="2443798"/>
                    <a:pt x="4461934" y="2438718"/>
                    <a:pt x="4459288" y="2431098"/>
                  </a:cubicBezTo>
                  <a:cubicBezTo>
                    <a:pt x="4464580" y="2428558"/>
                    <a:pt x="4464580" y="2423478"/>
                    <a:pt x="4469872" y="2423478"/>
                  </a:cubicBezTo>
                  <a:cubicBezTo>
                    <a:pt x="4475163" y="2423478"/>
                    <a:pt x="4475163" y="2423478"/>
                    <a:pt x="4477809" y="2423478"/>
                  </a:cubicBezTo>
                  <a:cubicBezTo>
                    <a:pt x="4480455" y="2423478"/>
                    <a:pt x="4480455" y="2423478"/>
                    <a:pt x="4480455" y="2420938"/>
                  </a:cubicBezTo>
                  <a:close/>
                  <a:moveTo>
                    <a:pt x="1923521" y="2416175"/>
                  </a:moveTo>
                  <a:cubicBezTo>
                    <a:pt x="1926167" y="2416175"/>
                    <a:pt x="1926167" y="2418740"/>
                    <a:pt x="1926167" y="2421304"/>
                  </a:cubicBezTo>
                  <a:cubicBezTo>
                    <a:pt x="1926167" y="2421304"/>
                    <a:pt x="1926167" y="2421304"/>
                    <a:pt x="1928813" y="2421304"/>
                  </a:cubicBezTo>
                  <a:cubicBezTo>
                    <a:pt x="1926167" y="2434126"/>
                    <a:pt x="1907646" y="2449513"/>
                    <a:pt x="1907646" y="2449513"/>
                  </a:cubicBezTo>
                  <a:cubicBezTo>
                    <a:pt x="1907646" y="2449513"/>
                    <a:pt x="1905001" y="2449513"/>
                    <a:pt x="1905001" y="2449513"/>
                  </a:cubicBezTo>
                  <a:cubicBezTo>
                    <a:pt x="1899709" y="2449513"/>
                    <a:pt x="1897063" y="2449513"/>
                    <a:pt x="1897063" y="2444384"/>
                  </a:cubicBezTo>
                  <a:cubicBezTo>
                    <a:pt x="1897063" y="2439255"/>
                    <a:pt x="1907646" y="2439255"/>
                    <a:pt x="1907646" y="2431562"/>
                  </a:cubicBezTo>
                  <a:cubicBezTo>
                    <a:pt x="1907646" y="2431562"/>
                    <a:pt x="1907646" y="2431562"/>
                    <a:pt x="1907646" y="2428997"/>
                  </a:cubicBezTo>
                  <a:cubicBezTo>
                    <a:pt x="1907646" y="2428997"/>
                    <a:pt x="1907646" y="2426433"/>
                    <a:pt x="1912938" y="2426433"/>
                  </a:cubicBezTo>
                  <a:cubicBezTo>
                    <a:pt x="1915584" y="2423869"/>
                    <a:pt x="1920876" y="2416175"/>
                    <a:pt x="1923521" y="2416175"/>
                  </a:cubicBezTo>
                  <a:close/>
                  <a:moveTo>
                    <a:pt x="1512888" y="2400300"/>
                  </a:moveTo>
                  <a:cubicBezTo>
                    <a:pt x="1515270" y="2408039"/>
                    <a:pt x="1512888" y="2418358"/>
                    <a:pt x="1517651" y="2418358"/>
                  </a:cubicBezTo>
                  <a:cubicBezTo>
                    <a:pt x="1517651" y="2426097"/>
                    <a:pt x="1517651" y="2433836"/>
                    <a:pt x="1515270" y="2441575"/>
                  </a:cubicBezTo>
                  <a:cubicBezTo>
                    <a:pt x="1505744" y="2438995"/>
                    <a:pt x="1505744" y="2423517"/>
                    <a:pt x="1503363" y="2420938"/>
                  </a:cubicBezTo>
                  <a:cubicBezTo>
                    <a:pt x="1503363" y="2408039"/>
                    <a:pt x="1503363" y="2402880"/>
                    <a:pt x="1512888" y="2400300"/>
                  </a:cubicBezTo>
                  <a:close/>
                  <a:moveTo>
                    <a:pt x="1170653" y="2298700"/>
                  </a:moveTo>
                  <a:cubicBezTo>
                    <a:pt x="1183456" y="2298700"/>
                    <a:pt x="1170653" y="2311599"/>
                    <a:pt x="1186016" y="2314178"/>
                  </a:cubicBezTo>
                  <a:cubicBezTo>
                    <a:pt x="1191137" y="2314178"/>
                    <a:pt x="1198819" y="2314178"/>
                    <a:pt x="1206500" y="2316758"/>
                  </a:cubicBezTo>
                  <a:cubicBezTo>
                    <a:pt x="1203940" y="2319338"/>
                    <a:pt x="1198819" y="2327077"/>
                    <a:pt x="1198819" y="2334816"/>
                  </a:cubicBezTo>
                  <a:cubicBezTo>
                    <a:pt x="1198819" y="2334816"/>
                    <a:pt x="1198819" y="2337396"/>
                    <a:pt x="1203940" y="2337396"/>
                  </a:cubicBezTo>
                  <a:cubicBezTo>
                    <a:pt x="1198819" y="2360613"/>
                    <a:pt x="1183456" y="2360613"/>
                    <a:pt x="1165532" y="2360613"/>
                  </a:cubicBezTo>
                  <a:cubicBezTo>
                    <a:pt x="1157851" y="2360613"/>
                    <a:pt x="1127125" y="2358033"/>
                    <a:pt x="1127125" y="2329657"/>
                  </a:cubicBezTo>
                  <a:cubicBezTo>
                    <a:pt x="1127125" y="2316758"/>
                    <a:pt x="1134807" y="2306439"/>
                    <a:pt x="1142488" y="2306439"/>
                  </a:cubicBezTo>
                  <a:cubicBezTo>
                    <a:pt x="1145049" y="2306439"/>
                    <a:pt x="1147609" y="2309019"/>
                    <a:pt x="1155290" y="2309019"/>
                  </a:cubicBezTo>
                  <a:cubicBezTo>
                    <a:pt x="1162972" y="2309019"/>
                    <a:pt x="1165532" y="2298700"/>
                    <a:pt x="1170653" y="2298700"/>
                  </a:cubicBezTo>
                  <a:close/>
                  <a:moveTo>
                    <a:pt x="4277255" y="2276475"/>
                  </a:moveTo>
                  <a:cubicBezTo>
                    <a:pt x="4279901" y="2281238"/>
                    <a:pt x="4279901" y="2283619"/>
                    <a:pt x="4279901" y="2286000"/>
                  </a:cubicBezTo>
                  <a:cubicBezTo>
                    <a:pt x="4274609" y="2286000"/>
                    <a:pt x="4271963" y="2286000"/>
                    <a:pt x="4271963" y="2283619"/>
                  </a:cubicBezTo>
                  <a:cubicBezTo>
                    <a:pt x="4271963" y="2283619"/>
                    <a:pt x="4274609" y="2281238"/>
                    <a:pt x="4277255" y="2276475"/>
                  </a:cubicBezTo>
                  <a:close/>
                  <a:moveTo>
                    <a:pt x="1726672" y="2276475"/>
                  </a:moveTo>
                  <a:cubicBezTo>
                    <a:pt x="1729185" y="2279029"/>
                    <a:pt x="1731699" y="2279029"/>
                    <a:pt x="1736726" y="2279029"/>
                  </a:cubicBezTo>
                  <a:cubicBezTo>
                    <a:pt x="1726672" y="2299460"/>
                    <a:pt x="1719131" y="2314783"/>
                    <a:pt x="1711590" y="2335213"/>
                  </a:cubicBezTo>
                  <a:cubicBezTo>
                    <a:pt x="1706563" y="2335213"/>
                    <a:pt x="1706563" y="2332659"/>
                    <a:pt x="1706563" y="2330105"/>
                  </a:cubicBezTo>
                  <a:cubicBezTo>
                    <a:pt x="1706563" y="2319890"/>
                    <a:pt x="1719131" y="2307121"/>
                    <a:pt x="1719131" y="2294352"/>
                  </a:cubicBezTo>
                  <a:cubicBezTo>
                    <a:pt x="1719131" y="2284137"/>
                    <a:pt x="1724158" y="2286690"/>
                    <a:pt x="1726672" y="2276475"/>
                  </a:cubicBezTo>
                  <a:close/>
                  <a:moveTo>
                    <a:pt x="944009" y="2125663"/>
                  </a:moveTo>
                  <a:cubicBezTo>
                    <a:pt x="964683" y="2125663"/>
                    <a:pt x="964683" y="2143966"/>
                    <a:pt x="975020" y="2143966"/>
                  </a:cubicBezTo>
                  <a:cubicBezTo>
                    <a:pt x="980189" y="2143966"/>
                    <a:pt x="982773" y="2141351"/>
                    <a:pt x="987942" y="2141351"/>
                  </a:cubicBezTo>
                  <a:cubicBezTo>
                    <a:pt x="1000864" y="2141351"/>
                    <a:pt x="1008616" y="2154425"/>
                    <a:pt x="1021538" y="2159654"/>
                  </a:cubicBezTo>
                  <a:cubicBezTo>
                    <a:pt x="1018954" y="2177957"/>
                    <a:pt x="1031875" y="2175343"/>
                    <a:pt x="1031875" y="2191031"/>
                  </a:cubicBezTo>
                  <a:cubicBezTo>
                    <a:pt x="1031875" y="2209334"/>
                    <a:pt x="1024122" y="2214563"/>
                    <a:pt x="1013785" y="2214563"/>
                  </a:cubicBezTo>
                  <a:cubicBezTo>
                    <a:pt x="998279" y="2214563"/>
                    <a:pt x="969852" y="2196260"/>
                    <a:pt x="969852" y="2177957"/>
                  </a:cubicBezTo>
                  <a:cubicBezTo>
                    <a:pt x="969852" y="2177957"/>
                    <a:pt x="969852" y="2177957"/>
                    <a:pt x="969852" y="2170113"/>
                  </a:cubicBezTo>
                  <a:cubicBezTo>
                    <a:pt x="969852" y="2167498"/>
                    <a:pt x="969852" y="2164884"/>
                    <a:pt x="964683" y="2164884"/>
                  </a:cubicBezTo>
                  <a:cubicBezTo>
                    <a:pt x="967268" y="2159654"/>
                    <a:pt x="967268" y="2154425"/>
                    <a:pt x="967268" y="2151810"/>
                  </a:cubicBezTo>
                  <a:cubicBezTo>
                    <a:pt x="959515" y="2151810"/>
                    <a:pt x="959515" y="2162269"/>
                    <a:pt x="944009" y="2162269"/>
                  </a:cubicBezTo>
                  <a:cubicBezTo>
                    <a:pt x="933672" y="2162269"/>
                    <a:pt x="920750" y="2162269"/>
                    <a:pt x="920750" y="2149195"/>
                  </a:cubicBezTo>
                  <a:cubicBezTo>
                    <a:pt x="920750" y="2133507"/>
                    <a:pt x="925919" y="2125663"/>
                    <a:pt x="944009" y="2125663"/>
                  </a:cubicBezTo>
                  <a:close/>
                  <a:moveTo>
                    <a:pt x="1018076" y="2084388"/>
                  </a:moveTo>
                  <a:cubicBezTo>
                    <a:pt x="1020641" y="2084388"/>
                    <a:pt x="1023205" y="2084388"/>
                    <a:pt x="1028334" y="2087034"/>
                  </a:cubicBezTo>
                  <a:cubicBezTo>
                    <a:pt x="1033463" y="2087034"/>
                    <a:pt x="1033463" y="2102909"/>
                    <a:pt x="1033463" y="2108201"/>
                  </a:cubicBezTo>
                  <a:cubicBezTo>
                    <a:pt x="1028334" y="2113492"/>
                    <a:pt x="1023205" y="2116138"/>
                    <a:pt x="1015512" y="2116138"/>
                  </a:cubicBezTo>
                  <a:cubicBezTo>
                    <a:pt x="1007819" y="2116138"/>
                    <a:pt x="1000125" y="2105555"/>
                    <a:pt x="1000125" y="2092326"/>
                  </a:cubicBezTo>
                  <a:cubicBezTo>
                    <a:pt x="1000125" y="2087034"/>
                    <a:pt x="1012947" y="2084388"/>
                    <a:pt x="1018076" y="2084388"/>
                  </a:cubicBezTo>
                  <a:close/>
                  <a:moveTo>
                    <a:pt x="969169" y="2027238"/>
                  </a:moveTo>
                  <a:cubicBezTo>
                    <a:pt x="976908" y="2029960"/>
                    <a:pt x="979488" y="2038124"/>
                    <a:pt x="979488" y="2038124"/>
                  </a:cubicBezTo>
                  <a:cubicBezTo>
                    <a:pt x="979488" y="2046288"/>
                    <a:pt x="971749" y="2046288"/>
                    <a:pt x="966589" y="2046288"/>
                  </a:cubicBezTo>
                  <a:cubicBezTo>
                    <a:pt x="964010" y="2046288"/>
                    <a:pt x="961430" y="2046288"/>
                    <a:pt x="958850" y="2046288"/>
                  </a:cubicBezTo>
                  <a:cubicBezTo>
                    <a:pt x="958850" y="2038124"/>
                    <a:pt x="961430" y="2027238"/>
                    <a:pt x="969169" y="2027238"/>
                  </a:cubicBezTo>
                  <a:close/>
                  <a:moveTo>
                    <a:pt x="1025525" y="1955800"/>
                  </a:moveTo>
                  <a:cubicBezTo>
                    <a:pt x="1017905" y="1955800"/>
                    <a:pt x="1017905" y="1978025"/>
                    <a:pt x="1007745" y="1978025"/>
                  </a:cubicBezTo>
                  <a:cubicBezTo>
                    <a:pt x="1000125" y="1978025"/>
                    <a:pt x="1000125" y="1978025"/>
                    <a:pt x="1000125" y="1973086"/>
                  </a:cubicBezTo>
                  <a:cubicBezTo>
                    <a:pt x="1000125" y="1960739"/>
                    <a:pt x="1012825" y="1955800"/>
                    <a:pt x="1025525" y="1955800"/>
                  </a:cubicBezTo>
                  <a:close/>
                  <a:moveTo>
                    <a:pt x="66988" y="1922463"/>
                  </a:moveTo>
                  <a:cubicBezTo>
                    <a:pt x="90176" y="1925043"/>
                    <a:pt x="149434" y="1943101"/>
                    <a:pt x="149434" y="1979216"/>
                  </a:cubicBezTo>
                  <a:cubicBezTo>
                    <a:pt x="152011" y="1989535"/>
                    <a:pt x="157163" y="1999854"/>
                    <a:pt x="157163" y="2007593"/>
                  </a:cubicBezTo>
                  <a:cubicBezTo>
                    <a:pt x="157163" y="2025651"/>
                    <a:pt x="144281" y="2030810"/>
                    <a:pt x="144281" y="2048868"/>
                  </a:cubicBezTo>
                  <a:cubicBezTo>
                    <a:pt x="141705" y="2048868"/>
                    <a:pt x="121094" y="2084983"/>
                    <a:pt x="77294" y="2084983"/>
                  </a:cubicBezTo>
                  <a:cubicBezTo>
                    <a:pt x="74717" y="2087563"/>
                    <a:pt x="36071" y="2079824"/>
                    <a:pt x="36071" y="2072085"/>
                  </a:cubicBezTo>
                  <a:cubicBezTo>
                    <a:pt x="36071" y="2072085"/>
                    <a:pt x="38647" y="2072085"/>
                    <a:pt x="38647" y="2069505"/>
                  </a:cubicBezTo>
                  <a:cubicBezTo>
                    <a:pt x="38647" y="2069505"/>
                    <a:pt x="38647" y="2069505"/>
                    <a:pt x="36071" y="2066926"/>
                  </a:cubicBezTo>
                  <a:cubicBezTo>
                    <a:pt x="10306" y="2059187"/>
                    <a:pt x="0" y="2020491"/>
                    <a:pt x="0" y="1981796"/>
                  </a:cubicBezTo>
                  <a:cubicBezTo>
                    <a:pt x="2577" y="1979216"/>
                    <a:pt x="10306" y="1966318"/>
                    <a:pt x="15459" y="1963738"/>
                  </a:cubicBezTo>
                  <a:cubicBezTo>
                    <a:pt x="15459" y="1958579"/>
                    <a:pt x="28341" y="1922463"/>
                    <a:pt x="66988" y="1922463"/>
                  </a:cubicBezTo>
                  <a:close/>
                  <a:moveTo>
                    <a:pt x="4194572" y="1890713"/>
                  </a:moveTo>
                  <a:cubicBezTo>
                    <a:pt x="4194572" y="1898651"/>
                    <a:pt x="4197152" y="1901297"/>
                    <a:pt x="4199731" y="1901297"/>
                  </a:cubicBezTo>
                  <a:cubicBezTo>
                    <a:pt x="4202311" y="1901297"/>
                    <a:pt x="4204891" y="1898651"/>
                    <a:pt x="4210050" y="1898651"/>
                  </a:cubicBezTo>
                  <a:cubicBezTo>
                    <a:pt x="4210050" y="1930401"/>
                    <a:pt x="4202311" y="1922464"/>
                    <a:pt x="4176514" y="1927755"/>
                  </a:cubicBezTo>
                  <a:cubicBezTo>
                    <a:pt x="4171355" y="1914526"/>
                    <a:pt x="4168775" y="1909234"/>
                    <a:pt x="4168775" y="1903942"/>
                  </a:cubicBezTo>
                  <a:cubicBezTo>
                    <a:pt x="4168775" y="1896005"/>
                    <a:pt x="4173935" y="1893359"/>
                    <a:pt x="4194572" y="1890713"/>
                  </a:cubicBezTo>
                  <a:close/>
                  <a:moveTo>
                    <a:pt x="4147467" y="1820863"/>
                  </a:moveTo>
                  <a:cubicBezTo>
                    <a:pt x="4147467" y="1820863"/>
                    <a:pt x="4147467" y="1820863"/>
                    <a:pt x="4194726" y="1820863"/>
                  </a:cubicBezTo>
                  <a:cubicBezTo>
                    <a:pt x="4197351" y="1833937"/>
                    <a:pt x="4197351" y="1847010"/>
                    <a:pt x="4197351" y="1857469"/>
                  </a:cubicBezTo>
                  <a:cubicBezTo>
                    <a:pt x="4194726" y="1857469"/>
                    <a:pt x="4192100" y="1857469"/>
                    <a:pt x="4192100" y="1860084"/>
                  </a:cubicBezTo>
                  <a:cubicBezTo>
                    <a:pt x="4192100" y="1860084"/>
                    <a:pt x="4192100" y="1860084"/>
                    <a:pt x="4194726" y="1865313"/>
                  </a:cubicBezTo>
                  <a:cubicBezTo>
                    <a:pt x="4181598" y="1862698"/>
                    <a:pt x="4173722" y="1862698"/>
                    <a:pt x="4160594" y="1865313"/>
                  </a:cubicBezTo>
                  <a:cubicBezTo>
                    <a:pt x="4160594" y="1865313"/>
                    <a:pt x="4129088" y="1852240"/>
                    <a:pt x="4129088" y="1847010"/>
                  </a:cubicBezTo>
                  <a:cubicBezTo>
                    <a:pt x="4129088" y="1833937"/>
                    <a:pt x="4139590" y="1828707"/>
                    <a:pt x="4147467" y="1820863"/>
                  </a:cubicBezTo>
                  <a:close/>
                  <a:moveTo>
                    <a:pt x="4482571" y="1803400"/>
                  </a:moveTo>
                  <a:cubicBezTo>
                    <a:pt x="4500475" y="1803400"/>
                    <a:pt x="4503033" y="1803400"/>
                    <a:pt x="4510706" y="1811224"/>
                  </a:cubicBezTo>
                  <a:cubicBezTo>
                    <a:pt x="4513263" y="1813832"/>
                    <a:pt x="4513263" y="1816440"/>
                    <a:pt x="4513263" y="1819049"/>
                  </a:cubicBezTo>
                  <a:cubicBezTo>
                    <a:pt x="4513263" y="1839913"/>
                    <a:pt x="4505590" y="1839913"/>
                    <a:pt x="4487687" y="1839913"/>
                  </a:cubicBezTo>
                  <a:cubicBezTo>
                    <a:pt x="4469783" y="1839913"/>
                    <a:pt x="4467225" y="1829481"/>
                    <a:pt x="4467225" y="1821657"/>
                  </a:cubicBezTo>
                  <a:cubicBezTo>
                    <a:pt x="4467225" y="1808616"/>
                    <a:pt x="4482571" y="1816440"/>
                    <a:pt x="4482571" y="1803400"/>
                  </a:cubicBezTo>
                  <a:close/>
                  <a:moveTo>
                    <a:pt x="4370388" y="1762125"/>
                  </a:moveTo>
                  <a:cubicBezTo>
                    <a:pt x="4385356" y="1769798"/>
                    <a:pt x="4405313" y="1764683"/>
                    <a:pt x="4405313" y="1795375"/>
                  </a:cubicBezTo>
                  <a:cubicBezTo>
                    <a:pt x="4405313" y="1803048"/>
                    <a:pt x="4395335" y="1808163"/>
                    <a:pt x="4387851" y="1808163"/>
                  </a:cubicBezTo>
                  <a:cubicBezTo>
                    <a:pt x="4372883" y="1808163"/>
                    <a:pt x="4370388" y="1777471"/>
                    <a:pt x="4370388" y="1762125"/>
                  </a:cubicBezTo>
                  <a:close/>
                  <a:moveTo>
                    <a:pt x="3678635" y="1754188"/>
                  </a:moveTo>
                  <a:cubicBezTo>
                    <a:pt x="3686176" y="1754188"/>
                    <a:pt x="3686176" y="1759348"/>
                    <a:pt x="3686176" y="1759348"/>
                  </a:cubicBezTo>
                  <a:cubicBezTo>
                    <a:pt x="3686176" y="1777405"/>
                    <a:pt x="3661040" y="1790304"/>
                    <a:pt x="3656013" y="1795463"/>
                  </a:cubicBezTo>
                  <a:cubicBezTo>
                    <a:pt x="3656013" y="1782565"/>
                    <a:pt x="3661040" y="1764507"/>
                    <a:pt x="3673608" y="1759348"/>
                  </a:cubicBezTo>
                  <a:cubicBezTo>
                    <a:pt x="3678635" y="1759348"/>
                    <a:pt x="3678635" y="1754188"/>
                    <a:pt x="3678635" y="1754188"/>
                  </a:cubicBezTo>
                  <a:close/>
                  <a:moveTo>
                    <a:pt x="4676379" y="1752005"/>
                  </a:moveTo>
                  <a:cubicBezTo>
                    <a:pt x="4676379" y="1752005"/>
                    <a:pt x="4694437" y="1772642"/>
                    <a:pt x="4704755" y="1775222"/>
                  </a:cubicBezTo>
                  <a:cubicBezTo>
                    <a:pt x="4730552" y="1775222"/>
                    <a:pt x="4709915" y="1770063"/>
                    <a:pt x="4740871" y="1752005"/>
                  </a:cubicBezTo>
                  <a:cubicBezTo>
                    <a:pt x="4753769" y="1782961"/>
                    <a:pt x="4743451" y="1788120"/>
                    <a:pt x="4764088" y="1788120"/>
                  </a:cubicBezTo>
                  <a:cubicBezTo>
                    <a:pt x="4789885" y="1790700"/>
                    <a:pt x="4787305" y="1772642"/>
                    <a:pt x="4800204" y="1770063"/>
                  </a:cubicBezTo>
                  <a:cubicBezTo>
                    <a:pt x="4800204" y="1772642"/>
                    <a:pt x="4802784" y="1772642"/>
                    <a:pt x="4802784" y="1772642"/>
                  </a:cubicBezTo>
                  <a:cubicBezTo>
                    <a:pt x="4805363" y="1775222"/>
                    <a:pt x="4807943" y="1772642"/>
                    <a:pt x="4807943" y="1772642"/>
                  </a:cubicBezTo>
                  <a:cubicBezTo>
                    <a:pt x="4807943" y="1772642"/>
                    <a:pt x="4807943" y="1772642"/>
                    <a:pt x="4810523" y="1775222"/>
                  </a:cubicBezTo>
                  <a:cubicBezTo>
                    <a:pt x="4810523" y="1775222"/>
                    <a:pt x="4810523" y="1775222"/>
                    <a:pt x="4810523" y="1795860"/>
                  </a:cubicBezTo>
                  <a:cubicBezTo>
                    <a:pt x="4810523" y="1803599"/>
                    <a:pt x="4807943" y="1813917"/>
                    <a:pt x="4820841" y="1813917"/>
                  </a:cubicBezTo>
                  <a:cubicBezTo>
                    <a:pt x="4826001" y="1813917"/>
                    <a:pt x="4833740" y="1808758"/>
                    <a:pt x="4838899" y="1806178"/>
                  </a:cubicBezTo>
                  <a:cubicBezTo>
                    <a:pt x="4838899" y="1850033"/>
                    <a:pt x="4869855" y="1831975"/>
                    <a:pt x="4869855" y="1865511"/>
                  </a:cubicBezTo>
                  <a:cubicBezTo>
                    <a:pt x="4869855" y="1875830"/>
                    <a:pt x="4862116" y="1880989"/>
                    <a:pt x="4862116" y="1899047"/>
                  </a:cubicBezTo>
                  <a:cubicBezTo>
                    <a:pt x="4872435" y="1901627"/>
                    <a:pt x="4887913" y="1917105"/>
                    <a:pt x="4887913" y="1927424"/>
                  </a:cubicBezTo>
                  <a:cubicBezTo>
                    <a:pt x="4887913" y="1932583"/>
                    <a:pt x="4867276" y="1953220"/>
                    <a:pt x="4867276" y="1971278"/>
                  </a:cubicBezTo>
                  <a:cubicBezTo>
                    <a:pt x="4867276" y="1971278"/>
                    <a:pt x="4867276" y="1986756"/>
                    <a:pt x="4872435" y="1989336"/>
                  </a:cubicBezTo>
                  <a:cubicBezTo>
                    <a:pt x="4872435" y="1989336"/>
                    <a:pt x="4872435" y="1986756"/>
                    <a:pt x="4872435" y="1986756"/>
                  </a:cubicBezTo>
                  <a:cubicBezTo>
                    <a:pt x="4875015" y="1986756"/>
                    <a:pt x="4875015" y="1997075"/>
                    <a:pt x="4875015" y="2004814"/>
                  </a:cubicBezTo>
                  <a:cubicBezTo>
                    <a:pt x="4875015" y="2020292"/>
                    <a:pt x="4872435" y="2040930"/>
                    <a:pt x="4833740" y="2069306"/>
                  </a:cubicBezTo>
                  <a:cubicBezTo>
                    <a:pt x="4815682" y="2084785"/>
                    <a:pt x="4836319" y="2120900"/>
                    <a:pt x="4782146" y="2120900"/>
                  </a:cubicBezTo>
                  <a:cubicBezTo>
                    <a:pt x="4779566" y="2120900"/>
                    <a:pt x="4769248" y="2133799"/>
                    <a:pt x="4766668" y="2133799"/>
                  </a:cubicBezTo>
                  <a:cubicBezTo>
                    <a:pt x="4766668" y="2133799"/>
                    <a:pt x="4764088" y="2131219"/>
                    <a:pt x="4761509" y="2131219"/>
                  </a:cubicBezTo>
                  <a:cubicBezTo>
                    <a:pt x="4756349" y="2131219"/>
                    <a:pt x="4748610" y="2151856"/>
                    <a:pt x="4740871" y="2154436"/>
                  </a:cubicBezTo>
                  <a:cubicBezTo>
                    <a:pt x="4738291" y="2157016"/>
                    <a:pt x="4730552" y="2154436"/>
                    <a:pt x="4730552" y="2159595"/>
                  </a:cubicBezTo>
                  <a:cubicBezTo>
                    <a:pt x="4717654" y="2157016"/>
                    <a:pt x="4699596" y="2151856"/>
                    <a:pt x="4691857" y="2151856"/>
                  </a:cubicBezTo>
                  <a:cubicBezTo>
                    <a:pt x="4689277" y="2151856"/>
                    <a:pt x="4689277" y="2151856"/>
                    <a:pt x="4689277" y="2157016"/>
                  </a:cubicBezTo>
                  <a:cubicBezTo>
                    <a:pt x="4689277" y="2157016"/>
                    <a:pt x="4689277" y="2157016"/>
                    <a:pt x="4671219" y="2159595"/>
                  </a:cubicBezTo>
                  <a:cubicBezTo>
                    <a:pt x="4663480" y="2159595"/>
                    <a:pt x="4658321" y="2162175"/>
                    <a:pt x="4653162" y="2162175"/>
                  </a:cubicBezTo>
                  <a:cubicBezTo>
                    <a:pt x="4642843" y="2162175"/>
                    <a:pt x="4635104" y="2151856"/>
                    <a:pt x="4624785" y="2151856"/>
                  </a:cubicBezTo>
                  <a:cubicBezTo>
                    <a:pt x="4619626" y="2154436"/>
                    <a:pt x="4611887" y="2162175"/>
                    <a:pt x="4598988" y="2162175"/>
                  </a:cubicBezTo>
                  <a:cubicBezTo>
                    <a:pt x="4596409" y="2162175"/>
                    <a:pt x="4573191" y="2126060"/>
                    <a:pt x="4573191" y="2126060"/>
                  </a:cubicBezTo>
                  <a:cubicBezTo>
                    <a:pt x="4568032" y="2128639"/>
                    <a:pt x="4562873" y="2128639"/>
                    <a:pt x="4557713" y="2128639"/>
                  </a:cubicBezTo>
                  <a:cubicBezTo>
                    <a:pt x="4526757" y="2126060"/>
                    <a:pt x="4526757" y="2120900"/>
                    <a:pt x="4526757" y="2108002"/>
                  </a:cubicBezTo>
                  <a:cubicBezTo>
                    <a:pt x="4519018" y="2074466"/>
                    <a:pt x="4490641" y="2079625"/>
                    <a:pt x="4490641" y="2069306"/>
                  </a:cubicBezTo>
                  <a:cubicBezTo>
                    <a:pt x="4490641" y="2061567"/>
                    <a:pt x="4500960" y="2046089"/>
                    <a:pt x="4508699" y="2043510"/>
                  </a:cubicBezTo>
                  <a:cubicBezTo>
                    <a:pt x="4508699" y="2012553"/>
                    <a:pt x="4477743" y="2030611"/>
                    <a:pt x="4475163" y="2002235"/>
                  </a:cubicBezTo>
                  <a:cubicBezTo>
                    <a:pt x="4490641" y="1997075"/>
                    <a:pt x="4495801" y="1986756"/>
                    <a:pt x="4495801" y="1976438"/>
                  </a:cubicBezTo>
                  <a:cubicBezTo>
                    <a:pt x="4498380" y="1963539"/>
                    <a:pt x="4480323" y="1950641"/>
                    <a:pt x="4480323" y="1942902"/>
                  </a:cubicBezTo>
                  <a:cubicBezTo>
                    <a:pt x="4482902" y="1930003"/>
                    <a:pt x="4503540" y="1917105"/>
                    <a:pt x="4503540" y="1911945"/>
                  </a:cubicBezTo>
                  <a:cubicBezTo>
                    <a:pt x="4503540" y="1909366"/>
                    <a:pt x="4498380" y="1896467"/>
                    <a:pt x="4498380" y="1893888"/>
                  </a:cubicBezTo>
                  <a:cubicBezTo>
                    <a:pt x="4498380" y="1883569"/>
                    <a:pt x="4529337" y="1878410"/>
                    <a:pt x="4529337" y="1852613"/>
                  </a:cubicBezTo>
                  <a:cubicBezTo>
                    <a:pt x="4529337" y="1813917"/>
                    <a:pt x="4557713" y="1824236"/>
                    <a:pt x="4557713" y="1813917"/>
                  </a:cubicBezTo>
                  <a:cubicBezTo>
                    <a:pt x="4557713" y="1813917"/>
                    <a:pt x="4560293" y="1816497"/>
                    <a:pt x="4562873" y="1816497"/>
                  </a:cubicBezTo>
                  <a:cubicBezTo>
                    <a:pt x="4570612" y="1816497"/>
                    <a:pt x="4583510" y="1790700"/>
                    <a:pt x="4614466" y="1793280"/>
                  </a:cubicBezTo>
                  <a:cubicBezTo>
                    <a:pt x="4624785" y="1793280"/>
                    <a:pt x="4624785" y="1770063"/>
                    <a:pt x="4632524" y="1764903"/>
                  </a:cubicBezTo>
                  <a:cubicBezTo>
                    <a:pt x="4629944" y="1764903"/>
                    <a:pt x="4629944" y="1764903"/>
                    <a:pt x="4629944" y="1764903"/>
                  </a:cubicBezTo>
                  <a:cubicBezTo>
                    <a:pt x="4629944" y="1759744"/>
                    <a:pt x="4640263" y="1757164"/>
                    <a:pt x="4640263" y="1757164"/>
                  </a:cubicBezTo>
                  <a:cubicBezTo>
                    <a:pt x="4645423" y="1757164"/>
                    <a:pt x="4648002" y="1759744"/>
                    <a:pt x="4650582" y="1759744"/>
                  </a:cubicBezTo>
                  <a:cubicBezTo>
                    <a:pt x="4655741" y="1759744"/>
                    <a:pt x="4666060" y="1749425"/>
                    <a:pt x="4676379" y="1752005"/>
                  </a:cubicBezTo>
                  <a:close/>
                  <a:moveTo>
                    <a:pt x="966788" y="1746250"/>
                  </a:moveTo>
                  <a:cubicBezTo>
                    <a:pt x="974408" y="1746250"/>
                    <a:pt x="992188" y="1746250"/>
                    <a:pt x="992188" y="1757363"/>
                  </a:cubicBezTo>
                  <a:cubicBezTo>
                    <a:pt x="982028" y="1757363"/>
                    <a:pt x="974408" y="1754585"/>
                    <a:pt x="966788" y="1746250"/>
                  </a:cubicBezTo>
                  <a:close/>
                  <a:moveTo>
                    <a:pt x="724195" y="1743075"/>
                  </a:moveTo>
                  <a:cubicBezTo>
                    <a:pt x="734538" y="1743075"/>
                    <a:pt x="788836" y="1761197"/>
                    <a:pt x="804350" y="1792263"/>
                  </a:cubicBezTo>
                  <a:cubicBezTo>
                    <a:pt x="804350" y="1797441"/>
                    <a:pt x="801764" y="1800030"/>
                    <a:pt x="801764" y="1802619"/>
                  </a:cubicBezTo>
                  <a:cubicBezTo>
                    <a:pt x="801764" y="1812974"/>
                    <a:pt x="817278" y="1828507"/>
                    <a:pt x="817278" y="1841451"/>
                  </a:cubicBezTo>
                  <a:cubicBezTo>
                    <a:pt x="817278" y="1864751"/>
                    <a:pt x="796593" y="1875106"/>
                    <a:pt x="794007" y="1906172"/>
                  </a:cubicBezTo>
                  <a:cubicBezTo>
                    <a:pt x="804350" y="1903584"/>
                    <a:pt x="814692" y="1898406"/>
                    <a:pt x="825035" y="1895817"/>
                  </a:cubicBezTo>
                  <a:cubicBezTo>
                    <a:pt x="837963" y="1895817"/>
                    <a:pt x="837963" y="1911350"/>
                    <a:pt x="837963" y="1921706"/>
                  </a:cubicBezTo>
                  <a:cubicBezTo>
                    <a:pt x="830206" y="1929472"/>
                    <a:pt x="825035" y="1939827"/>
                    <a:pt x="825035" y="1952772"/>
                  </a:cubicBezTo>
                  <a:cubicBezTo>
                    <a:pt x="835377" y="1957949"/>
                    <a:pt x="848306" y="1963127"/>
                    <a:pt x="861234" y="1968305"/>
                  </a:cubicBezTo>
                  <a:cubicBezTo>
                    <a:pt x="868991" y="1973482"/>
                    <a:pt x="868991" y="1986427"/>
                    <a:pt x="876747" y="1986427"/>
                  </a:cubicBezTo>
                  <a:cubicBezTo>
                    <a:pt x="874162" y="1986427"/>
                    <a:pt x="941388" y="1989016"/>
                    <a:pt x="941388" y="1999371"/>
                  </a:cubicBezTo>
                  <a:cubicBezTo>
                    <a:pt x="941388" y="2007137"/>
                    <a:pt x="936217" y="2009726"/>
                    <a:pt x="928460" y="2007137"/>
                  </a:cubicBezTo>
                  <a:cubicBezTo>
                    <a:pt x="923289" y="2007137"/>
                    <a:pt x="905189" y="2001960"/>
                    <a:pt x="881919" y="2001960"/>
                  </a:cubicBezTo>
                  <a:cubicBezTo>
                    <a:pt x="881919" y="2017493"/>
                    <a:pt x="894847" y="2030437"/>
                    <a:pt x="894847" y="2045970"/>
                  </a:cubicBezTo>
                  <a:cubicBezTo>
                    <a:pt x="894847" y="2071859"/>
                    <a:pt x="866405" y="2079625"/>
                    <a:pt x="866405" y="2121047"/>
                  </a:cubicBezTo>
                  <a:cubicBezTo>
                    <a:pt x="866405" y="2131402"/>
                    <a:pt x="817278" y="2167646"/>
                    <a:pt x="817278" y="2172824"/>
                  </a:cubicBezTo>
                  <a:cubicBezTo>
                    <a:pt x="817278" y="2175412"/>
                    <a:pt x="819864" y="2175412"/>
                    <a:pt x="819864" y="2178001"/>
                  </a:cubicBezTo>
                  <a:cubicBezTo>
                    <a:pt x="796593" y="2190946"/>
                    <a:pt x="817278" y="2240134"/>
                    <a:pt x="799179" y="2237545"/>
                  </a:cubicBezTo>
                  <a:cubicBezTo>
                    <a:pt x="783665" y="2237545"/>
                    <a:pt x="775908" y="2224601"/>
                    <a:pt x="762980" y="2224601"/>
                  </a:cubicBezTo>
                  <a:cubicBezTo>
                    <a:pt x="734538" y="2224601"/>
                    <a:pt x="711267" y="2245311"/>
                    <a:pt x="706096" y="2242722"/>
                  </a:cubicBezTo>
                  <a:cubicBezTo>
                    <a:pt x="703510" y="2242722"/>
                    <a:pt x="703510" y="2242722"/>
                    <a:pt x="700925" y="2242722"/>
                  </a:cubicBezTo>
                  <a:cubicBezTo>
                    <a:pt x="700925" y="2242722"/>
                    <a:pt x="700925" y="2247900"/>
                    <a:pt x="690582" y="2247900"/>
                  </a:cubicBezTo>
                  <a:cubicBezTo>
                    <a:pt x="669898" y="2245311"/>
                    <a:pt x="654384" y="2229778"/>
                    <a:pt x="631113" y="2229778"/>
                  </a:cubicBezTo>
                  <a:cubicBezTo>
                    <a:pt x="625942" y="2229778"/>
                    <a:pt x="613013" y="2232367"/>
                    <a:pt x="602671" y="2232367"/>
                  </a:cubicBezTo>
                  <a:cubicBezTo>
                    <a:pt x="574229" y="2229778"/>
                    <a:pt x="594914" y="2157291"/>
                    <a:pt x="566473" y="2157291"/>
                  </a:cubicBezTo>
                  <a:cubicBezTo>
                    <a:pt x="558715" y="2131402"/>
                    <a:pt x="514760" y="2139169"/>
                    <a:pt x="514760" y="2092569"/>
                  </a:cubicBezTo>
                  <a:cubicBezTo>
                    <a:pt x="517346" y="2077036"/>
                    <a:pt x="532859" y="2053737"/>
                    <a:pt x="532859" y="2035615"/>
                  </a:cubicBezTo>
                  <a:cubicBezTo>
                    <a:pt x="532859" y="2017493"/>
                    <a:pt x="527688" y="1981249"/>
                    <a:pt x="509588" y="1981249"/>
                  </a:cubicBezTo>
                  <a:cubicBezTo>
                    <a:pt x="517346" y="1968305"/>
                    <a:pt x="527688" y="1963127"/>
                    <a:pt x="540616" y="1955361"/>
                  </a:cubicBezTo>
                  <a:cubicBezTo>
                    <a:pt x="540616" y="1955361"/>
                    <a:pt x="540616" y="1955361"/>
                    <a:pt x="540616" y="1926883"/>
                  </a:cubicBezTo>
                  <a:cubicBezTo>
                    <a:pt x="540616" y="1924294"/>
                    <a:pt x="579401" y="1921706"/>
                    <a:pt x="584572" y="1919117"/>
                  </a:cubicBezTo>
                  <a:cubicBezTo>
                    <a:pt x="610428" y="1916528"/>
                    <a:pt x="610428" y="1890639"/>
                    <a:pt x="615599" y="1864751"/>
                  </a:cubicBezTo>
                  <a:cubicBezTo>
                    <a:pt x="610428" y="1864751"/>
                    <a:pt x="607843" y="1859573"/>
                    <a:pt x="607843" y="1854396"/>
                  </a:cubicBezTo>
                  <a:cubicBezTo>
                    <a:pt x="607843" y="1833685"/>
                    <a:pt x="625942" y="1792263"/>
                    <a:pt x="628527" y="1792263"/>
                  </a:cubicBezTo>
                  <a:cubicBezTo>
                    <a:pt x="651798" y="1792263"/>
                    <a:pt x="625942" y="1753431"/>
                    <a:pt x="682826" y="1753431"/>
                  </a:cubicBezTo>
                  <a:cubicBezTo>
                    <a:pt x="685411" y="1753431"/>
                    <a:pt x="685411" y="1756019"/>
                    <a:pt x="687997" y="1756019"/>
                  </a:cubicBezTo>
                  <a:cubicBezTo>
                    <a:pt x="690582" y="1756019"/>
                    <a:pt x="690582" y="1753431"/>
                    <a:pt x="690582" y="1750842"/>
                  </a:cubicBezTo>
                  <a:cubicBezTo>
                    <a:pt x="690582" y="1750842"/>
                    <a:pt x="690582" y="1750842"/>
                    <a:pt x="690582" y="1748253"/>
                  </a:cubicBezTo>
                  <a:cubicBezTo>
                    <a:pt x="698339" y="1745664"/>
                    <a:pt x="713853" y="1750842"/>
                    <a:pt x="719024" y="1745664"/>
                  </a:cubicBezTo>
                  <a:cubicBezTo>
                    <a:pt x="719024" y="1745664"/>
                    <a:pt x="721610" y="1743075"/>
                    <a:pt x="724195" y="1743075"/>
                  </a:cubicBezTo>
                  <a:close/>
                  <a:moveTo>
                    <a:pt x="3773488" y="1733550"/>
                  </a:moveTo>
                  <a:cubicBezTo>
                    <a:pt x="3773488" y="1751608"/>
                    <a:pt x="3751263" y="1774825"/>
                    <a:pt x="3751263" y="1774825"/>
                  </a:cubicBezTo>
                  <a:cubicBezTo>
                    <a:pt x="3756202" y="1761927"/>
                    <a:pt x="3756202" y="1738710"/>
                    <a:pt x="3773488" y="1733550"/>
                  </a:cubicBezTo>
                  <a:close/>
                  <a:moveTo>
                    <a:pt x="4254205" y="1673225"/>
                  </a:moveTo>
                  <a:cubicBezTo>
                    <a:pt x="4267126" y="1673225"/>
                    <a:pt x="4277464" y="1675809"/>
                    <a:pt x="4287801" y="1688731"/>
                  </a:cubicBezTo>
                  <a:cubicBezTo>
                    <a:pt x="4295554" y="1696484"/>
                    <a:pt x="4303307" y="1711990"/>
                    <a:pt x="4308475" y="1732664"/>
                  </a:cubicBezTo>
                  <a:cubicBezTo>
                    <a:pt x="4290385" y="1740417"/>
                    <a:pt x="4298138" y="1784350"/>
                    <a:pt x="4251621" y="1781766"/>
                  </a:cubicBezTo>
                  <a:cubicBezTo>
                    <a:pt x="4225778" y="1781766"/>
                    <a:pt x="4238699" y="1758507"/>
                    <a:pt x="4202519" y="1755923"/>
                  </a:cubicBezTo>
                  <a:cubicBezTo>
                    <a:pt x="4202519" y="1753339"/>
                    <a:pt x="4202519" y="1737833"/>
                    <a:pt x="4202519" y="1737833"/>
                  </a:cubicBezTo>
                  <a:cubicBezTo>
                    <a:pt x="4199935" y="1737833"/>
                    <a:pt x="4197350" y="1740417"/>
                    <a:pt x="4197350" y="1737833"/>
                  </a:cubicBezTo>
                  <a:cubicBezTo>
                    <a:pt x="4197350" y="1737833"/>
                    <a:pt x="4197350" y="1737833"/>
                    <a:pt x="4197350" y="1706821"/>
                  </a:cubicBezTo>
                  <a:cubicBezTo>
                    <a:pt x="4199935" y="1680978"/>
                    <a:pt x="4236115" y="1673225"/>
                    <a:pt x="4254205" y="1673225"/>
                  </a:cubicBezTo>
                  <a:close/>
                  <a:moveTo>
                    <a:pt x="331788" y="1663700"/>
                  </a:moveTo>
                  <a:cubicBezTo>
                    <a:pt x="360397" y="1668880"/>
                    <a:pt x="368200" y="1676651"/>
                    <a:pt x="420216" y="1684421"/>
                  </a:cubicBezTo>
                  <a:cubicBezTo>
                    <a:pt x="430619" y="1689601"/>
                    <a:pt x="443623" y="1689601"/>
                    <a:pt x="454026" y="1694782"/>
                  </a:cubicBezTo>
                  <a:cubicBezTo>
                    <a:pt x="454026" y="1697372"/>
                    <a:pt x="454026" y="1702552"/>
                    <a:pt x="451426" y="1702552"/>
                  </a:cubicBezTo>
                  <a:cubicBezTo>
                    <a:pt x="448825" y="1702552"/>
                    <a:pt x="451426" y="1699962"/>
                    <a:pt x="448825" y="1699962"/>
                  </a:cubicBezTo>
                  <a:cubicBezTo>
                    <a:pt x="446224" y="1699962"/>
                    <a:pt x="443623" y="1702552"/>
                    <a:pt x="441023" y="1702552"/>
                  </a:cubicBezTo>
                  <a:cubicBezTo>
                    <a:pt x="438422" y="1684421"/>
                    <a:pt x="331788" y="1712913"/>
                    <a:pt x="331788" y="1663700"/>
                  </a:cubicBezTo>
                  <a:close/>
                  <a:moveTo>
                    <a:pt x="172520" y="1575799"/>
                  </a:moveTo>
                  <a:cubicBezTo>
                    <a:pt x="169928" y="1573213"/>
                    <a:pt x="242500" y="1599078"/>
                    <a:pt x="242500" y="1614597"/>
                  </a:cubicBezTo>
                  <a:cubicBezTo>
                    <a:pt x="242500" y="1617184"/>
                    <a:pt x="242500" y="1617184"/>
                    <a:pt x="242500" y="1617184"/>
                  </a:cubicBezTo>
                  <a:cubicBezTo>
                    <a:pt x="242500" y="1627530"/>
                    <a:pt x="250275" y="1627530"/>
                    <a:pt x="250275" y="1627530"/>
                  </a:cubicBezTo>
                  <a:cubicBezTo>
                    <a:pt x="250275" y="1630117"/>
                    <a:pt x="250275" y="1632703"/>
                    <a:pt x="250275" y="1635290"/>
                  </a:cubicBezTo>
                  <a:cubicBezTo>
                    <a:pt x="250275" y="1663742"/>
                    <a:pt x="281378" y="1689607"/>
                    <a:pt x="281378" y="1705126"/>
                  </a:cubicBezTo>
                  <a:cubicBezTo>
                    <a:pt x="281378" y="1725819"/>
                    <a:pt x="317663" y="1741338"/>
                    <a:pt x="317663" y="1749097"/>
                  </a:cubicBezTo>
                  <a:cubicBezTo>
                    <a:pt x="317663" y="1749097"/>
                    <a:pt x="317663" y="1749097"/>
                    <a:pt x="320255" y="1749097"/>
                  </a:cubicBezTo>
                  <a:cubicBezTo>
                    <a:pt x="320255" y="1751684"/>
                    <a:pt x="320255" y="1754271"/>
                    <a:pt x="320255" y="1754271"/>
                  </a:cubicBezTo>
                  <a:cubicBezTo>
                    <a:pt x="320255" y="1756857"/>
                    <a:pt x="320255" y="1759444"/>
                    <a:pt x="320255" y="1762030"/>
                  </a:cubicBezTo>
                  <a:cubicBezTo>
                    <a:pt x="320255" y="1780136"/>
                    <a:pt x="325438" y="1795655"/>
                    <a:pt x="325438" y="1816347"/>
                  </a:cubicBezTo>
                  <a:cubicBezTo>
                    <a:pt x="320255" y="1816347"/>
                    <a:pt x="320255" y="1826694"/>
                    <a:pt x="312479" y="1831867"/>
                  </a:cubicBezTo>
                  <a:cubicBezTo>
                    <a:pt x="307295" y="1834453"/>
                    <a:pt x="307295" y="1837040"/>
                    <a:pt x="307295" y="1837040"/>
                  </a:cubicBezTo>
                  <a:cubicBezTo>
                    <a:pt x="307295" y="1855145"/>
                    <a:pt x="271010" y="1870665"/>
                    <a:pt x="268418" y="1870665"/>
                  </a:cubicBezTo>
                  <a:cubicBezTo>
                    <a:pt x="268418" y="1870665"/>
                    <a:pt x="265826" y="1873251"/>
                    <a:pt x="260643" y="1873251"/>
                  </a:cubicBezTo>
                  <a:cubicBezTo>
                    <a:pt x="258051" y="1873251"/>
                    <a:pt x="250275" y="1870665"/>
                    <a:pt x="245092" y="1870665"/>
                  </a:cubicBezTo>
                  <a:cubicBezTo>
                    <a:pt x="237316" y="1870665"/>
                    <a:pt x="229540" y="1873251"/>
                    <a:pt x="219173" y="1873251"/>
                  </a:cubicBezTo>
                  <a:cubicBezTo>
                    <a:pt x="213989" y="1873251"/>
                    <a:pt x="208806" y="1873251"/>
                    <a:pt x="208806" y="1868078"/>
                  </a:cubicBezTo>
                  <a:cubicBezTo>
                    <a:pt x="208806" y="1868078"/>
                    <a:pt x="172520" y="1860318"/>
                    <a:pt x="172520" y="1829280"/>
                  </a:cubicBezTo>
                  <a:cubicBezTo>
                    <a:pt x="172520" y="1831867"/>
                    <a:pt x="172520" y="1831867"/>
                    <a:pt x="172520" y="1831867"/>
                  </a:cubicBezTo>
                  <a:cubicBezTo>
                    <a:pt x="169928" y="1829280"/>
                    <a:pt x="159561" y="1811174"/>
                    <a:pt x="154377" y="1808588"/>
                  </a:cubicBezTo>
                  <a:cubicBezTo>
                    <a:pt x="154377" y="1803415"/>
                    <a:pt x="156969" y="1795655"/>
                    <a:pt x="156969" y="1790482"/>
                  </a:cubicBezTo>
                  <a:cubicBezTo>
                    <a:pt x="156969" y="1777549"/>
                    <a:pt x="123276" y="1764617"/>
                    <a:pt x="115500" y="1764617"/>
                  </a:cubicBezTo>
                  <a:cubicBezTo>
                    <a:pt x="115500" y="1764617"/>
                    <a:pt x="115500" y="1764617"/>
                    <a:pt x="112908" y="1764617"/>
                  </a:cubicBezTo>
                  <a:cubicBezTo>
                    <a:pt x="112908" y="1764617"/>
                    <a:pt x="110316" y="1756857"/>
                    <a:pt x="107724" y="1756857"/>
                  </a:cubicBezTo>
                  <a:lnTo>
                    <a:pt x="107724" y="1758950"/>
                  </a:lnTo>
                  <a:lnTo>
                    <a:pt x="107724" y="1759444"/>
                  </a:lnTo>
                  <a:lnTo>
                    <a:pt x="107144" y="1758950"/>
                  </a:lnTo>
                  <a:lnTo>
                    <a:pt x="96709" y="1750067"/>
                  </a:lnTo>
                  <a:cubicBezTo>
                    <a:pt x="92173" y="1745218"/>
                    <a:pt x="88285" y="1738751"/>
                    <a:pt x="89582" y="1730992"/>
                  </a:cubicBezTo>
                  <a:cubicBezTo>
                    <a:pt x="89582" y="1730992"/>
                    <a:pt x="86990" y="1733578"/>
                    <a:pt x="86990" y="1733578"/>
                  </a:cubicBezTo>
                  <a:cubicBezTo>
                    <a:pt x="84398" y="1733578"/>
                    <a:pt x="71439" y="1697367"/>
                    <a:pt x="71439" y="1655982"/>
                  </a:cubicBezTo>
                  <a:cubicBezTo>
                    <a:pt x="76622" y="1653395"/>
                    <a:pt x="92173" y="1580972"/>
                    <a:pt x="136235" y="1583559"/>
                  </a:cubicBezTo>
                  <a:cubicBezTo>
                    <a:pt x="138827" y="1583559"/>
                    <a:pt x="141418" y="1583559"/>
                    <a:pt x="141418" y="1583559"/>
                  </a:cubicBezTo>
                  <a:cubicBezTo>
                    <a:pt x="141418" y="1573213"/>
                    <a:pt x="164744" y="1586146"/>
                    <a:pt x="172520" y="1575799"/>
                  </a:cubicBezTo>
                  <a:close/>
                  <a:moveTo>
                    <a:pt x="821842" y="1446213"/>
                  </a:moveTo>
                  <a:cubicBezTo>
                    <a:pt x="842273" y="1448793"/>
                    <a:pt x="852488" y="1461691"/>
                    <a:pt x="852488" y="1484908"/>
                  </a:cubicBezTo>
                  <a:cubicBezTo>
                    <a:pt x="852488" y="1492648"/>
                    <a:pt x="849934" y="1497807"/>
                    <a:pt x="842273" y="1497807"/>
                  </a:cubicBezTo>
                  <a:cubicBezTo>
                    <a:pt x="842273" y="1497807"/>
                    <a:pt x="842273" y="1497807"/>
                    <a:pt x="844827" y="1497807"/>
                  </a:cubicBezTo>
                  <a:cubicBezTo>
                    <a:pt x="844827" y="1500387"/>
                    <a:pt x="834611" y="1502966"/>
                    <a:pt x="829504" y="1508126"/>
                  </a:cubicBezTo>
                  <a:cubicBezTo>
                    <a:pt x="811627" y="1505546"/>
                    <a:pt x="793750" y="1497807"/>
                    <a:pt x="793750" y="1477169"/>
                  </a:cubicBezTo>
                  <a:cubicBezTo>
                    <a:pt x="793750" y="1461691"/>
                    <a:pt x="809073" y="1446213"/>
                    <a:pt x="821842" y="1446213"/>
                  </a:cubicBezTo>
                  <a:close/>
                  <a:moveTo>
                    <a:pt x="497386" y="1335088"/>
                  </a:moveTo>
                  <a:cubicBezTo>
                    <a:pt x="538699" y="1337668"/>
                    <a:pt x="598087" y="1386682"/>
                    <a:pt x="598087" y="1443435"/>
                  </a:cubicBezTo>
                  <a:cubicBezTo>
                    <a:pt x="595505" y="1466652"/>
                    <a:pt x="592924" y="1489869"/>
                    <a:pt x="580012" y="1513087"/>
                  </a:cubicBezTo>
                  <a:cubicBezTo>
                    <a:pt x="587759" y="1515666"/>
                    <a:pt x="595505" y="1520826"/>
                    <a:pt x="603252" y="1523405"/>
                  </a:cubicBezTo>
                  <a:cubicBezTo>
                    <a:pt x="603252" y="1528565"/>
                    <a:pt x="592924" y="1525985"/>
                    <a:pt x="590341" y="1525985"/>
                  </a:cubicBezTo>
                  <a:cubicBezTo>
                    <a:pt x="585177" y="1525985"/>
                    <a:pt x="580012" y="1523405"/>
                    <a:pt x="574849" y="1523405"/>
                  </a:cubicBezTo>
                  <a:cubicBezTo>
                    <a:pt x="559356" y="1546623"/>
                    <a:pt x="533535" y="1562101"/>
                    <a:pt x="494804" y="1562101"/>
                  </a:cubicBezTo>
                  <a:cubicBezTo>
                    <a:pt x="430252" y="1559521"/>
                    <a:pt x="388938" y="1507927"/>
                    <a:pt x="388938" y="1453754"/>
                  </a:cubicBezTo>
                  <a:cubicBezTo>
                    <a:pt x="388938" y="1381522"/>
                    <a:pt x="437998" y="1335088"/>
                    <a:pt x="497386" y="1335088"/>
                  </a:cubicBezTo>
                  <a:close/>
                  <a:moveTo>
                    <a:pt x="109206" y="1324481"/>
                  </a:moveTo>
                  <a:cubicBezTo>
                    <a:pt x="114864" y="1323998"/>
                    <a:pt x="120803" y="1324320"/>
                    <a:pt x="126581" y="1324964"/>
                  </a:cubicBezTo>
                  <a:cubicBezTo>
                    <a:pt x="141989" y="1350723"/>
                    <a:pt x="139421" y="1348147"/>
                    <a:pt x="144557" y="1371331"/>
                  </a:cubicBezTo>
                  <a:cubicBezTo>
                    <a:pt x="141989" y="1373907"/>
                    <a:pt x="136853" y="1379059"/>
                    <a:pt x="134285" y="1386786"/>
                  </a:cubicBezTo>
                  <a:cubicBezTo>
                    <a:pt x="157397" y="1391938"/>
                    <a:pt x="165101" y="1409970"/>
                    <a:pt x="165101" y="1433153"/>
                  </a:cubicBezTo>
                  <a:cubicBezTo>
                    <a:pt x="162533" y="1433153"/>
                    <a:pt x="149693" y="1458913"/>
                    <a:pt x="124013" y="1458913"/>
                  </a:cubicBezTo>
                  <a:cubicBezTo>
                    <a:pt x="124013" y="1458913"/>
                    <a:pt x="95765" y="1443457"/>
                    <a:pt x="95765" y="1422850"/>
                  </a:cubicBezTo>
                  <a:cubicBezTo>
                    <a:pt x="95765" y="1404818"/>
                    <a:pt x="103468" y="1404818"/>
                    <a:pt x="106037" y="1394514"/>
                  </a:cubicBezTo>
                  <a:cubicBezTo>
                    <a:pt x="106037" y="1384211"/>
                    <a:pt x="77789" y="1379059"/>
                    <a:pt x="77789" y="1363603"/>
                  </a:cubicBezTo>
                  <a:cubicBezTo>
                    <a:pt x="77789" y="1334624"/>
                    <a:pt x="92234" y="1325930"/>
                    <a:pt x="109206" y="1324481"/>
                  </a:cubicBezTo>
                  <a:close/>
                  <a:moveTo>
                    <a:pt x="386485" y="1244600"/>
                  </a:moveTo>
                  <a:cubicBezTo>
                    <a:pt x="404669" y="1247215"/>
                    <a:pt x="417657" y="1265518"/>
                    <a:pt x="425450" y="1275976"/>
                  </a:cubicBezTo>
                  <a:cubicBezTo>
                    <a:pt x="425450" y="1275976"/>
                    <a:pt x="420255" y="1283820"/>
                    <a:pt x="420255" y="1291665"/>
                  </a:cubicBezTo>
                  <a:cubicBezTo>
                    <a:pt x="420255" y="1291665"/>
                    <a:pt x="422852" y="1296894"/>
                    <a:pt x="425450" y="1296894"/>
                  </a:cubicBezTo>
                  <a:cubicBezTo>
                    <a:pt x="420255" y="1315197"/>
                    <a:pt x="407266" y="1333500"/>
                    <a:pt x="381289" y="1333500"/>
                  </a:cubicBezTo>
                  <a:cubicBezTo>
                    <a:pt x="378691" y="1333500"/>
                    <a:pt x="373496" y="1330885"/>
                    <a:pt x="370898" y="1330885"/>
                  </a:cubicBezTo>
                  <a:cubicBezTo>
                    <a:pt x="368300" y="1330885"/>
                    <a:pt x="365702" y="1330885"/>
                    <a:pt x="360507" y="1330885"/>
                  </a:cubicBezTo>
                  <a:cubicBezTo>
                    <a:pt x="357910" y="1309968"/>
                    <a:pt x="339726" y="1320426"/>
                    <a:pt x="339726" y="1281206"/>
                  </a:cubicBezTo>
                  <a:cubicBezTo>
                    <a:pt x="339726" y="1252444"/>
                    <a:pt x="368300" y="1244600"/>
                    <a:pt x="386485" y="1244600"/>
                  </a:cubicBezTo>
                  <a:close/>
                  <a:moveTo>
                    <a:pt x="4588782" y="1062038"/>
                  </a:moveTo>
                  <a:cubicBezTo>
                    <a:pt x="4591504" y="1064419"/>
                    <a:pt x="4591504" y="1064419"/>
                    <a:pt x="4594225" y="1064419"/>
                  </a:cubicBezTo>
                  <a:cubicBezTo>
                    <a:pt x="4591504" y="1076326"/>
                    <a:pt x="4594225" y="1076326"/>
                    <a:pt x="4583340" y="1076326"/>
                  </a:cubicBezTo>
                  <a:cubicBezTo>
                    <a:pt x="4575175" y="1076326"/>
                    <a:pt x="4575175" y="1069182"/>
                    <a:pt x="4575175" y="1064419"/>
                  </a:cubicBezTo>
                  <a:cubicBezTo>
                    <a:pt x="4580618" y="1062038"/>
                    <a:pt x="4586061" y="1062038"/>
                    <a:pt x="4588782" y="1062038"/>
                  </a:cubicBezTo>
                  <a:close/>
                  <a:moveTo>
                    <a:pt x="293556" y="960438"/>
                  </a:moveTo>
                  <a:cubicBezTo>
                    <a:pt x="308637" y="960438"/>
                    <a:pt x="308637" y="968177"/>
                    <a:pt x="311151" y="978496"/>
                  </a:cubicBezTo>
                  <a:cubicBezTo>
                    <a:pt x="308637" y="981076"/>
                    <a:pt x="303611" y="981076"/>
                    <a:pt x="296070" y="981076"/>
                  </a:cubicBezTo>
                  <a:cubicBezTo>
                    <a:pt x="288529" y="981076"/>
                    <a:pt x="280988" y="975916"/>
                    <a:pt x="280988" y="968177"/>
                  </a:cubicBezTo>
                  <a:cubicBezTo>
                    <a:pt x="280988" y="963018"/>
                    <a:pt x="293556" y="960438"/>
                    <a:pt x="293556" y="960438"/>
                  </a:cubicBezTo>
                  <a:close/>
                  <a:moveTo>
                    <a:pt x="133748" y="687388"/>
                  </a:moveTo>
                  <a:cubicBezTo>
                    <a:pt x="138908" y="689883"/>
                    <a:pt x="149226" y="694872"/>
                    <a:pt x="149226" y="699862"/>
                  </a:cubicBezTo>
                  <a:cubicBezTo>
                    <a:pt x="149226" y="702356"/>
                    <a:pt x="146647" y="702356"/>
                    <a:pt x="141487" y="704851"/>
                  </a:cubicBezTo>
                  <a:cubicBezTo>
                    <a:pt x="131168" y="704851"/>
                    <a:pt x="128589" y="704851"/>
                    <a:pt x="128589" y="699862"/>
                  </a:cubicBezTo>
                  <a:cubicBezTo>
                    <a:pt x="128589" y="697367"/>
                    <a:pt x="131168" y="692377"/>
                    <a:pt x="133748" y="687388"/>
                  </a:cubicBezTo>
                  <a:close/>
                  <a:moveTo>
                    <a:pt x="786210" y="627063"/>
                  </a:moveTo>
                  <a:cubicBezTo>
                    <a:pt x="812006" y="627063"/>
                    <a:pt x="804267" y="645584"/>
                    <a:pt x="822325" y="658813"/>
                  </a:cubicBezTo>
                  <a:cubicBezTo>
                    <a:pt x="809427" y="658813"/>
                    <a:pt x="793949" y="645584"/>
                    <a:pt x="781050" y="632355"/>
                  </a:cubicBezTo>
                  <a:cubicBezTo>
                    <a:pt x="781050" y="632355"/>
                    <a:pt x="781050" y="627063"/>
                    <a:pt x="786210" y="627063"/>
                  </a:cubicBezTo>
                  <a:close/>
                  <a:moveTo>
                    <a:pt x="1147233" y="515938"/>
                  </a:moveTo>
                  <a:cubicBezTo>
                    <a:pt x="1157817" y="518478"/>
                    <a:pt x="1168400" y="523558"/>
                    <a:pt x="1168400" y="531178"/>
                  </a:cubicBezTo>
                  <a:cubicBezTo>
                    <a:pt x="1168400" y="538798"/>
                    <a:pt x="1152525" y="541338"/>
                    <a:pt x="1144588" y="541338"/>
                  </a:cubicBezTo>
                  <a:cubicBezTo>
                    <a:pt x="1139296" y="533718"/>
                    <a:pt x="1136650" y="533718"/>
                    <a:pt x="1136650" y="523558"/>
                  </a:cubicBezTo>
                  <a:cubicBezTo>
                    <a:pt x="1144588" y="523558"/>
                    <a:pt x="1139296" y="515938"/>
                    <a:pt x="1147233" y="515938"/>
                  </a:cubicBezTo>
                  <a:close/>
                  <a:moveTo>
                    <a:pt x="1028524" y="515938"/>
                  </a:moveTo>
                  <a:cubicBezTo>
                    <a:pt x="1041313" y="515938"/>
                    <a:pt x="1054101" y="521118"/>
                    <a:pt x="1054101" y="536659"/>
                  </a:cubicBezTo>
                  <a:cubicBezTo>
                    <a:pt x="1054101" y="544430"/>
                    <a:pt x="1048986" y="552200"/>
                    <a:pt x="1048986" y="557381"/>
                  </a:cubicBezTo>
                  <a:cubicBezTo>
                    <a:pt x="1041313" y="562561"/>
                    <a:pt x="1033640" y="565151"/>
                    <a:pt x="1023409" y="562561"/>
                  </a:cubicBezTo>
                  <a:cubicBezTo>
                    <a:pt x="1013178" y="549610"/>
                    <a:pt x="1008063" y="549610"/>
                    <a:pt x="1008063" y="531479"/>
                  </a:cubicBezTo>
                  <a:cubicBezTo>
                    <a:pt x="1015736" y="531479"/>
                    <a:pt x="1010621" y="515938"/>
                    <a:pt x="1028524" y="515938"/>
                  </a:cubicBezTo>
                  <a:close/>
                  <a:moveTo>
                    <a:pt x="2168093" y="454025"/>
                  </a:moveTo>
                  <a:cubicBezTo>
                    <a:pt x="2168093" y="454025"/>
                    <a:pt x="2168093" y="454025"/>
                    <a:pt x="2173288" y="459165"/>
                  </a:cubicBezTo>
                  <a:cubicBezTo>
                    <a:pt x="2173288" y="479727"/>
                    <a:pt x="2173288" y="497719"/>
                    <a:pt x="2155104" y="508000"/>
                  </a:cubicBezTo>
                  <a:cubicBezTo>
                    <a:pt x="2149909" y="508000"/>
                    <a:pt x="2144713" y="502859"/>
                    <a:pt x="2144713" y="502859"/>
                  </a:cubicBezTo>
                  <a:cubicBezTo>
                    <a:pt x="2144713" y="484868"/>
                    <a:pt x="2157702" y="466876"/>
                    <a:pt x="2168093" y="454025"/>
                  </a:cubicBezTo>
                  <a:close/>
                  <a:moveTo>
                    <a:pt x="2812733" y="222250"/>
                  </a:moveTo>
                  <a:cubicBezTo>
                    <a:pt x="2822893" y="222250"/>
                    <a:pt x="2830513" y="232641"/>
                    <a:pt x="2830513" y="237836"/>
                  </a:cubicBezTo>
                  <a:cubicBezTo>
                    <a:pt x="2830513" y="240434"/>
                    <a:pt x="2830513" y="248227"/>
                    <a:pt x="2825433" y="245630"/>
                  </a:cubicBezTo>
                  <a:cubicBezTo>
                    <a:pt x="2820353" y="250825"/>
                    <a:pt x="2815273" y="250825"/>
                    <a:pt x="2812733" y="250825"/>
                  </a:cubicBezTo>
                  <a:cubicBezTo>
                    <a:pt x="2807653" y="248227"/>
                    <a:pt x="2805113" y="245630"/>
                    <a:pt x="2805113" y="243032"/>
                  </a:cubicBezTo>
                  <a:cubicBezTo>
                    <a:pt x="2805113" y="237836"/>
                    <a:pt x="2810193" y="227445"/>
                    <a:pt x="2812733" y="222250"/>
                  </a:cubicBezTo>
                  <a:close/>
                  <a:moveTo>
                    <a:pt x="3876676" y="203200"/>
                  </a:moveTo>
                  <a:cubicBezTo>
                    <a:pt x="3876676" y="218722"/>
                    <a:pt x="3853692" y="273050"/>
                    <a:pt x="3833261" y="273050"/>
                  </a:cubicBezTo>
                  <a:cubicBezTo>
                    <a:pt x="3830707" y="273050"/>
                    <a:pt x="3828154" y="270463"/>
                    <a:pt x="3825600" y="265289"/>
                  </a:cubicBezTo>
                  <a:cubicBezTo>
                    <a:pt x="3820492" y="265289"/>
                    <a:pt x="3817938" y="262702"/>
                    <a:pt x="3817938" y="260115"/>
                  </a:cubicBezTo>
                  <a:cubicBezTo>
                    <a:pt x="3817938" y="231658"/>
                    <a:pt x="3853692" y="205787"/>
                    <a:pt x="3876676" y="203200"/>
                  </a:cubicBezTo>
                  <a:close/>
                  <a:moveTo>
                    <a:pt x="3444416" y="97834"/>
                  </a:moveTo>
                  <a:cubicBezTo>
                    <a:pt x="3444416" y="146927"/>
                    <a:pt x="3410891" y="239944"/>
                    <a:pt x="3410891" y="239944"/>
                  </a:cubicBezTo>
                  <a:cubicBezTo>
                    <a:pt x="3410891" y="260615"/>
                    <a:pt x="3395418" y="291620"/>
                    <a:pt x="3395418" y="314875"/>
                  </a:cubicBezTo>
                  <a:cubicBezTo>
                    <a:pt x="3395418" y="332962"/>
                    <a:pt x="3410891" y="356216"/>
                    <a:pt x="3449574" y="356216"/>
                  </a:cubicBezTo>
                  <a:cubicBezTo>
                    <a:pt x="3462468" y="338129"/>
                    <a:pt x="3472783" y="317459"/>
                    <a:pt x="3488256" y="317459"/>
                  </a:cubicBezTo>
                  <a:cubicBezTo>
                    <a:pt x="3529518" y="320042"/>
                    <a:pt x="3485678" y="400141"/>
                    <a:pt x="3555307" y="423395"/>
                  </a:cubicBezTo>
                  <a:cubicBezTo>
                    <a:pt x="3555307" y="420811"/>
                    <a:pt x="3557886" y="420811"/>
                    <a:pt x="3557886" y="420811"/>
                  </a:cubicBezTo>
                  <a:cubicBezTo>
                    <a:pt x="3563043" y="420811"/>
                    <a:pt x="3563043" y="420811"/>
                    <a:pt x="3565622" y="423395"/>
                  </a:cubicBezTo>
                  <a:cubicBezTo>
                    <a:pt x="3570780" y="425979"/>
                    <a:pt x="3578517" y="425979"/>
                    <a:pt x="3588832" y="428563"/>
                  </a:cubicBezTo>
                  <a:cubicBezTo>
                    <a:pt x="3609463" y="428563"/>
                    <a:pt x="3640409" y="410476"/>
                    <a:pt x="3666198" y="410476"/>
                  </a:cubicBezTo>
                  <a:cubicBezTo>
                    <a:pt x="3694565" y="413060"/>
                    <a:pt x="3691986" y="449234"/>
                    <a:pt x="3710038" y="449234"/>
                  </a:cubicBezTo>
                  <a:cubicBezTo>
                    <a:pt x="3717775" y="449234"/>
                    <a:pt x="3722933" y="436314"/>
                    <a:pt x="3738406" y="433731"/>
                  </a:cubicBezTo>
                  <a:cubicBezTo>
                    <a:pt x="3738406" y="449234"/>
                    <a:pt x="3691986" y="482823"/>
                    <a:pt x="3691986" y="500910"/>
                  </a:cubicBezTo>
                  <a:cubicBezTo>
                    <a:pt x="3691986" y="506078"/>
                    <a:pt x="3699723" y="513829"/>
                    <a:pt x="3715196" y="513829"/>
                  </a:cubicBezTo>
                  <a:cubicBezTo>
                    <a:pt x="3725512" y="513829"/>
                    <a:pt x="3728090" y="503494"/>
                    <a:pt x="3751300" y="506078"/>
                  </a:cubicBezTo>
                  <a:cubicBezTo>
                    <a:pt x="3766773" y="506078"/>
                    <a:pt x="3766773" y="521581"/>
                    <a:pt x="3766773" y="542251"/>
                  </a:cubicBezTo>
                  <a:cubicBezTo>
                    <a:pt x="3756458" y="542251"/>
                    <a:pt x="3756458" y="565506"/>
                    <a:pt x="3756458" y="575841"/>
                  </a:cubicBezTo>
                  <a:cubicBezTo>
                    <a:pt x="3771931" y="575841"/>
                    <a:pt x="3826087" y="671442"/>
                    <a:pt x="3849297" y="671442"/>
                  </a:cubicBezTo>
                  <a:cubicBezTo>
                    <a:pt x="3857033" y="674026"/>
                    <a:pt x="3890559" y="674026"/>
                    <a:pt x="3890559" y="661107"/>
                  </a:cubicBezTo>
                  <a:cubicBezTo>
                    <a:pt x="3911189" y="668858"/>
                    <a:pt x="3913768" y="681778"/>
                    <a:pt x="3913768" y="702448"/>
                  </a:cubicBezTo>
                  <a:cubicBezTo>
                    <a:pt x="3903453" y="702448"/>
                    <a:pt x="3898295" y="705032"/>
                    <a:pt x="3898295" y="707616"/>
                  </a:cubicBezTo>
                  <a:cubicBezTo>
                    <a:pt x="3898295" y="707616"/>
                    <a:pt x="3903453" y="707616"/>
                    <a:pt x="3903453" y="710200"/>
                  </a:cubicBezTo>
                  <a:cubicBezTo>
                    <a:pt x="3898295" y="710200"/>
                    <a:pt x="3869928" y="728286"/>
                    <a:pt x="3869928" y="751541"/>
                  </a:cubicBezTo>
                  <a:cubicBezTo>
                    <a:pt x="3869928" y="764460"/>
                    <a:pt x="3877664" y="774795"/>
                    <a:pt x="3877664" y="792882"/>
                  </a:cubicBezTo>
                  <a:cubicBezTo>
                    <a:pt x="3877664" y="798049"/>
                    <a:pt x="3875085" y="795466"/>
                    <a:pt x="3875085" y="800633"/>
                  </a:cubicBezTo>
                  <a:cubicBezTo>
                    <a:pt x="3875085" y="816136"/>
                    <a:pt x="3903453" y="865229"/>
                    <a:pt x="3916347" y="865229"/>
                  </a:cubicBezTo>
                  <a:cubicBezTo>
                    <a:pt x="3921505" y="867813"/>
                    <a:pt x="3947293" y="860061"/>
                    <a:pt x="3960188" y="862645"/>
                  </a:cubicBezTo>
                  <a:cubicBezTo>
                    <a:pt x="3980819" y="862645"/>
                    <a:pt x="3996292" y="872980"/>
                    <a:pt x="3996292" y="898819"/>
                  </a:cubicBezTo>
                  <a:cubicBezTo>
                    <a:pt x="3988555" y="898819"/>
                    <a:pt x="3973082" y="963414"/>
                    <a:pt x="3957609" y="960830"/>
                  </a:cubicBezTo>
                  <a:cubicBezTo>
                    <a:pt x="3952451" y="960830"/>
                    <a:pt x="3949872" y="958246"/>
                    <a:pt x="3947293" y="958246"/>
                  </a:cubicBezTo>
                  <a:cubicBezTo>
                    <a:pt x="3942136" y="958246"/>
                    <a:pt x="3929241" y="976333"/>
                    <a:pt x="3918926" y="989252"/>
                  </a:cubicBezTo>
                  <a:cubicBezTo>
                    <a:pt x="3926663" y="1056432"/>
                    <a:pt x="3952451" y="1108108"/>
                    <a:pt x="3991134" y="1108108"/>
                  </a:cubicBezTo>
                  <a:cubicBezTo>
                    <a:pt x="3975661" y="1152033"/>
                    <a:pt x="3913768" y="1115860"/>
                    <a:pt x="3913768" y="1185623"/>
                  </a:cubicBezTo>
                  <a:cubicBezTo>
                    <a:pt x="3913768" y="1239883"/>
                    <a:pt x="3983398" y="1193374"/>
                    <a:pt x="3983398" y="1260554"/>
                  </a:cubicBezTo>
                  <a:cubicBezTo>
                    <a:pt x="3960188" y="1270889"/>
                    <a:pt x="3944715" y="1278640"/>
                    <a:pt x="3918926" y="1278640"/>
                  </a:cubicBezTo>
                  <a:cubicBezTo>
                    <a:pt x="3918926" y="1276056"/>
                    <a:pt x="3918926" y="1273473"/>
                    <a:pt x="3918926" y="1273473"/>
                  </a:cubicBezTo>
                  <a:cubicBezTo>
                    <a:pt x="3911189" y="1283808"/>
                    <a:pt x="3859612" y="1374242"/>
                    <a:pt x="3849297" y="1371658"/>
                  </a:cubicBezTo>
                  <a:cubicBezTo>
                    <a:pt x="3864770" y="1428502"/>
                    <a:pt x="3887980" y="1431086"/>
                    <a:pt x="3908611" y="1436253"/>
                  </a:cubicBezTo>
                  <a:cubicBezTo>
                    <a:pt x="3908611" y="1436253"/>
                    <a:pt x="3908611" y="1436253"/>
                    <a:pt x="3906032" y="1436253"/>
                  </a:cubicBezTo>
                  <a:cubicBezTo>
                    <a:pt x="3906032" y="1441421"/>
                    <a:pt x="3952451" y="1451756"/>
                    <a:pt x="3991134" y="1454340"/>
                  </a:cubicBezTo>
                  <a:cubicBezTo>
                    <a:pt x="4014344" y="1420751"/>
                    <a:pt x="4042711" y="1436253"/>
                    <a:pt x="4065921" y="1374242"/>
                  </a:cubicBezTo>
                  <a:cubicBezTo>
                    <a:pt x="4086552" y="1371658"/>
                    <a:pt x="4081394" y="1325149"/>
                    <a:pt x="4163918" y="1307062"/>
                  </a:cubicBezTo>
                  <a:cubicBezTo>
                    <a:pt x="4163918" y="1291559"/>
                    <a:pt x="4277388" y="1273473"/>
                    <a:pt x="4277388" y="1245051"/>
                  </a:cubicBezTo>
                  <a:cubicBezTo>
                    <a:pt x="4336701" y="1247634"/>
                    <a:pt x="4323807" y="1195958"/>
                    <a:pt x="4439856" y="1198542"/>
                  </a:cubicBezTo>
                  <a:cubicBezTo>
                    <a:pt x="4457908" y="1198542"/>
                    <a:pt x="4457908" y="1206293"/>
                    <a:pt x="4473381" y="1211461"/>
                  </a:cubicBezTo>
                  <a:cubicBezTo>
                    <a:pt x="4483696" y="1219212"/>
                    <a:pt x="4486275" y="1226964"/>
                    <a:pt x="4486275" y="1239883"/>
                  </a:cubicBezTo>
                  <a:cubicBezTo>
                    <a:pt x="4486275" y="1281224"/>
                    <a:pt x="4465644" y="1317398"/>
                    <a:pt x="4426961" y="1325149"/>
                  </a:cubicBezTo>
                  <a:cubicBezTo>
                    <a:pt x="4408909" y="1325149"/>
                    <a:pt x="4390857" y="1319981"/>
                    <a:pt x="4375384" y="1317398"/>
                  </a:cubicBezTo>
                  <a:cubicBezTo>
                    <a:pt x="4349596" y="1317398"/>
                    <a:pt x="4336701" y="1348404"/>
                    <a:pt x="4305755" y="1345820"/>
                  </a:cubicBezTo>
                  <a:cubicBezTo>
                    <a:pt x="4298018" y="1345820"/>
                    <a:pt x="4272230" y="1376826"/>
                    <a:pt x="4189706" y="1389745"/>
                  </a:cubicBezTo>
                  <a:cubicBezTo>
                    <a:pt x="4081394" y="1407831"/>
                    <a:pt x="4071079" y="1467259"/>
                    <a:pt x="3988555" y="1493098"/>
                  </a:cubicBezTo>
                  <a:cubicBezTo>
                    <a:pt x="3985976" y="1493098"/>
                    <a:pt x="3898295" y="1560277"/>
                    <a:pt x="3864770" y="1560277"/>
                  </a:cubicBezTo>
                  <a:cubicBezTo>
                    <a:pt x="3844139" y="1557693"/>
                    <a:pt x="3849297" y="1547358"/>
                    <a:pt x="3836403" y="1544774"/>
                  </a:cubicBezTo>
                  <a:cubicBezTo>
                    <a:pt x="3823508" y="1544774"/>
                    <a:pt x="3810614" y="1555109"/>
                    <a:pt x="3810614" y="1565445"/>
                  </a:cubicBezTo>
                  <a:cubicBezTo>
                    <a:pt x="3808035" y="1591283"/>
                    <a:pt x="3833824" y="1591283"/>
                    <a:pt x="3854455" y="1596450"/>
                  </a:cubicBezTo>
                  <a:cubicBezTo>
                    <a:pt x="3875085" y="1630040"/>
                    <a:pt x="3810614" y="1622289"/>
                    <a:pt x="4086552" y="1707555"/>
                  </a:cubicBezTo>
                  <a:cubicBezTo>
                    <a:pt x="4091710" y="1694636"/>
                    <a:pt x="4109762" y="1699803"/>
                    <a:pt x="4109762" y="1692052"/>
                  </a:cubicBezTo>
                  <a:cubicBezTo>
                    <a:pt x="4127814" y="1694636"/>
                    <a:pt x="4153602" y="1689468"/>
                    <a:pt x="4153602" y="1710139"/>
                  </a:cubicBezTo>
                  <a:cubicBezTo>
                    <a:pt x="4153602" y="1710139"/>
                    <a:pt x="4153602" y="1710139"/>
                    <a:pt x="4153602" y="1738561"/>
                  </a:cubicBezTo>
                  <a:cubicBezTo>
                    <a:pt x="4151023" y="1741145"/>
                    <a:pt x="4132971" y="1805740"/>
                    <a:pt x="4083973" y="1803157"/>
                  </a:cubicBezTo>
                  <a:cubicBezTo>
                    <a:pt x="4050448" y="1803157"/>
                    <a:pt x="4024659" y="1756648"/>
                    <a:pt x="3993713" y="1754064"/>
                  </a:cubicBezTo>
                  <a:cubicBezTo>
                    <a:pt x="3988555" y="1754064"/>
                    <a:pt x="3975661" y="1756648"/>
                    <a:pt x="3965346" y="1756648"/>
                  </a:cubicBezTo>
                  <a:cubicBezTo>
                    <a:pt x="3921505" y="1756648"/>
                    <a:pt x="3931820" y="1676549"/>
                    <a:pt x="3877664" y="1673965"/>
                  </a:cubicBezTo>
                  <a:cubicBezTo>
                    <a:pt x="3841560" y="1673965"/>
                    <a:pt x="3849297" y="1666214"/>
                    <a:pt x="3828666" y="1661046"/>
                  </a:cubicBezTo>
                  <a:cubicBezTo>
                    <a:pt x="3808035" y="1661046"/>
                    <a:pt x="3800298" y="1684300"/>
                    <a:pt x="3771931" y="1686884"/>
                  </a:cubicBezTo>
                  <a:cubicBezTo>
                    <a:pt x="3761616" y="1686884"/>
                    <a:pt x="3710038" y="1661046"/>
                    <a:pt x="3710038" y="1648127"/>
                  </a:cubicBezTo>
                  <a:cubicBezTo>
                    <a:pt x="3704881" y="1650711"/>
                    <a:pt x="3702302" y="1655878"/>
                    <a:pt x="3697144" y="1653295"/>
                  </a:cubicBezTo>
                  <a:cubicBezTo>
                    <a:pt x="3697144" y="1640375"/>
                    <a:pt x="3681671" y="1635208"/>
                    <a:pt x="3666198" y="1632624"/>
                  </a:cubicBezTo>
                  <a:cubicBezTo>
                    <a:pt x="3658461" y="1640375"/>
                    <a:pt x="3645567" y="1655878"/>
                    <a:pt x="3630094" y="1658462"/>
                  </a:cubicBezTo>
                  <a:cubicBezTo>
                    <a:pt x="3630094" y="1658462"/>
                    <a:pt x="3630094" y="1658462"/>
                    <a:pt x="3632673" y="1658462"/>
                  </a:cubicBezTo>
                  <a:cubicBezTo>
                    <a:pt x="3632673" y="1668797"/>
                    <a:pt x="3624936" y="1699803"/>
                    <a:pt x="3614621" y="1699803"/>
                  </a:cubicBezTo>
                  <a:cubicBezTo>
                    <a:pt x="3586253" y="1699803"/>
                    <a:pt x="3588832" y="1679133"/>
                    <a:pt x="3563043" y="1673965"/>
                  </a:cubicBezTo>
                  <a:cubicBezTo>
                    <a:pt x="3563043" y="1684300"/>
                    <a:pt x="3506309" y="1715307"/>
                    <a:pt x="3506309" y="1735977"/>
                  </a:cubicBezTo>
                  <a:cubicBezTo>
                    <a:pt x="3506309" y="1735977"/>
                    <a:pt x="3506309" y="1735977"/>
                    <a:pt x="3454731" y="1735977"/>
                  </a:cubicBezTo>
                  <a:cubicBezTo>
                    <a:pt x="3454731" y="1748896"/>
                    <a:pt x="3434100" y="1751480"/>
                    <a:pt x="3416048" y="1774735"/>
                  </a:cubicBezTo>
                  <a:cubicBezTo>
                    <a:pt x="3416048" y="1774735"/>
                    <a:pt x="3416048" y="1774735"/>
                    <a:pt x="3418627" y="1774735"/>
                  </a:cubicBezTo>
                  <a:cubicBezTo>
                    <a:pt x="3418627" y="1777318"/>
                    <a:pt x="3328367" y="1790237"/>
                    <a:pt x="3281948" y="1870336"/>
                  </a:cubicBezTo>
                  <a:cubicBezTo>
                    <a:pt x="3300000" y="1870336"/>
                    <a:pt x="3297421" y="1854833"/>
                    <a:pt x="3320631" y="1857417"/>
                  </a:cubicBezTo>
                  <a:cubicBezTo>
                    <a:pt x="3323209" y="1857417"/>
                    <a:pt x="3333525" y="1860001"/>
                    <a:pt x="3336104" y="1860001"/>
                  </a:cubicBezTo>
                  <a:cubicBezTo>
                    <a:pt x="3336104" y="1849665"/>
                    <a:pt x="3341261" y="1847082"/>
                    <a:pt x="3354156" y="1847082"/>
                  </a:cubicBezTo>
                  <a:cubicBezTo>
                    <a:pt x="3374787" y="1849665"/>
                    <a:pt x="3410891" y="1865168"/>
                    <a:pt x="3423785" y="1865168"/>
                  </a:cubicBezTo>
                  <a:cubicBezTo>
                    <a:pt x="3431522" y="1865168"/>
                    <a:pt x="3436679" y="1862584"/>
                    <a:pt x="3436679" y="1857417"/>
                  </a:cubicBezTo>
                  <a:cubicBezTo>
                    <a:pt x="3439258" y="1857417"/>
                    <a:pt x="3441837" y="1860001"/>
                    <a:pt x="3444416" y="1860001"/>
                  </a:cubicBezTo>
                  <a:cubicBezTo>
                    <a:pt x="3459889" y="1854833"/>
                    <a:pt x="3472783" y="1847082"/>
                    <a:pt x="3477941" y="1844498"/>
                  </a:cubicBezTo>
                  <a:cubicBezTo>
                    <a:pt x="3495993" y="1844498"/>
                    <a:pt x="3506309" y="1857417"/>
                    <a:pt x="3524361" y="1865168"/>
                  </a:cubicBezTo>
                  <a:cubicBezTo>
                    <a:pt x="3537255" y="1852249"/>
                    <a:pt x="3560465" y="1816076"/>
                    <a:pt x="3583674" y="1818659"/>
                  </a:cubicBezTo>
                  <a:cubicBezTo>
                    <a:pt x="3596569" y="1818659"/>
                    <a:pt x="3606884" y="1841914"/>
                    <a:pt x="3624936" y="1844498"/>
                  </a:cubicBezTo>
                  <a:cubicBezTo>
                    <a:pt x="3637830" y="1844498"/>
                    <a:pt x="3661040" y="1826411"/>
                    <a:pt x="3668777" y="1813492"/>
                  </a:cubicBezTo>
                  <a:cubicBezTo>
                    <a:pt x="3673934" y="1821243"/>
                    <a:pt x="3679092" y="1834162"/>
                    <a:pt x="3679092" y="1839330"/>
                  </a:cubicBezTo>
                  <a:cubicBezTo>
                    <a:pt x="3679092" y="1852249"/>
                    <a:pt x="3673934" y="1862584"/>
                    <a:pt x="3673934" y="1880671"/>
                  </a:cubicBezTo>
                  <a:cubicBezTo>
                    <a:pt x="3707460" y="1883255"/>
                    <a:pt x="3743564" y="1865168"/>
                    <a:pt x="3779668" y="1865168"/>
                  </a:cubicBezTo>
                  <a:cubicBezTo>
                    <a:pt x="3782246" y="1865168"/>
                    <a:pt x="3784825" y="1870336"/>
                    <a:pt x="3784825" y="1875504"/>
                  </a:cubicBezTo>
                  <a:cubicBezTo>
                    <a:pt x="3784825" y="1880671"/>
                    <a:pt x="3782246" y="1891007"/>
                    <a:pt x="3782246" y="1898758"/>
                  </a:cubicBezTo>
                  <a:cubicBezTo>
                    <a:pt x="3782246" y="1919429"/>
                    <a:pt x="3787404" y="1932348"/>
                    <a:pt x="3820929" y="1934931"/>
                  </a:cubicBezTo>
                  <a:cubicBezTo>
                    <a:pt x="3875085" y="1934931"/>
                    <a:pt x="3857033" y="1875504"/>
                    <a:pt x="3898295" y="1875504"/>
                  </a:cubicBezTo>
                  <a:cubicBezTo>
                    <a:pt x="3911189" y="1875504"/>
                    <a:pt x="3916347" y="1883255"/>
                    <a:pt x="3916347" y="1893590"/>
                  </a:cubicBezTo>
                  <a:cubicBezTo>
                    <a:pt x="3903453" y="1929764"/>
                    <a:pt x="3862191" y="1942683"/>
                    <a:pt x="3838981" y="1965937"/>
                  </a:cubicBezTo>
                  <a:cubicBezTo>
                    <a:pt x="3854455" y="2002111"/>
                    <a:pt x="3862191" y="2038284"/>
                    <a:pt x="3877664" y="2069290"/>
                  </a:cubicBezTo>
                  <a:cubicBezTo>
                    <a:pt x="3895716" y="2089961"/>
                    <a:pt x="3949872" y="2071874"/>
                    <a:pt x="3949872" y="2102880"/>
                  </a:cubicBezTo>
                  <a:cubicBezTo>
                    <a:pt x="3949872" y="2120967"/>
                    <a:pt x="3900874" y="2144221"/>
                    <a:pt x="3900874" y="2203649"/>
                  </a:cubicBezTo>
                  <a:cubicBezTo>
                    <a:pt x="3900874" y="2216568"/>
                    <a:pt x="3906032" y="2229487"/>
                    <a:pt x="3913768" y="2242406"/>
                  </a:cubicBezTo>
                  <a:cubicBezTo>
                    <a:pt x="3918926" y="2247574"/>
                    <a:pt x="3960188" y="2250158"/>
                    <a:pt x="3978240" y="2255325"/>
                  </a:cubicBezTo>
                  <a:cubicBezTo>
                    <a:pt x="3967924" y="2265661"/>
                    <a:pt x="3952451" y="2275996"/>
                    <a:pt x="3936978" y="2283747"/>
                  </a:cubicBezTo>
                  <a:cubicBezTo>
                    <a:pt x="3936978" y="2283747"/>
                    <a:pt x="3936978" y="2283747"/>
                    <a:pt x="3942136" y="2286331"/>
                  </a:cubicBezTo>
                  <a:cubicBezTo>
                    <a:pt x="3947293" y="2283747"/>
                    <a:pt x="3955030" y="2283747"/>
                    <a:pt x="3960188" y="2283747"/>
                  </a:cubicBezTo>
                  <a:cubicBezTo>
                    <a:pt x="3965346" y="2291499"/>
                    <a:pt x="3985976" y="2296667"/>
                    <a:pt x="3991134" y="2309586"/>
                  </a:cubicBezTo>
                  <a:cubicBezTo>
                    <a:pt x="3991134" y="2309586"/>
                    <a:pt x="4001450" y="2317337"/>
                    <a:pt x="4009186" y="2327672"/>
                  </a:cubicBezTo>
                  <a:cubicBezTo>
                    <a:pt x="4019502" y="2325089"/>
                    <a:pt x="4027238" y="2325089"/>
                    <a:pt x="4037554" y="2325089"/>
                  </a:cubicBezTo>
                  <a:cubicBezTo>
                    <a:pt x="4042711" y="2325089"/>
                    <a:pt x="4047869" y="2325089"/>
                    <a:pt x="4053027" y="2330256"/>
                  </a:cubicBezTo>
                  <a:cubicBezTo>
                    <a:pt x="4047869" y="2343175"/>
                    <a:pt x="4032396" y="2343175"/>
                    <a:pt x="4019502" y="2343175"/>
                  </a:cubicBezTo>
                  <a:cubicBezTo>
                    <a:pt x="4024659" y="2348343"/>
                    <a:pt x="4024659" y="2356094"/>
                    <a:pt x="4024659" y="2366430"/>
                  </a:cubicBezTo>
                  <a:cubicBezTo>
                    <a:pt x="4024659" y="2369014"/>
                    <a:pt x="4029817" y="2366430"/>
                    <a:pt x="4029817" y="2369014"/>
                  </a:cubicBezTo>
                  <a:cubicBezTo>
                    <a:pt x="4029817" y="2369014"/>
                    <a:pt x="4029817" y="2369014"/>
                    <a:pt x="4027238" y="2423274"/>
                  </a:cubicBezTo>
                  <a:cubicBezTo>
                    <a:pt x="4027238" y="2433609"/>
                    <a:pt x="4024659" y="2438777"/>
                    <a:pt x="4006607" y="2472366"/>
                  </a:cubicBezTo>
                  <a:cubicBezTo>
                    <a:pt x="4006607" y="2482702"/>
                    <a:pt x="4019502" y="2490453"/>
                    <a:pt x="4019502" y="2500788"/>
                  </a:cubicBezTo>
                  <a:cubicBezTo>
                    <a:pt x="4019502" y="2513708"/>
                    <a:pt x="3998871" y="2516291"/>
                    <a:pt x="3991134" y="2516291"/>
                  </a:cubicBezTo>
                  <a:cubicBezTo>
                    <a:pt x="3991134" y="2508540"/>
                    <a:pt x="3985976" y="2503372"/>
                    <a:pt x="3978240" y="2503372"/>
                  </a:cubicBezTo>
                  <a:cubicBezTo>
                    <a:pt x="3936978" y="2500788"/>
                    <a:pt x="3960188" y="2560216"/>
                    <a:pt x="3931820" y="2575719"/>
                  </a:cubicBezTo>
                  <a:cubicBezTo>
                    <a:pt x="3929241" y="2580887"/>
                    <a:pt x="3900874" y="2617060"/>
                    <a:pt x="3890559" y="2617060"/>
                  </a:cubicBezTo>
                  <a:cubicBezTo>
                    <a:pt x="3890559" y="2617060"/>
                    <a:pt x="3890559" y="2617060"/>
                    <a:pt x="3859612" y="2617060"/>
                  </a:cubicBezTo>
                  <a:cubicBezTo>
                    <a:pt x="3849297" y="2617060"/>
                    <a:pt x="3846718" y="2619644"/>
                    <a:pt x="3836403" y="2622228"/>
                  </a:cubicBezTo>
                  <a:cubicBezTo>
                    <a:pt x="3833824" y="2617060"/>
                    <a:pt x="3815772" y="2614477"/>
                    <a:pt x="3805456" y="2606725"/>
                  </a:cubicBezTo>
                  <a:cubicBezTo>
                    <a:pt x="3820929" y="2635147"/>
                    <a:pt x="3838981" y="2679072"/>
                    <a:pt x="3838981" y="2684240"/>
                  </a:cubicBezTo>
                  <a:cubicBezTo>
                    <a:pt x="3838981" y="2684240"/>
                    <a:pt x="3831245" y="2676488"/>
                    <a:pt x="3831245" y="2671321"/>
                  </a:cubicBezTo>
                  <a:cubicBezTo>
                    <a:pt x="3820929" y="2671321"/>
                    <a:pt x="3779668" y="2622228"/>
                    <a:pt x="3748721" y="2619644"/>
                  </a:cubicBezTo>
                  <a:cubicBezTo>
                    <a:pt x="3673934" y="2617060"/>
                    <a:pt x="3712617" y="2710078"/>
                    <a:pt x="3679092" y="2710078"/>
                  </a:cubicBezTo>
                  <a:cubicBezTo>
                    <a:pt x="3661040" y="2710078"/>
                    <a:pt x="3648146" y="2697159"/>
                    <a:pt x="3635251" y="2689407"/>
                  </a:cubicBezTo>
                  <a:cubicBezTo>
                    <a:pt x="3624936" y="2715246"/>
                    <a:pt x="3606884" y="2743668"/>
                    <a:pt x="3583674" y="2743668"/>
                  </a:cubicBezTo>
                  <a:cubicBezTo>
                    <a:pt x="3575938" y="2743668"/>
                    <a:pt x="3570780" y="2735916"/>
                    <a:pt x="3565622" y="2735916"/>
                  </a:cubicBezTo>
                  <a:cubicBezTo>
                    <a:pt x="3557886" y="2748835"/>
                    <a:pt x="3557886" y="2761754"/>
                    <a:pt x="3557886" y="2766922"/>
                  </a:cubicBezTo>
                  <a:cubicBezTo>
                    <a:pt x="3557886" y="2790177"/>
                    <a:pt x="3575938" y="2816015"/>
                    <a:pt x="3575938" y="2834101"/>
                  </a:cubicBezTo>
                  <a:cubicBezTo>
                    <a:pt x="3575938" y="2841853"/>
                    <a:pt x="3570780" y="2859940"/>
                    <a:pt x="3557886" y="2857356"/>
                  </a:cubicBezTo>
                  <a:cubicBezTo>
                    <a:pt x="3547570" y="2857356"/>
                    <a:pt x="3539834" y="2852188"/>
                    <a:pt x="3539834" y="2844437"/>
                  </a:cubicBezTo>
                  <a:cubicBezTo>
                    <a:pt x="3539834" y="2834101"/>
                    <a:pt x="3547570" y="2821182"/>
                    <a:pt x="3547570" y="2808263"/>
                  </a:cubicBezTo>
                  <a:cubicBezTo>
                    <a:pt x="3547570" y="2785009"/>
                    <a:pt x="3534676" y="2754003"/>
                    <a:pt x="3511466" y="2754003"/>
                  </a:cubicBezTo>
                  <a:cubicBezTo>
                    <a:pt x="3503730" y="2754003"/>
                    <a:pt x="3490835" y="2756587"/>
                    <a:pt x="3483099" y="2759171"/>
                  </a:cubicBezTo>
                  <a:cubicBezTo>
                    <a:pt x="3477941" y="2766922"/>
                    <a:pt x="3470204" y="2772090"/>
                    <a:pt x="3459889" y="2772090"/>
                  </a:cubicBezTo>
                  <a:cubicBezTo>
                    <a:pt x="3457310" y="2769506"/>
                    <a:pt x="3439258" y="2764338"/>
                    <a:pt x="3431522" y="2746252"/>
                  </a:cubicBezTo>
                  <a:cubicBezTo>
                    <a:pt x="3428943" y="2741084"/>
                    <a:pt x="3423785" y="2738500"/>
                    <a:pt x="3416048" y="2738500"/>
                  </a:cubicBezTo>
                  <a:cubicBezTo>
                    <a:pt x="3387681" y="2738500"/>
                    <a:pt x="3387681" y="2792760"/>
                    <a:pt x="3364471" y="2792760"/>
                  </a:cubicBezTo>
                  <a:cubicBezTo>
                    <a:pt x="3320631" y="2790177"/>
                    <a:pt x="3269053" y="2679072"/>
                    <a:pt x="3251001" y="2629980"/>
                  </a:cubicBezTo>
                  <a:cubicBezTo>
                    <a:pt x="3240686" y="2635147"/>
                    <a:pt x="3227792" y="2635147"/>
                    <a:pt x="3217476" y="2635147"/>
                  </a:cubicBezTo>
                  <a:cubicBezTo>
                    <a:pt x="3217476" y="2635147"/>
                    <a:pt x="3214897" y="2635147"/>
                    <a:pt x="3214897" y="2635147"/>
                  </a:cubicBezTo>
                  <a:cubicBezTo>
                    <a:pt x="3217476" y="2810847"/>
                    <a:pt x="3220055" y="2976212"/>
                    <a:pt x="3222634" y="3004634"/>
                  </a:cubicBezTo>
                  <a:cubicBezTo>
                    <a:pt x="3225213" y="3064062"/>
                    <a:pt x="3196845" y="3071813"/>
                    <a:pt x="3199424" y="3009801"/>
                  </a:cubicBezTo>
                  <a:cubicBezTo>
                    <a:pt x="3202003" y="2955541"/>
                    <a:pt x="3202003" y="2797928"/>
                    <a:pt x="3202003" y="2632563"/>
                  </a:cubicBezTo>
                  <a:cubicBezTo>
                    <a:pt x="3191688" y="2629980"/>
                    <a:pt x="3186530" y="2627396"/>
                    <a:pt x="3186530" y="2622228"/>
                  </a:cubicBezTo>
                  <a:cubicBezTo>
                    <a:pt x="3186530" y="2609309"/>
                    <a:pt x="3194267" y="2598974"/>
                    <a:pt x="3194267" y="2586055"/>
                  </a:cubicBezTo>
                  <a:cubicBezTo>
                    <a:pt x="3194267" y="2487869"/>
                    <a:pt x="3163320" y="2529210"/>
                    <a:pt x="3098849" y="2490453"/>
                  </a:cubicBezTo>
                  <a:cubicBezTo>
                    <a:pt x="3122058" y="2474950"/>
                    <a:pt x="3134953" y="2443944"/>
                    <a:pt x="3134953" y="2407771"/>
                  </a:cubicBezTo>
                  <a:cubicBezTo>
                    <a:pt x="3134953" y="2381933"/>
                    <a:pt x="3124637" y="2353511"/>
                    <a:pt x="3106585" y="2340591"/>
                  </a:cubicBezTo>
                  <a:cubicBezTo>
                    <a:pt x="3106585" y="2283747"/>
                    <a:pt x="3153005" y="2291499"/>
                    <a:pt x="3155584" y="2242406"/>
                  </a:cubicBezTo>
                  <a:cubicBezTo>
                    <a:pt x="3155584" y="2201065"/>
                    <a:pt x="3119480" y="2211400"/>
                    <a:pt x="3119480" y="2188146"/>
                  </a:cubicBezTo>
                  <a:cubicBezTo>
                    <a:pt x="3119480" y="2172643"/>
                    <a:pt x="3165899" y="2118383"/>
                    <a:pt x="3222634" y="2058955"/>
                  </a:cubicBezTo>
                  <a:cubicBezTo>
                    <a:pt x="3217476" y="2048620"/>
                    <a:pt x="3214897" y="2038284"/>
                    <a:pt x="3212319" y="2027949"/>
                  </a:cubicBezTo>
                  <a:cubicBezTo>
                    <a:pt x="3220055" y="2027949"/>
                    <a:pt x="3222634" y="2022781"/>
                    <a:pt x="3222634" y="2020198"/>
                  </a:cubicBezTo>
                  <a:cubicBezTo>
                    <a:pt x="3222634" y="2009862"/>
                    <a:pt x="3207161" y="1989192"/>
                    <a:pt x="3207161" y="1984024"/>
                  </a:cubicBezTo>
                  <a:cubicBezTo>
                    <a:pt x="3207161" y="1960770"/>
                    <a:pt x="3230371" y="1958186"/>
                    <a:pt x="3238107" y="1914261"/>
                  </a:cubicBezTo>
                  <a:cubicBezTo>
                    <a:pt x="3204582" y="1914261"/>
                    <a:pt x="3163320" y="1976273"/>
                    <a:pt x="3150426" y="1989192"/>
                  </a:cubicBezTo>
                  <a:cubicBezTo>
                    <a:pt x="3127216" y="1963354"/>
                    <a:pt x="2951854" y="2128718"/>
                    <a:pt x="2946696" y="2128718"/>
                  </a:cubicBezTo>
                  <a:cubicBezTo>
                    <a:pt x="2946696" y="2128718"/>
                    <a:pt x="2946696" y="2128718"/>
                    <a:pt x="2946696" y="2136470"/>
                  </a:cubicBezTo>
                  <a:cubicBezTo>
                    <a:pt x="2949275" y="2139053"/>
                    <a:pt x="2951854" y="2144221"/>
                    <a:pt x="2951854" y="2151973"/>
                  </a:cubicBezTo>
                  <a:cubicBezTo>
                    <a:pt x="2951854" y="2151973"/>
                    <a:pt x="2951854" y="2154556"/>
                    <a:pt x="2951854" y="2157140"/>
                  </a:cubicBezTo>
                  <a:cubicBezTo>
                    <a:pt x="2954433" y="2159724"/>
                    <a:pt x="2957011" y="2164892"/>
                    <a:pt x="2957011" y="2167475"/>
                  </a:cubicBezTo>
                  <a:cubicBezTo>
                    <a:pt x="2957011" y="2167475"/>
                    <a:pt x="2957011" y="2167475"/>
                    <a:pt x="2954433" y="2167475"/>
                  </a:cubicBezTo>
                  <a:cubicBezTo>
                    <a:pt x="2954433" y="2170059"/>
                    <a:pt x="2957011" y="2175227"/>
                    <a:pt x="2957011" y="2180395"/>
                  </a:cubicBezTo>
                  <a:cubicBezTo>
                    <a:pt x="2931223" y="2203649"/>
                    <a:pt x="2938959" y="2219152"/>
                    <a:pt x="2905434" y="2219152"/>
                  </a:cubicBezTo>
                  <a:cubicBezTo>
                    <a:pt x="2905434" y="2219152"/>
                    <a:pt x="2902855" y="2216568"/>
                    <a:pt x="2902855" y="2216568"/>
                  </a:cubicBezTo>
                  <a:cubicBezTo>
                    <a:pt x="2900277" y="2219152"/>
                    <a:pt x="2900277" y="2224319"/>
                    <a:pt x="2897698" y="2226903"/>
                  </a:cubicBezTo>
                  <a:cubicBezTo>
                    <a:pt x="2895119" y="2226903"/>
                    <a:pt x="2887382" y="2229487"/>
                    <a:pt x="2877067" y="2232071"/>
                  </a:cubicBezTo>
                  <a:cubicBezTo>
                    <a:pt x="2859015" y="2237239"/>
                    <a:pt x="2781649" y="2185562"/>
                    <a:pt x="2781649" y="2151973"/>
                  </a:cubicBezTo>
                  <a:cubicBezTo>
                    <a:pt x="2781649" y="2123550"/>
                    <a:pt x="2776491" y="2084793"/>
                    <a:pt x="2732651" y="2082209"/>
                  </a:cubicBezTo>
                  <a:cubicBezTo>
                    <a:pt x="2727493" y="2082209"/>
                    <a:pt x="2724914" y="2082209"/>
                    <a:pt x="2724914" y="2087377"/>
                  </a:cubicBezTo>
                  <a:cubicBezTo>
                    <a:pt x="2696547" y="2082209"/>
                    <a:pt x="2693968" y="2066706"/>
                    <a:pt x="2683652" y="2040868"/>
                  </a:cubicBezTo>
                  <a:cubicBezTo>
                    <a:pt x="2683652" y="2040868"/>
                    <a:pt x="2683652" y="2040868"/>
                    <a:pt x="2683652" y="2043452"/>
                  </a:cubicBezTo>
                  <a:cubicBezTo>
                    <a:pt x="2683652" y="2043452"/>
                    <a:pt x="2681074" y="2038284"/>
                    <a:pt x="2675916" y="2027949"/>
                  </a:cubicBezTo>
                  <a:cubicBezTo>
                    <a:pt x="2668179" y="2038284"/>
                    <a:pt x="2660443" y="2046036"/>
                    <a:pt x="2650127" y="2046036"/>
                  </a:cubicBezTo>
                  <a:cubicBezTo>
                    <a:pt x="2647548" y="2046036"/>
                    <a:pt x="2644969" y="2043452"/>
                    <a:pt x="2644969" y="2048620"/>
                  </a:cubicBezTo>
                  <a:cubicBezTo>
                    <a:pt x="2632075" y="2048620"/>
                    <a:pt x="2632075" y="2043452"/>
                    <a:pt x="2619181" y="2043452"/>
                  </a:cubicBezTo>
                  <a:cubicBezTo>
                    <a:pt x="2601129" y="2038284"/>
                    <a:pt x="2585656" y="2004695"/>
                    <a:pt x="2585656" y="1996943"/>
                  </a:cubicBezTo>
                  <a:cubicBezTo>
                    <a:pt x="2585656" y="1989192"/>
                    <a:pt x="2590813" y="1978856"/>
                    <a:pt x="2595971" y="1968521"/>
                  </a:cubicBezTo>
                  <a:cubicBezTo>
                    <a:pt x="2580498" y="1965937"/>
                    <a:pt x="2531500" y="1963354"/>
                    <a:pt x="2531500" y="1960770"/>
                  </a:cubicBezTo>
                  <a:cubicBezTo>
                    <a:pt x="2523763" y="1960770"/>
                    <a:pt x="2513448" y="1950434"/>
                    <a:pt x="2503132" y="1937515"/>
                  </a:cubicBezTo>
                  <a:cubicBezTo>
                    <a:pt x="2503132" y="1937515"/>
                    <a:pt x="2503132" y="1937515"/>
                    <a:pt x="2500553" y="1937515"/>
                  </a:cubicBezTo>
                  <a:cubicBezTo>
                    <a:pt x="2487659" y="1937515"/>
                    <a:pt x="2477344" y="1932348"/>
                    <a:pt x="2477344" y="1932348"/>
                  </a:cubicBezTo>
                  <a:cubicBezTo>
                    <a:pt x="2477344" y="1932348"/>
                    <a:pt x="2479922" y="1932348"/>
                    <a:pt x="2479922" y="1932348"/>
                  </a:cubicBezTo>
                  <a:cubicBezTo>
                    <a:pt x="2479922" y="1929764"/>
                    <a:pt x="2479922" y="1929764"/>
                    <a:pt x="2477344" y="1927180"/>
                  </a:cubicBezTo>
                  <a:cubicBezTo>
                    <a:pt x="2456713" y="1911677"/>
                    <a:pt x="2456713" y="1903926"/>
                    <a:pt x="2454134" y="1885839"/>
                  </a:cubicBezTo>
                  <a:cubicBezTo>
                    <a:pt x="2456713" y="1885839"/>
                    <a:pt x="2456713" y="1880671"/>
                    <a:pt x="2459292" y="1875504"/>
                  </a:cubicBezTo>
                  <a:cubicBezTo>
                    <a:pt x="2454134" y="1862584"/>
                    <a:pt x="2448976" y="1852249"/>
                    <a:pt x="2446397" y="1852249"/>
                  </a:cubicBezTo>
                  <a:cubicBezTo>
                    <a:pt x="2443818" y="1849665"/>
                    <a:pt x="2418030" y="1831579"/>
                    <a:pt x="2389662" y="1808324"/>
                  </a:cubicBezTo>
                  <a:cubicBezTo>
                    <a:pt x="2387084" y="1816076"/>
                    <a:pt x="2384505" y="1826411"/>
                    <a:pt x="2384505" y="1834162"/>
                  </a:cubicBezTo>
                  <a:cubicBezTo>
                    <a:pt x="2394820" y="1852249"/>
                    <a:pt x="2407714" y="1870336"/>
                    <a:pt x="2407714" y="1870336"/>
                  </a:cubicBezTo>
                  <a:cubicBezTo>
                    <a:pt x="2407714" y="1880671"/>
                    <a:pt x="2407714" y="1891007"/>
                    <a:pt x="2405136" y="1898758"/>
                  </a:cubicBezTo>
                  <a:cubicBezTo>
                    <a:pt x="2412872" y="1901342"/>
                    <a:pt x="2423188" y="1901342"/>
                    <a:pt x="2423188" y="1914261"/>
                  </a:cubicBezTo>
                  <a:cubicBezTo>
                    <a:pt x="2423188" y="1922012"/>
                    <a:pt x="2410293" y="1927180"/>
                    <a:pt x="2410293" y="1927180"/>
                  </a:cubicBezTo>
                  <a:cubicBezTo>
                    <a:pt x="2410293" y="1929764"/>
                    <a:pt x="2410293" y="1929764"/>
                    <a:pt x="2410293" y="1929764"/>
                  </a:cubicBezTo>
                  <a:cubicBezTo>
                    <a:pt x="2436082" y="1942683"/>
                    <a:pt x="2474765" y="1945267"/>
                    <a:pt x="2492817" y="1963354"/>
                  </a:cubicBezTo>
                  <a:cubicBezTo>
                    <a:pt x="2497974" y="1968521"/>
                    <a:pt x="2505711" y="1973689"/>
                    <a:pt x="2508290" y="1973689"/>
                  </a:cubicBezTo>
                  <a:cubicBezTo>
                    <a:pt x="2513448" y="1971105"/>
                    <a:pt x="2516027" y="1971105"/>
                    <a:pt x="2521184" y="1971105"/>
                  </a:cubicBezTo>
                  <a:cubicBezTo>
                    <a:pt x="2523763" y="1971105"/>
                    <a:pt x="2536657" y="1981440"/>
                    <a:pt x="2536657" y="1981440"/>
                  </a:cubicBezTo>
                  <a:cubicBezTo>
                    <a:pt x="2541815" y="1991776"/>
                    <a:pt x="2544394" y="2007279"/>
                    <a:pt x="2552131" y="2015030"/>
                  </a:cubicBezTo>
                  <a:cubicBezTo>
                    <a:pt x="2552131" y="2015030"/>
                    <a:pt x="2588235" y="2053787"/>
                    <a:pt x="2588235" y="2084793"/>
                  </a:cubicBezTo>
                  <a:cubicBezTo>
                    <a:pt x="2588235" y="2095128"/>
                    <a:pt x="2585656" y="2105464"/>
                    <a:pt x="2585656" y="2115799"/>
                  </a:cubicBezTo>
                  <a:cubicBezTo>
                    <a:pt x="2603708" y="2113215"/>
                    <a:pt x="2614023" y="2095128"/>
                    <a:pt x="2639812" y="2097712"/>
                  </a:cubicBezTo>
                  <a:cubicBezTo>
                    <a:pt x="2644969" y="2097712"/>
                    <a:pt x="2650127" y="2102880"/>
                    <a:pt x="2650127" y="2102880"/>
                  </a:cubicBezTo>
                  <a:cubicBezTo>
                    <a:pt x="2650127" y="2102880"/>
                    <a:pt x="2647548" y="2102880"/>
                    <a:pt x="2647548" y="2102880"/>
                  </a:cubicBezTo>
                  <a:cubicBezTo>
                    <a:pt x="2647548" y="2108048"/>
                    <a:pt x="2660443" y="2105464"/>
                    <a:pt x="2668179" y="2105464"/>
                  </a:cubicBezTo>
                  <a:cubicBezTo>
                    <a:pt x="2668179" y="2105464"/>
                    <a:pt x="2691389" y="2118383"/>
                    <a:pt x="2704283" y="2128718"/>
                  </a:cubicBezTo>
                  <a:cubicBezTo>
                    <a:pt x="2704283" y="2126134"/>
                    <a:pt x="2704283" y="2123550"/>
                    <a:pt x="2706862" y="2120967"/>
                  </a:cubicBezTo>
                  <a:cubicBezTo>
                    <a:pt x="2722335" y="2133886"/>
                    <a:pt x="2730072" y="2144221"/>
                    <a:pt x="2730072" y="2164892"/>
                  </a:cubicBezTo>
                  <a:cubicBezTo>
                    <a:pt x="2724914" y="2164892"/>
                    <a:pt x="2722335" y="2162308"/>
                    <a:pt x="2717178" y="2162308"/>
                  </a:cubicBezTo>
                  <a:cubicBezTo>
                    <a:pt x="2719756" y="2167475"/>
                    <a:pt x="2719756" y="2172643"/>
                    <a:pt x="2722335" y="2177811"/>
                  </a:cubicBezTo>
                  <a:cubicBezTo>
                    <a:pt x="2722335" y="2177811"/>
                    <a:pt x="2722335" y="2177811"/>
                    <a:pt x="2724914" y="2177811"/>
                  </a:cubicBezTo>
                  <a:cubicBezTo>
                    <a:pt x="2724914" y="2182978"/>
                    <a:pt x="2727493" y="2188146"/>
                    <a:pt x="2727493" y="2193314"/>
                  </a:cubicBezTo>
                  <a:cubicBezTo>
                    <a:pt x="2724914" y="2195897"/>
                    <a:pt x="2724914" y="2195897"/>
                    <a:pt x="2724914" y="2201065"/>
                  </a:cubicBezTo>
                  <a:cubicBezTo>
                    <a:pt x="2732651" y="2201065"/>
                    <a:pt x="2727493" y="2203649"/>
                    <a:pt x="2730072" y="2203649"/>
                  </a:cubicBezTo>
                  <a:cubicBezTo>
                    <a:pt x="2735230" y="2203649"/>
                    <a:pt x="2735230" y="2201065"/>
                    <a:pt x="2740387" y="2201065"/>
                  </a:cubicBezTo>
                  <a:cubicBezTo>
                    <a:pt x="2740387" y="2201065"/>
                    <a:pt x="2755860" y="2213984"/>
                    <a:pt x="2768755" y="2226903"/>
                  </a:cubicBezTo>
                  <a:cubicBezTo>
                    <a:pt x="2781649" y="2239822"/>
                    <a:pt x="2882224" y="2242406"/>
                    <a:pt x="2895119" y="2232071"/>
                  </a:cubicBezTo>
                  <a:cubicBezTo>
                    <a:pt x="2895119" y="2232071"/>
                    <a:pt x="2897698" y="2232071"/>
                    <a:pt x="2900277" y="2232071"/>
                  </a:cubicBezTo>
                  <a:cubicBezTo>
                    <a:pt x="2915750" y="2232071"/>
                    <a:pt x="2938959" y="2239822"/>
                    <a:pt x="2949275" y="2239822"/>
                  </a:cubicBezTo>
                  <a:cubicBezTo>
                    <a:pt x="2951854" y="2239822"/>
                    <a:pt x="2954433" y="2237239"/>
                    <a:pt x="2957011" y="2237239"/>
                  </a:cubicBezTo>
                  <a:cubicBezTo>
                    <a:pt x="2962169" y="2237239"/>
                    <a:pt x="2967327" y="2247574"/>
                    <a:pt x="2975063" y="2247574"/>
                  </a:cubicBezTo>
                  <a:cubicBezTo>
                    <a:pt x="2972485" y="2247574"/>
                    <a:pt x="2972485" y="2247574"/>
                    <a:pt x="2972485" y="2247574"/>
                  </a:cubicBezTo>
                  <a:cubicBezTo>
                    <a:pt x="2972485" y="2250158"/>
                    <a:pt x="3013746" y="2257909"/>
                    <a:pt x="3024062" y="2273412"/>
                  </a:cubicBezTo>
                  <a:cubicBezTo>
                    <a:pt x="3024062" y="2273412"/>
                    <a:pt x="3024062" y="2273412"/>
                    <a:pt x="3026641" y="2273412"/>
                  </a:cubicBezTo>
                  <a:cubicBezTo>
                    <a:pt x="3029219" y="2273412"/>
                    <a:pt x="3055008" y="2296667"/>
                    <a:pt x="3062745" y="2309586"/>
                  </a:cubicBezTo>
                  <a:cubicBezTo>
                    <a:pt x="3070481" y="2322505"/>
                    <a:pt x="3073060" y="2335424"/>
                    <a:pt x="3073060" y="2350927"/>
                  </a:cubicBezTo>
                  <a:cubicBezTo>
                    <a:pt x="3057587" y="2384516"/>
                    <a:pt x="3057587" y="2394852"/>
                    <a:pt x="3031798" y="2412939"/>
                  </a:cubicBezTo>
                  <a:cubicBezTo>
                    <a:pt x="3042114" y="2441361"/>
                    <a:pt x="3039535" y="2469783"/>
                    <a:pt x="3044693" y="2495621"/>
                  </a:cubicBezTo>
                  <a:cubicBezTo>
                    <a:pt x="3026641" y="2549881"/>
                    <a:pt x="2985379" y="2580887"/>
                    <a:pt x="2938959" y="2578303"/>
                  </a:cubicBezTo>
                  <a:cubicBezTo>
                    <a:pt x="2902855" y="2578303"/>
                    <a:pt x="2848699" y="2562800"/>
                    <a:pt x="2825490" y="2500788"/>
                  </a:cubicBezTo>
                  <a:cubicBezTo>
                    <a:pt x="2825490" y="2500788"/>
                    <a:pt x="2825490" y="2500788"/>
                    <a:pt x="2815174" y="2423274"/>
                  </a:cubicBezTo>
                  <a:cubicBezTo>
                    <a:pt x="2815174" y="2423274"/>
                    <a:pt x="2784228" y="2407771"/>
                    <a:pt x="2784228" y="2405187"/>
                  </a:cubicBezTo>
                  <a:cubicBezTo>
                    <a:pt x="2784228" y="2402603"/>
                    <a:pt x="2786807" y="2400019"/>
                    <a:pt x="2786807" y="2400019"/>
                  </a:cubicBezTo>
                  <a:cubicBezTo>
                    <a:pt x="2786807" y="2400019"/>
                    <a:pt x="2784228" y="2400019"/>
                    <a:pt x="2781649" y="2400019"/>
                  </a:cubicBezTo>
                  <a:cubicBezTo>
                    <a:pt x="2773912" y="2397436"/>
                    <a:pt x="2771334" y="2366430"/>
                    <a:pt x="2761018" y="2363846"/>
                  </a:cubicBezTo>
                  <a:cubicBezTo>
                    <a:pt x="2737808" y="2363846"/>
                    <a:pt x="2732651" y="2389684"/>
                    <a:pt x="2712020" y="2389684"/>
                  </a:cubicBezTo>
                  <a:cubicBezTo>
                    <a:pt x="2730072" y="2402603"/>
                    <a:pt x="2750703" y="2412939"/>
                    <a:pt x="2776491" y="2418106"/>
                  </a:cubicBezTo>
                  <a:cubicBezTo>
                    <a:pt x="2748124" y="2418106"/>
                    <a:pt x="2719756" y="2418106"/>
                    <a:pt x="2691389" y="2412939"/>
                  </a:cubicBezTo>
                  <a:cubicBezTo>
                    <a:pt x="2691389" y="2412939"/>
                    <a:pt x="2686231" y="2423274"/>
                    <a:pt x="2686231" y="2431025"/>
                  </a:cubicBezTo>
                  <a:cubicBezTo>
                    <a:pt x="2686231" y="2431025"/>
                    <a:pt x="2691389" y="2425858"/>
                    <a:pt x="2696547" y="2425858"/>
                  </a:cubicBezTo>
                  <a:cubicBezTo>
                    <a:pt x="2696547" y="2425858"/>
                    <a:pt x="2691389" y="2436193"/>
                    <a:pt x="2691389" y="2443944"/>
                  </a:cubicBezTo>
                  <a:cubicBezTo>
                    <a:pt x="2691389" y="2449112"/>
                    <a:pt x="2696547" y="2449112"/>
                    <a:pt x="2701704" y="2449112"/>
                  </a:cubicBezTo>
                  <a:cubicBezTo>
                    <a:pt x="2714599" y="2449112"/>
                    <a:pt x="2727493" y="2443944"/>
                    <a:pt x="2737808" y="2443944"/>
                  </a:cubicBezTo>
                  <a:cubicBezTo>
                    <a:pt x="2742966" y="2443944"/>
                    <a:pt x="2755860" y="2443944"/>
                    <a:pt x="2761018" y="2451696"/>
                  </a:cubicBezTo>
                  <a:cubicBezTo>
                    <a:pt x="2750703" y="2459447"/>
                    <a:pt x="2735230" y="2462031"/>
                    <a:pt x="2722335" y="2462031"/>
                  </a:cubicBezTo>
                  <a:cubicBezTo>
                    <a:pt x="2712020" y="2462031"/>
                    <a:pt x="2704283" y="2459447"/>
                    <a:pt x="2696547" y="2459447"/>
                  </a:cubicBezTo>
                  <a:cubicBezTo>
                    <a:pt x="2681074" y="2456863"/>
                    <a:pt x="2673337" y="2459447"/>
                    <a:pt x="2673337" y="2472366"/>
                  </a:cubicBezTo>
                  <a:cubicBezTo>
                    <a:pt x="2670758" y="2552465"/>
                    <a:pt x="2719756" y="2524043"/>
                    <a:pt x="2771334" y="2586055"/>
                  </a:cubicBezTo>
                  <a:cubicBezTo>
                    <a:pt x="2724914" y="2570552"/>
                    <a:pt x="2701704" y="2534378"/>
                    <a:pt x="2665600" y="2534378"/>
                  </a:cubicBezTo>
                  <a:cubicBezTo>
                    <a:pt x="2634654" y="2531794"/>
                    <a:pt x="2642391" y="2588638"/>
                    <a:pt x="2642391" y="2611893"/>
                  </a:cubicBezTo>
                  <a:cubicBezTo>
                    <a:pt x="2629496" y="2611893"/>
                    <a:pt x="2624339" y="2604141"/>
                    <a:pt x="2619181" y="2604141"/>
                  </a:cubicBezTo>
                  <a:cubicBezTo>
                    <a:pt x="2588235" y="2604141"/>
                    <a:pt x="2534079" y="2676488"/>
                    <a:pt x="2523763" y="2686824"/>
                  </a:cubicBezTo>
                  <a:cubicBezTo>
                    <a:pt x="2510869" y="2681656"/>
                    <a:pt x="2505711" y="2673905"/>
                    <a:pt x="2497974" y="2673905"/>
                  </a:cubicBezTo>
                  <a:cubicBezTo>
                    <a:pt x="2423188" y="2671321"/>
                    <a:pt x="2451555" y="2722997"/>
                    <a:pt x="2433503" y="2769506"/>
                  </a:cubicBezTo>
                  <a:cubicBezTo>
                    <a:pt x="2428345" y="2764338"/>
                    <a:pt x="2428345" y="2756587"/>
                    <a:pt x="2428345" y="2746252"/>
                  </a:cubicBezTo>
                  <a:cubicBezTo>
                    <a:pt x="2428345" y="2738500"/>
                    <a:pt x="2428345" y="2728165"/>
                    <a:pt x="2433503" y="2715246"/>
                  </a:cubicBezTo>
                  <a:cubicBezTo>
                    <a:pt x="2428345" y="2710078"/>
                    <a:pt x="2415451" y="2707494"/>
                    <a:pt x="2410293" y="2707494"/>
                  </a:cubicBezTo>
                  <a:cubicBezTo>
                    <a:pt x="2392241" y="2707494"/>
                    <a:pt x="2379347" y="2712662"/>
                    <a:pt x="2374189" y="2730749"/>
                  </a:cubicBezTo>
                  <a:cubicBezTo>
                    <a:pt x="2369032" y="2730749"/>
                    <a:pt x="2369032" y="2725581"/>
                    <a:pt x="2369032" y="2720413"/>
                  </a:cubicBezTo>
                  <a:cubicBezTo>
                    <a:pt x="2369032" y="2712662"/>
                    <a:pt x="2374189" y="2707494"/>
                    <a:pt x="2374189" y="2702327"/>
                  </a:cubicBezTo>
                  <a:cubicBezTo>
                    <a:pt x="2374189" y="2689407"/>
                    <a:pt x="2356137" y="2689407"/>
                    <a:pt x="2350979" y="2689407"/>
                  </a:cubicBezTo>
                  <a:cubicBezTo>
                    <a:pt x="2345822" y="2689407"/>
                    <a:pt x="2338085" y="2689407"/>
                    <a:pt x="2338085" y="2694575"/>
                  </a:cubicBezTo>
                  <a:cubicBezTo>
                    <a:pt x="2338085" y="2694575"/>
                    <a:pt x="2338085" y="2694575"/>
                    <a:pt x="2320033" y="2852188"/>
                  </a:cubicBezTo>
                  <a:cubicBezTo>
                    <a:pt x="2307139" y="2852188"/>
                    <a:pt x="2307139" y="2839269"/>
                    <a:pt x="2309718" y="2826350"/>
                  </a:cubicBezTo>
                  <a:cubicBezTo>
                    <a:pt x="2314875" y="2790177"/>
                    <a:pt x="2327770" y="2743668"/>
                    <a:pt x="2327770" y="2699743"/>
                  </a:cubicBezTo>
                  <a:cubicBezTo>
                    <a:pt x="2327770" y="2684240"/>
                    <a:pt x="2317454" y="2668737"/>
                    <a:pt x="2296823" y="2658402"/>
                  </a:cubicBezTo>
                  <a:cubicBezTo>
                    <a:pt x="2294245" y="2663569"/>
                    <a:pt x="2291666" y="2666153"/>
                    <a:pt x="2289087" y="2668737"/>
                  </a:cubicBezTo>
                  <a:cubicBezTo>
                    <a:pt x="2265877" y="2743668"/>
                    <a:pt x="2255562" y="2818599"/>
                    <a:pt x="2242667" y="2818599"/>
                  </a:cubicBezTo>
                  <a:cubicBezTo>
                    <a:pt x="2242667" y="2779841"/>
                    <a:pt x="2260719" y="2738500"/>
                    <a:pt x="2263298" y="2697159"/>
                  </a:cubicBezTo>
                  <a:cubicBezTo>
                    <a:pt x="2263298" y="2673905"/>
                    <a:pt x="2250404" y="2655818"/>
                    <a:pt x="2250404" y="2637731"/>
                  </a:cubicBezTo>
                  <a:cubicBezTo>
                    <a:pt x="2250404" y="2624812"/>
                    <a:pt x="2258141" y="2611893"/>
                    <a:pt x="2258141" y="2606725"/>
                  </a:cubicBezTo>
                  <a:cubicBezTo>
                    <a:pt x="2258141" y="2575719"/>
                    <a:pt x="2240089" y="2544713"/>
                    <a:pt x="2222037" y="2521459"/>
                  </a:cubicBezTo>
                  <a:cubicBezTo>
                    <a:pt x="2222037" y="2521459"/>
                    <a:pt x="2222037" y="2521459"/>
                    <a:pt x="2193669" y="2531794"/>
                  </a:cubicBezTo>
                  <a:cubicBezTo>
                    <a:pt x="2180775" y="2518875"/>
                    <a:pt x="2175617" y="2505956"/>
                    <a:pt x="2157565" y="2505956"/>
                  </a:cubicBezTo>
                  <a:cubicBezTo>
                    <a:pt x="2139513" y="2505956"/>
                    <a:pt x="2085357" y="2521459"/>
                    <a:pt x="2067305" y="2521459"/>
                  </a:cubicBezTo>
                  <a:cubicBezTo>
                    <a:pt x="1979624" y="2518875"/>
                    <a:pt x="1897100" y="2332840"/>
                    <a:pt x="1904837" y="2340591"/>
                  </a:cubicBezTo>
                  <a:cubicBezTo>
                    <a:pt x="1863575" y="2283747"/>
                    <a:pt x="1868733" y="2229487"/>
                    <a:pt x="1786209" y="2226903"/>
                  </a:cubicBezTo>
                  <a:cubicBezTo>
                    <a:pt x="1781052" y="2232071"/>
                    <a:pt x="1781052" y="2257909"/>
                    <a:pt x="1755263" y="2257909"/>
                  </a:cubicBezTo>
                  <a:cubicBezTo>
                    <a:pt x="1719159" y="2255325"/>
                    <a:pt x="1724317" y="2219152"/>
                    <a:pt x="1708843" y="2198481"/>
                  </a:cubicBezTo>
                  <a:cubicBezTo>
                    <a:pt x="1698528" y="2232071"/>
                    <a:pt x="1639214" y="2252742"/>
                    <a:pt x="1623741" y="2252742"/>
                  </a:cubicBezTo>
                  <a:cubicBezTo>
                    <a:pt x="1618583" y="2252742"/>
                    <a:pt x="1618583" y="2250158"/>
                    <a:pt x="1618583" y="2247574"/>
                  </a:cubicBezTo>
                  <a:cubicBezTo>
                    <a:pt x="1608268" y="2250158"/>
                    <a:pt x="1582479" y="2244990"/>
                    <a:pt x="1582479" y="2260493"/>
                  </a:cubicBezTo>
                  <a:cubicBezTo>
                    <a:pt x="1582479" y="2265661"/>
                    <a:pt x="1548954" y="2286331"/>
                    <a:pt x="1548954" y="2299250"/>
                  </a:cubicBezTo>
                  <a:cubicBezTo>
                    <a:pt x="1548954" y="2309586"/>
                    <a:pt x="1502535" y="2317337"/>
                    <a:pt x="1502535" y="2350927"/>
                  </a:cubicBezTo>
                  <a:cubicBezTo>
                    <a:pt x="1502535" y="2356094"/>
                    <a:pt x="1507692" y="2361262"/>
                    <a:pt x="1507692" y="2369014"/>
                  </a:cubicBezTo>
                  <a:cubicBezTo>
                    <a:pt x="1505114" y="2369014"/>
                    <a:pt x="1499956" y="2366430"/>
                    <a:pt x="1497377" y="2402603"/>
                  </a:cubicBezTo>
                  <a:cubicBezTo>
                    <a:pt x="1492219" y="2402603"/>
                    <a:pt x="1487062" y="2400019"/>
                    <a:pt x="1487062" y="2394852"/>
                  </a:cubicBezTo>
                  <a:cubicBezTo>
                    <a:pt x="1487062" y="2392268"/>
                    <a:pt x="1487062" y="2392268"/>
                    <a:pt x="1489640" y="2389684"/>
                  </a:cubicBezTo>
                  <a:cubicBezTo>
                    <a:pt x="1481904" y="2392268"/>
                    <a:pt x="1476746" y="2392268"/>
                    <a:pt x="1474167" y="2392268"/>
                  </a:cubicBezTo>
                  <a:cubicBezTo>
                    <a:pt x="1453536" y="2389684"/>
                    <a:pt x="1461273" y="2361262"/>
                    <a:pt x="1430327" y="2361262"/>
                  </a:cubicBezTo>
                  <a:cubicBezTo>
                    <a:pt x="1389065" y="2358678"/>
                    <a:pt x="1358119" y="2312169"/>
                    <a:pt x="1358119" y="2309586"/>
                  </a:cubicBezTo>
                  <a:cubicBezTo>
                    <a:pt x="1358119" y="2309586"/>
                    <a:pt x="1358119" y="2312169"/>
                    <a:pt x="1355540" y="2312169"/>
                  </a:cubicBezTo>
                  <a:cubicBezTo>
                    <a:pt x="1347803" y="2312169"/>
                    <a:pt x="1257543" y="2224319"/>
                    <a:pt x="1254964" y="2224319"/>
                  </a:cubicBezTo>
                  <a:cubicBezTo>
                    <a:pt x="1252385" y="2224319"/>
                    <a:pt x="1252385" y="2224319"/>
                    <a:pt x="1249806" y="2224319"/>
                  </a:cubicBezTo>
                  <a:cubicBezTo>
                    <a:pt x="1252385" y="2244990"/>
                    <a:pt x="1296226" y="2268244"/>
                    <a:pt x="1296226" y="2291499"/>
                  </a:cubicBezTo>
                  <a:cubicBezTo>
                    <a:pt x="1296226" y="2294083"/>
                    <a:pt x="1342645" y="2376765"/>
                    <a:pt x="1368434" y="2376765"/>
                  </a:cubicBezTo>
                  <a:cubicBezTo>
                    <a:pt x="1371013" y="2376765"/>
                    <a:pt x="1371013" y="2379349"/>
                    <a:pt x="1371013" y="2379349"/>
                  </a:cubicBezTo>
                  <a:cubicBezTo>
                    <a:pt x="1371013" y="2400019"/>
                    <a:pt x="1355540" y="2405187"/>
                    <a:pt x="1340067" y="2405187"/>
                  </a:cubicBezTo>
                  <a:cubicBezTo>
                    <a:pt x="1309120" y="2366430"/>
                    <a:pt x="1296226" y="2369014"/>
                    <a:pt x="1280753" y="2307002"/>
                  </a:cubicBezTo>
                  <a:cubicBezTo>
                    <a:pt x="1280753" y="2307002"/>
                    <a:pt x="1267858" y="2291499"/>
                    <a:pt x="1267858" y="2288915"/>
                  </a:cubicBezTo>
                  <a:cubicBezTo>
                    <a:pt x="1267858" y="2281164"/>
                    <a:pt x="1252385" y="2247574"/>
                    <a:pt x="1252385" y="2247574"/>
                  </a:cubicBezTo>
                  <a:lnTo>
                    <a:pt x="1252385" y="2244990"/>
                  </a:lnTo>
                  <a:cubicBezTo>
                    <a:pt x="1249806" y="2244990"/>
                    <a:pt x="1239491" y="2229487"/>
                    <a:pt x="1213702" y="2141637"/>
                  </a:cubicBezTo>
                  <a:cubicBezTo>
                    <a:pt x="1213702" y="2141637"/>
                    <a:pt x="1213702" y="2141637"/>
                    <a:pt x="1211124" y="2141637"/>
                  </a:cubicBezTo>
                  <a:cubicBezTo>
                    <a:pt x="1211124" y="2102880"/>
                    <a:pt x="1182756" y="2115799"/>
                    <a:pt x="1182756" y="2095128"/>
                  </a:cubicBezTo>
                  <a:cubicBezTo>
                    <a:pt x="1180177" y="2095128"/>
                    <a:pt x="1167283" y="2066706"/>
                    <a:pt x="1159546" y="2066706"/>
                  </a:cubicBezTo>
                  <a:cubicBezTo>
                    <a:pt x="1151810" y="2066706"/>
                    <a:pt x="1133758" y="2108048"/>
                    <a:pt x="1133758" y="2170059"/>
                  </a:cubicBezTo>
                  <a:cubicBezTo>
                    <a:pt x="1133758" y="2177811"/>
                    <a:pt x="1169862" y="2190730"/>
                    <a:pt x="1167283" y="2250158"/>
                  </a:cubicBezTo>
                  <a:cubicBezTo>
                    <a:pt x="1167283" y="2252742"/>
                    <a:pt x="1159546" y="2263077"/>
                    <a:pt x="1159546" y="2263077"/>
                  </a:cubicBezTo>
                  <a:cubicBezTo>
                    <a:pt x="1154389" y="2263077"/>
                    <a:pt x="1138915" y="2252742"/>
                    <a:pt x="1136337" y="2242406"/>
                  </a:cubicBezTo>
                  <a:cubicBezTo>
                    <a:pt x="1136337" y="2242406"/>
                    <a:pt x="1131179" y="2208817"/>
                    <a:pt x="1100233" y="2193314"/>
                  </a:cubicBezTo>
                  <a:cubicBezTo>
                    <a:pt x="1100233" y="2167475"/>
                    <a:pt x="1079602" y="2154556"/>
                    <a:pt x="1074444" y="2133886"/>
                  </a:cubicBezTo>
                  <a:cubicBezTo>
                    <a:pt x="1071865" y="2123550"/>
                    <a:pt x="1066707" y="2079626"/>
                    <a:pt x="1056392" y="2079626"/>
                  </a:cubicBezTo>
                  <a:cubicBezTo>
                    <a:pt x="1040919" y="2079626"/>
                    <a:pt x="1035761" y="2064123"/>
                    <a:pt x="1035761" y="2051203"/>
                  </a:cubicBezTo>
                  <a:cubicBezTo>
                    <a:pt x="1035761" y="2043452"/>
                    <a:pt x="1058971" y="2046036"/>
                    <a:pt x="1066707" y="2040868"/>
                  </a:cubicBezTo>
                  <a:cubicBezTo>
                    <a:pt x="1066707" y="2040868"/>
                    <a:pt x="1074444" y="1989192"/>
                    <a:pt x="1084759" y="1991776"/>
                  </a:cubicBezTo>
                  <a:cubicBezTo>
                    <a:pt x="1087338" y="1991776"/>
                    <a:pt x="1087338" y="1991776"/>
                    <a:pt x="1089917" y="1991776"/>
                  </a:cubicBezTo>
                  <a:cubicBezTo>
                    <a:pt x="1095075" y="1991776"/>
                    <a:pt x="1100233" y="1984024"/>
                    <a:pt x="1100233" y="1981440"/>
                  </a:cubicBezTo>
                  <a:cubicBezTo>
                    <a:pt x="1100233" y="1978856"/>
                    <a:pt x="1100233" y="1978856"/>
                    <a:pt x="1097654" y="1978856"/>
                  </a:cubicBezTo>
                  <a:cubicBezTo>
                    <a:pt x="1095075" y="1978856"/>
                    <a:pt x="1092496" y="1978856"/>
                    <a:pt x="1087338" y="1981440"/>
                  </a:cubicBezTo>
                  <a:cubicBezTo>
                    <a:pt x="1084759" y="1973689"/>
                    <a:pt x="1079602" y="1981440"/>
                    <a:pt x="1074444" y="1958186"/>
                  </a:cubicBezTo>
                  <a:cubicBezTo>
                    <a:pt x="1079602" y="1958186"/>
                    <a:pt x="1077023" y="1953018"/>
                    <a:pt x="1077023" y="1947851"/>
                  </a:cubicBezTo>
                  <a:cubicBezTo>
                    <a:pt x="1082181" y="1950434"/>
                    <a:pt x="1087338" y="1950434"/>
                    <a:pt x="1092496" y="1953018"/>
                  </a:cubicBezTo>
                  <a:cubicBezTo>
                    <a:pt x="1097654" y="1953018"/>
                    <a:pt x="1105390" y="1942683"/>
                    <a:pt x="1105390" y="1940099"/>
                  </a:cubicBezTo>
                  <a:cubicBezTo>
                    <a:pt x="1105390" y="1940099"/>
                    <a:pt x="1105390" y="1940099"/>
                    <a:pt x="1102811" y="1940099"/>
                  </a:cubicBezTo>
                  <a:cubicBezTo>
                    <a:pt x="1102811" y="1937515"/>
                    <a:pt x="1118285" y="1924596"/>
                    <a:pt x="1118285" y="1916845"/>
                  </a:cubicBezTo>
                  <a:cubicBezTo>
                    <a:pt x="1118285" y="1914261"/>
                    <a:pt x="1118285" y="1911677"/>
                    <a:pt x="1113127" y="1911677"/>
                  </a:cubicBezTo>
                  <a:cubicBezTo>
                    <a:pt x="1118285" y="1901342"/>
                    <a:pt x="1126021" y="1903926"/>
                    <a:pt x="1136337" y="1901342"/>
                  </a:cubicBezTo>
                  <a:cubicBezTo>
                    <a:pt x="1136337" y="1901342"/>
                    <a:pt x="1156967" y="1934931"/>
                    <a:pt x="1182756" y="1942683"/>
                  </a:cubicBezTo>
                  <a:cubicBezTo>
                    <a:pt x="1159546" y="1914261"/>
                    <a:pt x="1138915" y="1891007"/>
                    <a:pt x="1126021" y="1891007"/>
                  </a:cubicBezTo>
                  <a:cubicBezTo>
                    <a:pt x="1089917" y="1891007"/>
                    <a:pt x="1053813" y="1942683"/>
                    <a:pt x="1035761" y="1942683"/>
                  </a:cubicBezTo>
                  <a:cubicBezTo>
                    <a:pt x="1048655" y="1924596"/>
                    <a:pt x="1089917" y="1896174"/>
                    <a:pt x="1089917" y="1878087"/>
                  </a:cubicBezTo>
                  <a:cubicBezTo>
                    <a:pt x="1089917" y="1792821"/>
                    <a:pt x="1012551" y="1839330"/>
                    <a:pt x="1015130" y="1766983"/>
                  </a:cubicBezTo>
                  <a:cubicBezTo>
                    <a:pt x="1015130" y="1746312"/>
                    <a:pt x="1020288" y="1728226"/>
                    <a:pt x="1025446" y="1717890"/>
                  </a:cubicBezTo>
                  <a:cubicBezTo>
                    <a:pt x="1009972" y="1668797"/>
                    <a:pt x="973868" y="1637792"/>
                    <a:pt x="937764" y="1617121"/>
                  </a:cubicBezTo>
                  <a:cubicBezTo>
                    <a:pt x="937764" y="1617121"/>
                    <a:pt x="937764" y="1617121"/>
                    <a:pt x="955816" y="1526687"/>
                  </a:cubicBezTo>
                  <a:cubicBezTo>
                    <a:pt x="958395" y="1428502"/>
                    <a:pt x="873293" y="1487930"/>
                    <a:pt x="875872" y="1425918"/>
                  </a:cubicBezTo>
                  <a:cubicBezTo>
                    <a:pt x="875872" y="1397496"/>
                    <a:pt x="940343" y="1405248"/>
                    <a:pt x="940343" y="1330317"/>
                  </a:cubicBezTo>
                  <a:cubicBezTo>
                    <a:pt x="940343" y="1276056"/>
                    <a:pt x="875872" y="1291559"/>
                    <a:pt x="875872" y="1245051"/>
                  </a:cubicBezTo>
                  <a:cubicBezTo>
                    <a:pt x="875872" y="1195958"/>
                    <a:pt x="940343" y="1216629"/>
                    <a:pt x="942922" y="1203709"/>
                  </a:cubicBezTo>
                  <a:cubicBezTo>
                    <a:pt x="942922" y="1190790"/>
                    <a:pt x="935186" y="1185623"/>
                    <a:pt x="935186" y="1177871"/>
                  </a:cubicBezTo>
                  <a:cubicBezTo>
                    <a:pt x="935186" y="1159784"/>
                    <a:pt x="942922" y="1154617"/>
                    <a:pt x="942922" y="1141698"/>
                  </a:cubicBezTo>
                  <a:cubicBezTo>
                    <a:pt x="942922" y="1064183"/>
                    <a:pt x="777875" y="1077102"/>
                    <a:pt x="777875" y="1040929"/>
                  </a:cubicBezTo>
                  <a:cubicBezTo>
                    <a:pt x="777875" y="1033177"/>
                    <a:pt x="783033" y="1022842"/>
                    <a:pt x="783033" y="1015090"/>
                  </a:cubicBezTo>
                  <a:cubicBezTo>
                    <a:pt x="801085" y="1022842"/>
                    <a:pt x="824295" y="1030593"/>
                    <a:pt x="842347" y="1030593"/>
                  </a:cubicBezTo>
                  <a:cubicBezTo>
                    <a:pt x="855241" y="1030593"/>
                    <a:pt x="860399" y="1025426"/>
                    <a:pt x="873293" y="1025426"/>
                  </a:cubicBezTo>
                  <a:cubicBezTo>
                    <a:pt x="893924" y="1043513"/>
                    <a:pt x="927449" y="1053848"/>
                    <a:pt x="966132" y="1061599"/>
                  </a:cubicBezTo>
                  <a:cubicBezTo>
                    <a:pt x="942922" y="1048680"/>
                    <a:pt x="930028" y="1033177"/>
                    <a:pt x="930028" y="1033177"/>
                  </a:cubicBezTo>
                  <a:cubicBezTo>
                    <a:pt x="930028" y="1033177"/>
                    <a:pt x="930028" y="1035761"/>
                    <a:pt x="924870" y="1035761"/>
                  </a:cubicBezTo>
                  <a:cubicBezTo>
                    <a:pt x="924870" y="1035761"/>
                    <a:pt x="924870" y="1035761"/>
                    <a:pt x="924870" y="1030593"/>
                  </a:cubicBezTo>
                  <a:cubicBezTo>
                    <a:pt x="924870" y="1030593"/>
                    <a:pt x="924870" y="1028010"/>
                    <a:pt x="922291" y="1028010"/>
                  </a:cubicBezTo>
                  <a:cubicBezTo>
                    <a:pt x="919712" y="1028010"/>
                    <a:pt x="919712" y="1028010"/>
                    <a:pt x="919712" y="1030593"/>
                  </a:cubicBezTo>
                  <a:cubicBezTo>
                    <a:pt x="917134" y="1025426"/>
                    <a:pt x="909397" y="1015090"/>
                    <a:pt x="888766" y="991836"/>
                  </a:cubicBezTo>
                  <a:cubicBezTo>
                    <a:pt x="888766" y="989252"/>
                    <a:pt x="878451" y="976333"/>
                    <a:pt x="878451" y="963414"/>
                  </a:cubicBezTo>
                  <a:cubicBezTo>
                    <a:pt x="878451" y="963414"/>
                    <a:pt x="878451" y="963414"/>
                    <a:pt x="878451" y="953079"/>
                  </a:cubicBezTo>
                  <a:cubicBezTo>
                    <a:pt x="878451" y="953079"/>
                    <a:pt x="878451" y="953079"/>
                    <a:pt x="878451" y="950495"/>
                  </a:cubicBezTo>
                  <a:cubicBezTo>
                    <a:pt x="875872" y="950495"/>
                    <a:pt x="873293" y="953079"/>
                    <a:pt x="873293" y="953079"/>
                  </a:cubicBezTo>
                  <a:cubicBezTo>
                    <a:pt x="862977" y="929824"/>
                    <a:pt x="862977" y="896235"/>
                    <a:pt x="862977" y="883316"/>
                  </a:cubicBezTo>
                  <a:cubicBezTo>
                    <a:pt x="862977" y="883316"/>
                    <a:pt x="862977" y="883316"/>
                    <a:pt x="865556" y="883316"/>
                  </a:cubicBezTo>
                  <a:cubicBezTo>
                    <a:pt x="862977" y="878148"/>
                    <a:pt x="862977" y="875564"/>
                    <a:pt x="862977" y="872980"/>
                  </a:cubicBezTo>
                  <a:cubicBezTo>
                    <a:pt x="870714" y="872980"/>
                    <a:pt x="865556" y="839391"/>
                    <a:pt x="873293" y="839391"/>
                  </a:cubicBezTo>
                  <a:cubicBezTo>
                    <a:pt x="868135" y="826471"/>
                    <a:pt x="868135" y="813552"/>
                    <a:pt x="865556" y="800633"/>
                  </a:cubicBezTo>
                  <a:cubicBezTo>
                    <a:pt x="868135" y="800633"/>
                    <a:pt x="878451" y="767044"/>
                    <a:pt x="881030" y="761876"/>
                  </a:cubicBezTo>
                  <a:cubicBezTo>
                    <a:pt x="881030" y="756708"/>
                    <a:pt x="883608" y="751541"/>
                    <a:pt x="883608" y="746373"/>
                  </a:cubicBezTo>
                  <a:cubicBezTo>
                    <a:pt x="883608" y="736038"/>
                    <a:pt x="878451" y="725702"/>
                    <a:pt x="878451" y="715367"/>
                  </a:cubicBezTo>
                  <a:cubicBezTo>
                    <a:pt x="878451" y="715367"/>
                    <a:pt x="883608" y="712783"/>
                    <a:pt x="883608" y="712783"/>
                  </a:cubicBezTo>
                  <a:cubicBezTo>
                    <a:pt x="883608" y="712783"/>
                    <a:pt x="881030" y="710200"/>
                    <a:pt x="881030" y="710200"/>
                  </a:cubicBezTo>
                  <a:cubicBezTo>
                    <a:pt x="862977" y="694697"/>
                    <a:pt x="844925" y="679194"/>
                    <a:pt x="834610" y="671442"/>
                  </a:cubicBezTo>
                  <a:cubicBezTo>
                    <a:pt x="847504" y="679194"/>
                    <a:pt x="862977" y="686945"/>
                    <a:pt x="875872" y="694697"/>
                  </a:cubicBezTo>
                  <a:cubicBezTo>
                    <a:pt x="875872" y="689529"/>
                    <a:pt x="873293" y="684362"/>
                    <a:pt x="873293" y="681778"/>
                  </a:cubicBezTo>
                  <a:cubicBezTo>
                    <a:pt x="873293" y="681778"/>
                    <a:pt x="873293" y="681778"/>
                    <a:pt x="873293" y="661107"/>
                  </a:cubicBezTo>
                  <a:cubicBezTo>
                    <a:pt x="873293" y="648188"/>
                    <a:pt x="850083" y="627517"/>
                    <a:pt x="850083" y="627517"/>
                  </a:cubicBezTo>
                  <a:cubicBezTo>
                    <a:pt x="842347" y="627517"/>
                    <a:pt x="834610" y="635269"/>
                    <a:pt x="826873" y="635269"/>
                  </a:cubicBezTo>
                  <a:cubicBezTo>
                    <a:pt x="819137" y="635269"/>
                    <a:pt x="803664" y="622350"/>
                    <a:pt x="793348" y="617182"/>
                  </a:cubicBezTo>
                  <a:cubicBezTo>
                    <a:pt x="788191" y="614598"/>
                    <a:pt x="783033" y="601679"/>
                    <a:pt x="780454" y="596511"/>
                  </a:cubicBezTo>
                  <a:cubicBezTo>
                    <a:pt x="780454" y="555170"/>
                    <a:pt x="783033" y="552586"/>
                    <a:pt x="816558" y="534500"/>
                  </a:cubicBezTo>
                  <a:cubicBezTo>
                    <a:pt x="816558" y="537083"/>
                    <a:pt x="816558" y="539667"/>
                    <a:pt x="819137" y="539667"/>
                  </a:cubicBezTo>
                  <a:cubicBezTo>
                    <a:pt x="821716" y="539667"/>
                    <a:pt x="829452" y="534500"/>
                    <a:pt x="834610" y="531916"/>
                  </a:cubicBezTo>
                  <a:cubicBezTo>
                    <a:pt x="834610" y="537083"/>
                    <a:pt x="837189" y="537083"/>
                    <a:pt x="839768" y="537083"/>
                  </a:cubicBezTo>
                  <a:cubicBezTo>
                    <a:pt x="839768" y="539667"/>
                    <a:pt x="878451" y="555170"/>
                    <a:pt x="878451" y="583592"/>
                  </a:cubicBezTo>
                  <a:cubicBezTo>
                    <a:pt x="878451" y="596511"/>
                    <a:pt x="857820" y="617182"/>
                    <a:pt x="857820" y="624933"/>
                  </a:cubicBezTo>
                  <a:cubicBezTo>
                    <a:pt x="857820" y="624933"/>
                    <a:pt x="899082" y="671442"/>
                    <a:pt x="909397" y="671442"/>
                  </a:cubicBezTo>
                  <a:cubicBezTo>
                    <a:pt x="948080" y="666275"/>
                    <a:pt x="953238" y="627517"/>
                    <a:pt x="973868" y="624933"/>
                  </a:cubicBezTo>
                  <a:cubicBezTo>
                    <a:pt x="973868" y="622350"/>
                    <a:pt x="971290" y="622350"/>
                    <a:pt x="971290" y="619766"/>
                  </a:cubicBezTo>
                  <a:cubicBezTo>
                    <a:pt x="971290" y="619766"/>
                    <a:pt x="991920" y="601679"/>
                    <a:pt x="994499" y="601679"/>
                  </a:cubicBezTo>
                  <a:cubicBezTo>
                    <a:pt x="1009972" y="601679"/>
                    <a:pt x="1007394" y="593928"/>
                    <a:pt x="1017709" y="593928"/>
                  </a:cubicBezTo>
                  <a:cubicBezTo>
                    <a:pt x="1058971" y="593928"/>
                    <a:pt x="1061550" y="617182"/>
                    <a:pt x="1071865" y="630101"/>
                  </a:cubicBezTo>
                  <a:cubicBezTo>
                    <a:pt x="1071865" y="630101"/>
                    <a:pt x="1102811" y="661107"/>
                    <a:pt x="1102811" y="671442"/>
                  </a:cubicBezTo>
                  <a:cubicBezTo>
                    <a:pt x="1102811" y="674026"/>
                    <a:pt x="1102811" y="674026"/>
                    <a:pt x="1102811" y="674026"/>
                  </a:cubicBezTo>
                  <a:cubicBezTo>
                    <a:pt x="1102811" y="674026"/>
                    <a:pt x="1105390" y="671442"/>
                    <a:pt x="1107969" y="671442"/>
                  </a:cubicBezTo>
                  <a:cubicBezTo>
                    <a:pt x="1113127" y="671442"/>
                    <a:pt x="1118285" y="676610"/>
                    <a:pt x="1131179" y="702448"/>
                  </a:cubicBezTo>
                  <a:cubicBezTo>
                    <a:pt x="1131179" y="707616"/>
                    <a:pt x="1128600" y="712783"/>
                    <a:pt x="1131179" y="712783"/>
                  </a:cubicBezTo>
                  <a:cubicBezTo>
                    <a:pt x="1131179" y="712783"/>
                    <a:pt x="1131179" y="712783"/>
                    <a:pt x="1131179" y="707616"/>
                  </a:cubicBezTo>
                  <a:cubicBezTo>
                    <a:pt x="1133758" y="707616"/>
                    <a:pt x="1136337" y="733454"/>
                    <a:pt x="1151810" y="738622"/>
                  </a:cubicBezTo>
                  <a:cubicBezTo>
                    <a:pt x="1151810" y="736038"/>
                    <a:pt x="1154389" y="730870"/>
                    <a:pt x="1156967" y="728286"/>
                  </a:cubicBezTo>
                  <a:cubicBezTo>
                    <a:pt x="1141494" y="707616"/>
                    <a:pt x="1123442" y="689529"/>
                    <a:pt x="1123442" y="666275"/>
                  </a:cubicBezTo>
                  <a:cubicBezTo>
                    <a:pt x="1123442" y="655939"/>
                    <a:pt x="1136337" y="637853"/>
                    <a:pt x="1146652" y="637853"/>
                  </a:cubicBezTo>
                  <a:cubicBezTo>
                    <a:pt x="1162125" y="637853"/>
                    <a:pt x="1185335" y="686945"/>
                    <a:pt x="1205966" y="712783"/>
                  </a:cubicBezTo>
                  <a:cubicBezTo>
                    <a:pt x="1213702" y="707616"/>
                    <a:pt x="1218860" y="699864"/>
                    <a:pt x="1224018" y="699864"/>
                  </a:cubicBezTo>
                  <a:cubicBezTo>
                    <a:pt x="1234333" y="699864"/>
                    <a:pt x="1244649" y="699864"/>
                    <a:pt x="1249806" y="707616"/>
                  </a:cubicBezTo>
                  <a:cubicBezTo>
                    <a:pt x="1291068" y="671442"/>
                    <a:pt x="1340067" y="599095"/>
                    <a:pt x="1350382" y="601679"/>
                  </a:cubicBezTo>
                  <a:cubicBezTo>
                    <a:pt x="1350382" y="601679"/>
                    <a:pt x="1337488" y="570673"/>
                    <a:pt x="1337488" y="552586"/>
                  </a:cubicBezTo>
                  <a:cubicBezTo>
                    <a:pt x="1337488" y="526748"/>
                    <a:pt x="1373592" y="534500"/>
                    <a:pt x="1373592" y="449234"/>
                  </a:cubicBezTo>
                  <a:cubicBezTo>
                    <a:pt x="1391644" y="498326"/>
                    <a:pt x="1414853" y="596511"/>
                    <a:pt x="1469010" y="599095"/>
                  </a:cubicBezTo>
                  <a:cubicBezTo>
                    <a:pt x="1510271" y="599095"/>
                    <a:pt x="1574743" y="583592"/>
                    <a:pt x="1574743" y="552586"/>
                  </a:cubicBezTo>
                  <a:cubicBezTo>
                    <a:pt x="1574743" y="539667"/>
                    <a:pt x="1569585" y="526748"/>
                    <a:pt x="1569585" y="516413"/>
                  </a:cubicBezTo>
                  <a:cubicBezTo>
                    <a:pt x="1569585" y="472488"/>
                    <a:pt x="1587637" y="449234"/>
                    <a:pt x="1592795" y="431147"/>
                  </a:cubicBezTo>
                  <a:cubicBezTo>
                    <a:pt x="1582479" y="320042"/>
                    <a:pt x="1595374" y="211522"/>
                    <a:pt x="1579900" y="121088"/>
                  </a:cubicBezTo>
                  <a:cubicBezTo>
                    <a:pt x="1608268" y="121088"/>
                    <a:pt x="1600531" y="363967"/>
                    <a:pt x="1605689" y="431147"/>
                  </a:cubicBezTo>
                  <a:cubicBezTo>
                    <a:pt x="1623741" y="449234"/>
                    <a:pt x="1628899" y="475072"/>
                    <a:pt x="1628899" y="498326"/>
                  </a:cubicBezTo>
                  <a:cubicBezTo>
                    <a:pt x="1628899" y="511245"/>
                    <a:pt x="1623741" y="524164"/>
                    <a:pt x="1623741" y="542251"/>
                  </a:cubicBezTo>
                  <a:cubicBezTo>
                    <a:pt x="1621162" y="591344"/>
                    <a:pt x="1698528" y="593928"/>
                    <a:pt x="1729474" y="593928"/>
                  </a:cubicBezTo>
                  <a:cubicBezTo>
                    <a:pt x="1848102" y="596511"/>
                    <a:pt x="1793946" y="472488"/>
                    <a:pt x="1871312" y="475072"/>
                  </a:cubicBezTo>
                  <a:cubicBezTo>
                    <a:pt x="1879048" y="475072"/>
                    <a:pt x="1879048" y="482823"/>
                    <a:pt x="1876469" y="487991"/>
                  </a:cubicBezTo>
                  <a:cubicBezTo>
                    <a:pt x="1876469" y="524164"/>
                    <a:pt x="1866154" y="560338"/>
                    <a:pt x="1858417" y="604263"/>
                  </a:cubicBezTo>
                  <a:cubicBezTo>
                    <a:pt x="1889364" y="640436"/>
                    <a:pt x="1989939" y="674026"/>
                    <a:pt x="2005412" y="674026"/>
                  </a:cubicBezTo>
                  <a:cubicBezTo>
                    <a:pt x="2023464" y="676610"/>
                    <a:pt x="2072463" y="622350"/>
                    <a:pt x="2082778" y="622350"/>
                  </a:cubicBezTo>
                  <a:cubicBezTo>
                    <a:pt x="2090515" y="622350"/>
                    <a:pt x="2095672" y="640436"/>
                    <a:pt x="2095672" y="648188"/>
                  </a:cubicBezTo>
                  <a:cubicBezTo>
                    <a:pt x="2095672" y="671442"/>
                    <a:pt x="2077620" y="689529"/>
                    <a:pt x="2077620" y="712783"/>
                  </a:cubicBezTo>
                  <a:cubicBezTo>
                    <a:pt x="2077620" y="730870"/>
                    <a:pt x="2095672" y="761876"/>
                    <a:pt x="2111146" y="764460"/>
                  </a:cubicBezTo>
                  <a:cubicBezTo>
                    <a:pt x="2136934" y="764460"/>
                    <a:pt x="2154986" y="715367"/>
                    <a:pt x="2178196" y="715367"/>
                  </a:cubicBezTo>
                  <a:cubicBezTo>
                    <a:pt x="2188511" y="717951"/>
                    <a:pt x="2201406" y="728286"/>
                    <a:pt x="2201406" y="736038"/>
                  </a:cubicBezTo>
                  <a:cubicBezTo>
                    <a:pt x="2201406" y="736038"/>
                    <a:pt x="2201406" y="736038"/>
                    <a:pt x="2170459" y="813552"/>
                  </a:cubicBezTo>
                  <a:cubicBezTo>
                    <a:pt x="2193669" y="849726"/>
                    <a:pt x="2227194" y="870396"/>
                    <a:pt x="2265877" y="903986"/>
                  </a:cubicBezTo>
                  <a:cubicBezTo>
                    <a:pt x="2299402" y="867813"/>
                    <a:pt x="2345822" y="865229"/>
                    <a:pt x="2387084" y="826471"/>
                  </a:cubicBezTo>
                  <a:cubicBezTo>
                    <a:pt x="2418030" y="800633"/>
                    <a:pt x="2374189" y="836807"/>
                    <a:pt x="2479922" y="728286"/>
                  </a:cubicBezTo>
                  <a:cubicBezTo>
                    <a:pt x="2490238" y="730870"/>
                    <a:pt x="2536657" y="640436"/>
                    <a:pt x="2567604" y="640436"/>
                  </a:cubicBezTo>
                  <a:cubicBezTo>
                    <a:pt x="2567604" y="637853"/>
                    <a:pt x="2565025" y="637853"/>
                    <a:pt x="2565025" y="635269"/>
                  </a:cubicBezTo>
                  <a:cubicBezTo>
                    <a:pt x="2565025" y="619766"/>
                    <a:pt x="2593392" y="614598"/>
                    <a:pt x="2595971" y="581008"/>
                  </a:cubicBezTo>
                  <a:cubicBezTo>
                    <a:pt x="2598550" y="570673"/>
                    <a:pt x="2588235" y="565506"/>
                    <a:pt x="2588235" y="562922"/>
                  </a:cubicBezTo>
                  <a:cubicBezTo>
                    <a:pt x="2588235" y="557754"/>
                    <a:pt x="2590813" y="560338"/>
                    <a:pt x="2593392" y="560338"/>
                  </a:cubicBezTo>
                  <a:cubicBezTo>
                    <a:pt x="2593392" y="552586"/>
                    <a:pt x="2593392" y="550003"/>
                    <a:pt x="2588235" y="547419"/>
                  </a:cubicBezTo>
                  <a:cubicBezTo>
                    <a:pt x="2595971" y="526748"/>
                    <a:pt x="2619181" y="526748"/>
                    <a:pt x="2637233" y="413060"/>
                  </a:cubicBezTo>
                  <a:cubicBezTo>
                    <a:pt x="2632075" y="413060"/>
                    <a:pt x="2629496" y="407892"/>
                    <a:pt x="2629496" y="397557"/>
                  </a:cubicBezTo>
                  <a:cubicBezTo>
                    <a:pt x="2629496" y="392389"/>
                    <a:pt x="2632075" y="384638"/>
                    <a:pt x="2632075" y="376887"/>
                  </a:cubicBezTo>
                  <a:cubicBezTo>
                    <a:pt x="2619181" y="374303"/>
                    <a:pt x="2595971" y="330378"/>
                    <a:pt x="2595971" y="322626"/>
                  </a:cubicBezTo>
                  <a:cubicBezTo>
                    <a:pt x="2595971" y="278701"/>
                    <a:pt x="2528921" y="255447"/>
                    <a:pt x="2528921" y="219273"/>
                  </a:cubicBezTo>
                  <a:cubicBezTo>
                    <a:pt x="2528921" y="203771"/>
                    <a:pt x="2544394" y="183100"/>
                    <a:pt x="2565025" y="183100"/>
                  </a:cubicBezTo>
                  <a:cubicBezTo>
                    <a:pt x="2570183" y="183100"/>
                    <a:pt x="2595971" y="234776"/>
                    <a:pt x="2595971" y="273534"/>
                  </a:cubicBezTo>
                  <a:cubicBezTo>
                    <a:pt x="2626917" y="286453"/>
                    <a:pt x="2614023" y="340713"/>
                    <a:pt x="2704283" y="438898"/>
                  </a:cubicBezTo>
                  <a:cubicBezTo>
                    <a:pt x="2753282" y="425979"/>
                    <a:pt x="2748124" y="376887"/>
                    <a:pt x="2771334" y="379470"/>
                  </a:cubicBezTo>
                  <a:cubicBezTo>
                    <a:pt x="2799701" y="379470"/>
                    <a:pt x="2789386" y="405309"/>
                    <a:pt x="2822911" y="407892"/>
                  </a:cubicBezTo>
                  <a:cubicBezTo>
                    <a:pt x="2879646" y="410476"/>
                    <a:pt x="2892540" y="369135"/>
                    <a:pt x="2892540" y="345881"/>
                  </a:cubicBezTo>
                  <a:cubicBezTo>
                    <a:pt x="2892540" y="340713"/>
                    <a:pt x="2889961" y="332962"/>
                    <a:pt x="2889961" y="327794"/>
                  </a:cubicBezTo>
                  <a:cubicBezTo>
                    <a:pt x="2889961" y="317459"/>
                    <a:pt x="2902855" y="312291"/>
                    <a:pt x="2913171" y="312291"/>
                  </a:cubicBezTo>
                  <a:cubicBezTo>
                    <a:pt x="2957011" y="314875"/>
                    <a:pt x="2920907" y="348465"/>
                    <a:pt x="2964748" y="351048"/>
                  </a:cubicBezTo>
                  <a:cubicBezTo>
                    <a:pt x="3000852" y="351048"/>
                    <a:pt x="2987958" y="278701"/>
                    <a:pt x="3006010" y="278701"/>
                  </a:cubicBezTo>
                  <a:cubicBezTo>
                    <a:pt x="3036956" y="281285"/>
                    <a:pt x="3036956" y="320042"/>
                    <a:pt x="3067902" y="320042"/>
                  </a:cubicBezTo>
                  <a:cubicBezTo>
                    <a:pt x="3111743" y="322626"/>
                    <a:pt x="3134953" y="265782"/>
                    <a:pt x="3147847" y="234776"/>
                  </a:cubicBezTo>
                  <a:cubicBezTo>
                    <a:pt x="3165899" y="242528"/>
                    <a:pt x="3176214" y="263198"/>
                    <a:pt x="3176214" y="281285"/>
                  </a:cubicBezTo>
                  <a:cubicBezTo>
                    <a:pt x="3176214" y="289037"/>
                    <a:pt x="3173636" y="299372"/>
                    <a:pt x="3171057" y="304540"/>
                  </a:cubicBezTo>
                  <a:cubicBezTo>
                    <a:pt x="3186530" y="304540"/>
                    <a:pt x="3196845" y="322626"/>
                    <a:pt x="3207161" y="322626"/>
                  </a:cubicBezTo>
                  <a:cubicBezTo>
                    <a:pt x="3251001" y="322626"/>
                    <a:pt x="3235528" y="283869"/>
                    <a:pt x="3281948" y="283869"/>
                  </a:cubicBezTo>
                  <a:cubicBezTo>
                    <a:pt x="3294842" y="283869"/>
                    <a:pt x="3302579" y="299372"/>
                    <a:pt x="3318052" y="299372"/>
                  </a:cubicBezTo>
                  <a:cubicBezTo>
                    <a:pt x="3372208" y="301956"/>
                    <a:pt x="3372208" y="95250"/>
                    <a:pt x="3444416" y="97834"/>
                  </a:cubicBezTo>
                  <a:close/>
                  <a:moveTo>
                    <a:pt x="2088621" y="0"/>
                  </a:moveTo>
                  <a:cubicBezTo>
                    <a:pt x="2091267" y="7770"/>
                    <a:pt x="2093913" y="23312"/>
                    <a:pt x="2093913" y="33672"/>
                  </a:cubicBezTo>
                  <a:cubicBezTo>
                    <a:pt x="2093913" y="38852"/>
                    <a:pt x="2093913" y="41442"/>
                    <a:pt x="2085976" y="44033"/>
                  </a:cubicBezTo>
                  <a:cubicBezTo>
                    <a:pt x="2083330" y="44033"/>
                    <a:pt x="2080684" y="49213"/>
                    <a:pt x="2078038" y="49213"/>
                  </a:cubicBezTo>
                  <a:cubicBezTo>
                    <a:pt x="2059517" y="46623"/>
                    <a:pt x="2059517" y="28492"/>
                    <a:pt x="2054225" y="10361"/>
                  </a:cubicBezTo>
                  <a:cubicBezTo>
                    <a:pt x="2062163" y="10361"/>
                    <a:pt x="2075392" y="0"/>
                    <a:pt x="208862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20000"/>
                    <a:lumOff val="80000"/>
                    <a:alpha val="90000"/>
                  </a:schemeClr>
                </a:gs>
                <a:gs pos="100000">
                  <a:schemeClr val="accent1">
                    <a:alpha val="90000"/>
                  </a:schemeClr>
                </a:gs>
              </a:gsLst>
              <a:lin ang="3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Freeform 2804"/>
            <p:cNvSpPr>
              <a:spLocks/>
            </p:cNvSpPr>
            <p:nvPr/>
          </p:nvSpPr>
          <p:spPr bwMode="auto">
            <a:xfrm>
              <a:off x="5814630" y="-1263593"/>
              <a:ext cx="5520918" cy="4932106"/>
            </a:xfrm>
            <a:custGeom>
              <a:avLst/>
              <a:gdLst>
                <a:gd name="connsiteX0" fmla="*/ 2169280 w 3952870"/>
                <a:gd name="connsiteY0" fmla="*/ 3455092 h 3531292"/>
                <a:gd name="connsiteX1" fmla="*/ 2197372 w 3952870"/>
                <a:gd name="connsiteY1" fmla="*/ 3485572 h 3531292"/>
                <a:gd name="connsiteX2" fmla="*/ 2205033 w 3952870"/>
                <a:gd name="connsiteY2" fmla="*/ 3508432 h 3531292"/>
                <a:gd name="connsiteX3" fmla="*/ 2192264 w 3952870"/>
                <a:gd name="connsiteY3" fmla="*/ 3531292 h 3531292"/>
                <a:gd name="connsiteX4" fmla="*/ 2146295 w 3952870"/>
                <a:gd name="connsiteY4" fmla="*/ 3483032 h 3531292"/>
                <a:gd name="connsiteX5" fmla="*/ 2169280 w 3952870"/>
                <a:gd name="connsiteY5" fmla="*/ 3455092 h 3531292"/>
                <a:gd name="connsiteX6" fmla="*/ 3117647 w 3952870"/>
                <a:gd name="connsiteY6" fmla="*/ 3315392 h 3531292"/>
                <a:gd name="connsiteX7" fmla="*/ 3130546 w 3952870"/>
                <a:gd name="connsiteY7" fmla="*/ 3376352 h 3531292"/>
                <a:gd name="connsiteX8" fmla="*/ 3127966 w 3952870"/>
                <a:gd name="connsiteY8" fmla="*/ 3378892 h 3531292"/>
                <a:gd name="connsiteX9" fmla="*/ 3120227 w 3952870"/>
                <a:gd name="connsiteY9" fmla="*/ 3371272 h 3531292"/>
                <a:gd name="connsiteX10" fmla="*/ 3122807 w 3952870"/>
                <a:gd name="connsiteY10" fmla="*/ 3368732 h 3531292"/>
                <a:gd name="connsiteX11" fmla="*/ 3109908 w 3952870"/>
                <a:gd name="connsiteY11" fmla="*/ 3317932 h 3531292"/>
                <a:gd name="connsiteX12" fmla="*/ 3117647 w 3952870"/>
                <a:gd name="connsiteY12" fmla="*/ 3315392 h 3531292"/>
                <a:gd name="connsiteX13" fmla="*/ 2689538 w 3952870"/>
                <a:gd name="connsiteY13" fmla="*/ 3296342 h 3531292"/>
                <a:gd name="connsiteX14" fmla="*/ 2697158 w 3952870"/>
                <a:gd name="connsiteY14" fmla="*/ 3304915 h 3531292"/>
                <a:gd name="connsiteX15" fmla="*/ 2684458 w 3952870"/>
                <a:gd name="connsiteY15" fmla="*/ 3310630 h 3531292"/>
                <a:gd name="connsiteX16" fmla="*/ 2686998 w 3952870"/>
                <a:gd name="connsiteY16" fmla="*/ 3299200 h 3531292"/>
                <a:gd name="connsiteX17" fmla="*/ 2689538 w 3952870"/>
                <a:gd name="connsiteY17" fmla="*/ 3296342 h 3531292"/>
                <a:gd name="connsiteX18" fmla="*/ 1787088 w 3952870"/>
                <a:gd name="connsiteY18" fmla="*/ 3247130 h 3531292"/>
                <a:gd name="connsiteX19" fmla="*/ 1789685 w 3952870"/>
                <a:gd name="connsiteY19" fmla="*/ 3270794 h 3531292"/>
                <a:gd name="connsiteX20" fmla="*/ 1776697 w 3952870"/>
                <a:gd name="connsiteY20" fmla="*/ 3331268 h 3531292"/>
                <a:gd name="connsiteX21" fmla="*/ 1763708 w 3952870"/>
                <a:gd name="connsiteY21" fmla="*/ 3326010 h 3531292"/>
                <a:gd name="connsiteX22" fmla="*/ 1787088 w 3952870"/>
                <a:gd name="connsiteY22" fmla="*/ 3247130 h 3531292"/>
                <a:gd name="connsiteX23" fmla="*/ 1792812 w 3952870"/>
                <a:gd name="connsiteY23" fmla="*/ 3226492 h 3531292"/>
                <a:gd name="connsiteX24" fmla="*/ 1795458 w 3952870"/>
                <a:gd name="connsiteY24" fmla="*/ 3237075 h 3531292"/>
                <a:gd name="connsiteX25" fmla="*/ 1792812 w 3952870"/>
                <a:gd name="connsiteY25" fmla="*/ 3242367 h 3531292"/>
                <a:gd name="connsiteX26" fmla="*/ 1787520 w 3952870"/>
                <a:gd name="connsiteY26" fmla="*/ 3231784 h 3531292"/>
                <a:gd name="connsiteX27" fmla="*/ 2654295 w 3952870"/>
                <a:gd name="connsiteY27" fmla="*/ 3199505 h 3531292"/>
                <a:gd name="connsiteX28" fmla="*/ 2676520 w 3952870"/>
                <a:gd name="connsiteY28" fmla="*/ 3204268 h 3531292"/>
                <a:gd name="connsiteX29" fmla="*/ 2674051 w 3952870"/>
                <a:gd name="connsiteY29" fmla="*/ 3209030 h 3531292"/>
                <a:gd name="connsiteX30" fmla="*/ 2654295 w 3952870"/>
                <a:gd name="connsiteY30" fmla="*/ 3199505 h 3531292"/>
                <a:gd name="connsiteX31" fmla="*/ 2310602 w 3952870"/>
                <a:gd name="connsiteY31" fmla="*/ 3170930 h 3531292"/>
                <a:gd name="connsiteX32" fmla="*/ 2312983 w 3952870"/>
                <a:gd name="connsiteY32" fmla="*/ 3178074 h 3531292"/>
                <a:gd name="connsiteX33" fmla="*/ 2308221 w 3952870"/>
                <a:gd name="connsiteY33" fmla="*/ 3185218 h 3531292"/>
                <a:gd name="connsiteX34" fmla="*/ 2303458 w 3952870"/>
                <a:gd name="connsiteY34" fmla="*/ 3175693 h 3531292"/>
                <a:gd name="connsiteX35" fmla="*/ 2305839 w 3952870"/>
                <a:gd name="connsiteY35" fmla="*/ 3173311 h 3531292"/>
                <a:gd name="connsiteX36" fmla="*/ 2310602 w 3952870"/>
                <a:gd name="connsiteY36" fmla="*/ 3170930 h 3531292"/>
                <a:gd name="connsiteX37" fmla="*/ 3368504 w 3952870"/>
                <a:gd name="connsiteY37" fmla="*/ 3158230 h 3531292"/>
                <a:gd name="connsiteX38" fmla="*/ 3409946 w 3952870"/>
                <a:gd name="connsiteY38" fmla="*/ 3209824 h 3531292"/>
                <a:gd name="connsiteX39" fmla="*/ 3402176 w 3952870"/>
                <a:gd name="connsiteY39" fmla="*/ 3220143 h 3531292"/>
                <a:gd name="connsiteX40" fmla="*/ 3360733 w 3952870"/>
                <a:gd name="connsiteY40" fmla="*/ 3163390 h 3531292"/>
                <a:gd name="connsiteX41" fmla="*/ 3368504 w 3952870"/>
                <a:gd name="connsiteY41" fmla="*/ 3158230 h 3531292"/>
                <a:gd name="connsiteX42" fmla="*/ 1083893 w 3952870"/>
                <a:gd name="connsiteY42" fmla="*/ 3155055 h 3531292"/>
                <a:gd name="connsiteX43" fmla="*/ 1089022 w 3952870"/>
                <a:gd name="connsiteY43" fmla="*/ 3165639 h 3531292"/>
                <a:gd name="connsiteX44" fmla="*/ 1071071 w 3952870"/>
                <a:gd name="connsiteY44" fmla="*/ 3178868 h 3531292"/>
                <a:gd name="connsiteX45" fmla="*/ 1060813 w 3952870"/>
                <a:gd name="connsiteY45" fmla="*/ 3168285 h 3531292"/>
                <a:gd name="connsiteX46" fmla="*/ 1055684 w 3952870"/>
                <a:gd name="connsiteY46" fmla="*/ 3173576 h 3531292"/>
                <a:gd name="connsiteX47" fmla="*/ 1083893 w 3952870"/>
                <a:gd name="connsiteY47" fmla="*/ 3155055 h 3531292"/>
                <a:gd name="connsiteX48" fmla="*/ 1881183 w 3952870"/>
                <a:gd name="connsiteY48" fmla="*/ 3118046 h 3531292"/>
                <a:gd name="connsiteX49" fmla="*/ 1854318 w 3952870"/>
                <a:gd name="connsiteY49" fmla="*/ 3158230 h 3531292"/>
                <a:gd name="connsiteX50" fmla="*/ 1846258 w 3952870"/>
                <a:gd name="connsiteY50" fmla="*/ 3136799 h 3531292"/>
                <a:gd name="connsiteX51" fmla="*/ 1881183 w 3952870"/>
                <a:gd name="connsiteY51" fmla="*/ 3118046 h 3531292"/>
                <a:gd name="connsiteX52" fmla="*/ 2581270 w 3952870"/>
                <a:gd name="connsiteY52" fmla="*/ 3089967 h 3531292"/>
                <a:gd name="connsiteX53" fmla="*/ 2630483 w 3952870"/>
                <a:gd name="connsiteY53" fmla="*/ 3155055 h 3531292"/>
                <a:gd name="connsiteX54" fmla="*/ 2581270 w 3952870"/>
                <a:gd name="connsiteY54" fmla="*/ 3089967 h 3531292"/>
                <a:gd name="connsiteX55" fmla="*/ 2929899 w 3952870"/>
                <a:gd name="connsiteY55" fmla="*/ 3069330 h 3531292"/>
                <a:gd name="connsiteX56" fmla="*/ 2986083 w 3952870"/>
                <a:gd name="connsiteY56" fmla="*/ 3118543 h 3531292"/>
                <a:gd name="connsiteX57" fmla="*/ 2927345 w 3952870"/>
                <a:gd name="connsiteY57" fmla="*/ 3079691 h 3531292"/>
                <a:gd name="connsiteX58" fmla="*/ 2929899 w 3952870"/>
                <a:gd name="connsiteY58" fmla="*/ 3069330 h 3531292"/>
                <a:gd name="connsiteX59" fmla="*/ 1710640 w 3952870"/>
                <a:gd name="connsiteY59" fmla="*/ 3056630 h 3531292"/>
                <a:gd name="connsiteX60" fmla="*/ 1716083 w 3952870"/>
                <a:gd name="connsiteY60" fmla="*/ 3067214 h 3531292"/>
                <a:gd name="connsiteX61" fmla="*/ 1702476 w 3952870"/>
                <a:gd name="connsiteY61" fmla="*/ 3080443 h 3531292"/>
                <a:gd name="connsiteX62" fmla="*/ 1697033 w 3952870"/>
                <a:gd name="connsiteY62" fmla="*/ 3064568 h 3531292"/>
                <a:gd name="connsiteX63" fmla="*/ 1710640 w 3952870"/>
                <a:gd name="connsiteY63" fmla="*/ 3056630 h 3531292"/>
                <a:gd name="connsiteX64" fmla="*/ 2406356 w 3952870"/>
                <a:gd name="connsiteY64" fmla="*/ 3039167 h 3531292"/>
                <a:gd name="connsiteX65" fmla="*/ 2419345 w 3952870"/>
                <a:gd name="connsiteY65" fmla="*/ 3054407 h 3531292"/>
                <a:gd name="connsiteX66" fmla="*/ 2403759 w 3952870"/>
                <a:gd name="connsiteY66" fmla="*/ 3064567 h 3531292"/>
                <a:gd name="connsiteX67" fmla="*/ 2390770 w 3952870"/>
                <a:gd name="connsiteY67" fmla="*/ 3049327 h 3531292"/>
                <a:gd name="connsiteX68" fmla="*/ 2401161 w 3952870"/>
                <a:gd name="connsiteY68" fmla="*/ 3041707 h 3531292"/>
                <a:gd name="connsiteX69" fmla="*/ 2406356 w 3952870"/>
                <a:gd name="connsiteY69" fmla="*/ 3039167 h 3531292"/>
                <a:gd name="connsiteX70" fmla="*/ 3091868 w 3952870"/>
                <a:gd name="connsiteY70" fmla="*/ 2983605 h 3531292"/>
                <a:gd name="connsiteX71" fmla="*/ 3117845 w 3952870"/>
                <a:gd name="connsiteY71" fmla="*/ 3038279 h 3531292"/>
                <a:gd name="connsiteX72" fmla="*/ 3110052 w 3952870"/>
                <a:gd name="connsiteY72" fmla="*/ 3048693 h 3531292"/>
                <a:gd name="connsiteX73" fmla="*/ 3107454 w 3952870"/>
                <a:gd name="connsiteY73" fmla="*/ 3046090 h 3531292"/>
                <a:gd name="connsiteX74" fmla="*/ 3089270 w 3952870"/>
                <a:gd name="connsiteY74" fmla="*/ 2988812 h 3531292"/>
                <a:gd name="connsiteX75" fmla="*/ 3091868 w 3952870"/>
                <a:gd name="connsiteY75" fmla="*/ 2983605 h 3531292"/>
                <a:gd name="connsiteX76" fmla="*/ 2703003 w 3952870"/>
                <a:gd name="connsiteY76" fmla="*/ 2982017 h 3531292"/>
                <a:gd name="connsiteX77" fmla="*/ 2725733 w 3952870"/>
                <a:gd name="connsiteY77" fmla="*/ 3002600 h 3531292"/>
                <a:gd name="connsiteX78" fmla="*/ 2690375 w 3952870"/>
                <a:gd name="connsiteY78" fmla="*/ 3056630 h 3531292"/>
                <a:gd name="connsiteX79" fmla="*/ 2670170 w 3952870"/>
                <a:gd name="connsiteY79" fmla="*/ 3033474 h 3531292"/>
                <a:gd name="connsiteX80" fmla="*/ 2703003 w 3952870"/>
                <a:gd name="connsiteY80" fmla="*/ 2982017 h 3531292"/>
                <a:gd name="connsiteX81" fmla="*/ 1784345 w 3952870"/>
                <a:gd name="connsiteY81" fmla="*/ 2950267 h 3531292"/>
                <a:gd name="connsiteX82" fmla="*/ 1769528 w 3952870"/>
                <a:gd name="connsiteY82" fmla="*/ 3002655 h 3531292"/>
                <a:gd name="connsiteX83" fmla="*/ 1762120 w 3952870"/>
                <a:gd name="connsiteY83" fmla="*/ 2984319 h 3531292"/>
                <a:gd name="connsiteX84" fmla="*/ 1779406 w 3952870"/>
                <a:gd name="connsiteY84" fmla="*/ 2960745 h 3531292"/>
                <a:gd name="connsiteX85" fmla="*/ 1784345 w 3952870"/>
                <a:gd name="connsiteY85" fmla="*/ 2950267 h 3531292"/>
                <a:gd name="connsiteX86" fmla="*/ 2751866 w 3952870"/>
                <a:gd name="connsiteY86" fmla="*/ 2912167 h 3531292"/>
                <a:gd name="connsiteX87" fmla="*/ 2765299 w 3952870"/>
                <a:gd name="connsiteY87" fmla="*/ 2914747 h 3531292"/>
                <a:gd name="connsiteX88" fmla="*/ 2773358 w 3952870"/>
                <a:gd name="connsiteY88" fmla="*/ 2930225 h 3531292"/>
                <a:gd name="connsiteX89" fmla="*/ 2749179 w 3952870"/>
                <a:gd name="connsiteY89" fmla="*/ 2953442 h 3531292"/>
                <a:gd name="connsiteX90" fmla="*/ 2738433 w 3952870"/>
                <a:gd name="connsiteY90" fmla="*/ 2948283 h 3531292"/>
                <a:gd name="connsiteX91" fmla="*/ 2751866 w 3952870"/>
                <a:gd name="connsiteY91" fmla="*/ 2912167 h 3531292"/>
                <a:gd name="connsiteX92" fmla="*/ 1276346 w 3952870"/>
                <a:gd name="connsiteY92" fmla="*/ 2901055 h 3531292"/>
                <a:gd name="connsiteX93" fmla="*/ 1212236 w 3952870"/>
                <a:gd name="connsiteY93" fmla="*/ 2948204 h 3531292"/>
                <a:gd name="connsiteX94" fmla="*/ 1209671 w 3952870"/>
                <a:gd name="connsiteY94" fmla="*/ 2937727 h 3531292"/>
                <a:gd name="connsiteX95" fmla="*/ 1276346 w 3952870"/>
                <a:gd name="connsiteY95" fmla="*/ 2901055 h 3531292"/>
                <a:gd name="connsiteX96" fmla="*/ 3030950 w 3952870"/>
                <a:gd name="connsiteY96" fmla="*/ 2878830 h 3531292"/>
                <a:gd name="connsiteX97" fmla="*/ 3074983 w 3952870"/>
                <a:gd name="connsiteY97" fmla="*/ 2906770 h 3531292"/>
                <a:gd name="connsiteX98" fmla="*/ 3059442 w 3952870"/>
                <a:gd name="connsiteY98" fmla="*/ 2916930 h 3531292"/>
                <a:gd name="connsiteX99" fmla="*/ 3025770 w 3952870"/>
                <a:gd name="connsiteY99" fmla="*/ 2883910 h 3531292"/>
                <a:gd name="connsiteX100" fmla="*/ 3030950 w 3952870"/>
                <a:gd name="connsiteY100" fmla="*/ 2878830 h 3531292"/>
                <a:gd name="connsiteX101" fmla="*/ 1427159 w 3952870"/>
                <a:gd name="connsiteY101" fmla="*/ 2866130 h 3531292"/>
                <a:gd name="connsiteX102" fmla="*/ 1465774 w 3952870"/>
                <a:gd name="connsiteY102" fmla="*/ 2907278 h 3531292"/>
                <a:gd name="connsiteX103" fmla="*/ 1532706 w 3952870"/>
                <a:gd name="connsiteY103" fmla="*/ 2989574 h 3531292"/>
                <a:gd name="connsiteX104" fmla="*/ 1579045 w 3952870"/>
                <a:gd name="connsiteY104" fmla="*/ 3064155 h 3531292"/>
                <a:gd name="connsiteX105" fmla="*/ 1617658 w 3952870"/>
                <a:gd name="connsiteY105" fmla="*/ 3123305 h 3531292"/>
                <a:gd name="connsiteX106" fmla="*/ 1530133 w 3952870"/>
                <a:gd name="connsiteY106" fmla="*/ 3033294 h 3531292"/>
                <a:gd name="connsiteX107" fmla="*/ 1486369 w 3952870"/>
                <a:gd name="connsiteY107" fmla="*/ 3092444 h 3531292"/>
                <a:gd name="connsiteX108" fmla="*/ 1481220 w 3952870"/>
                <a:gd name="connsiteY108" fmla="*/ 3066727 h 3531292"/>
                <a:gd name="connsiteX109" fmla="*/ 1527558 w 3952870"/>
                <a:gd name="connsiteY109" fmla="*/ 3025579 h 3531292"/>
                <a:gd name="connsiteX110" fmla="*/ 1486369 w 3952870"/>
                <a:gd name="connsiteY110" fmla="*/ 2956141 h 3531292"/>
                <a:gd name="connsiteX111" fmla="*/ 1427159 w 3952870"/>
                <a:gd name="connsiteY111" fmla="*/ 2866130 h 3531292"/>
                <a:gd name="connsiteX112" fmla="*/ 1269996 w 3952870"/>
                <a:gd name="connsiteY112" fmla="*/ 2866130 h 3531292"/>
                <a:gd name="connsiteX113" fmla="*/ 1250946 w 3952870"/>
                <a:gd name="connsiteY113" fmla="*/ 2888355 h 3531292"/>
                <a:gd name="connsiteX114" fmla="*/ 1269996 w 3952870"/>
                <a:gd name="connsiteY114" fmla="*/ 2866130 h 3531292"/>
                <a:gd name="connsiteX115" fmla="*/ 2377541 w 3952870"/>
                <a:gd name="connsiteY115" fmla="*/ 2858192 h 3531292"/>
                <a:gd name="connsiteX116" fmla="*/ 2382833 w 3952870"/>
                <a:gd name="connsiteY116" fmla="*/ 2865600 h 3531292"/>
                <a:gd name="connsiteX117" fmla="*/ 2377541 w 3952870"/>
                <a:gd name="connsiteY117" fmla="*/ 2880417 h 3531292"/>
                <a:gd name="connsiteX118" fmla="*/ 2374895 w 3952870"/>
                <a:gd name="connsiteY118" fmla="*/ 2875478 h 3531292"/>
                <a:gd name="connsiteX119" fmla="*/ 2377541 w 3952870"/>
                <a:gd name="connsiteY119" fmla="*/ 2858192 h 3531292"/>
                <a:gd name="connsiteX120" fmla="*/ 1808158 w 3952870"/>
                <a:gd name="connsiteY120" fmla="*/ 2834380 h 3531292"/>
                <a:gd name="connsiteX121" fmla="*/ 1803078 w 3952870"/>
                <a:gd name="connsiteY121" fmla="*/ 2851843 h 3531292"/>
                <a:gd name="connsiteX122" fmla="*/ 1800538 w 3952870"/>
                <a:gd name="connsiteY122" fmla="*/ 2846854 h 3531292"/>
                <a:gd name="connsiteX123" fmla="*/ 1795458 w 3952870"/>
                <a:gd name="connsiteY123" fmla="*/ 2841864 h 3531292"/>
                <a:gd name="connsiteX124" fmla="*/ 1808158 w 3952870"/>
                <a:gd name="connsiteY124" fmla="*/ 2834380 h 3531292"/>
                <a:gd name="connsiteX125" fmla="*/ 421217 w 3952870"/>
                <a:gd name="connsiteY125" fmla="*/ 2829617 h 3531292"/>
                <a:gd name="connsiteX126" fmla="*/ 431801 w 3952870"/>
                <a:gd name="connsiteY126" fmla="*/ 2839495 h 3531292"/>
                <a:gd name="connsiteX127" fmla="*/ 426509 w 3952870"/>
                <a:gd name="connsiteY127" fmla="*/ 2851842 h 3531292"/>
                <a:gd name="connsiteX128" fmla="*/ 415926 w 3952870"/>
                <a:gd name="connsiteY128" fmla="*/ 2851842 h 3531292"/>
                <a:gd name="connsiteX129" fmla="*/ 421217 w 3952870"/>
                <a:gd name="connsiteY129" fmla="*/ 2829617 h 3531292"/>
                <a:gd name="connsiteX130" fmla="*/ 562769 w 3952870"/>
                <a:gd name="connsiteY130" fmla="*/ 2780405 h 3531292"/>
                <a:gd name="connsiteX131" fmla="*/ 565151 w 3952870"/>
                <a:gd name="connsiteY131" fmla="*/ 2789930 h 3531292"/>
                <a:gd name="connsiteX132" fmla="*/ 560387 w 3952870"/>
                <a:gd name="connsiteY132" fmla="*/ 2785168 h 3531292"/>
                <a:gd name="connsiteX133" fmla="*/ 562769 w 3952870"/>
                <a:gd name="connsiteY133" fmla="*/ 2780405 h 3531292"/>
                <a:gd name="connsiteX134" fmla="*/ 924239 w 3952870"/>
                <a:gd name="connsiteY134" fmla="*/ 2771900 h 3531292"/>
                <a:gd name="connsiteX135" fmla="*/ 931859 w 3952870"/>
                <a:gd name="connsiteY135" fmla="*/ 2774508 h 3531292"/>
                <a:gd name="connsiteX136" fmla="*/ 931859 w 3952870"/>
                <a:gd name="connsiteY136" fmla="*/ 2805805 h 3531292"/>
                <a:gd name="connsiteX137" fmla="*/ 919159 w 3952870"/>
                <a:gd name="connsiteY137" fmla="*/ 2784941 h 3531292"/>
                <a:gd name="connsiteX138" fmla="*/ 924239 w 3952870"/>
                <a:gd name="connsiteY138" fmla="*/ 2782332 h 3531292"/>
                <a:gd name="connsiteX139" fmla="*/ 921699 w 3952870"/>
                <a:gd name="connsiteY139" fmla="*/ 2774508 h 3531292"/>
                <a:gd name="connsiteX140" fmla="*/ 926779 w 3952870"/>
                <a:gd name="connsiteY140" fmla="*/ 2769292 h 3531292"/>
                <a:gd name="connsiteX141" fmla="*/ 924239 w 3952870"/>
                <a:gd name="connsiteY141" fmla="*/ 2771900 h 3531292"/>
                <a:gd name="connsiteX142" fmla="*/ 924239 w 3952870"/>
                <a:gd name="connsiteY142" fmla="*/ 2771900 h 3531292"/>
                <a:gd name="connsiteX143" fmla="*/ 926779 w 3952870"/>
                <a:gd name="connsiteY143" fmla="*/ 2769292 h 3531292"/>
                <a:gd name="connsiteX144" fmla="*/ 569911 w 3952870"/>
                <a:gd name="connsiteY144" fmla="*/ 2764530 h 3531292"/>
                <a:gd name="connsiteX145" fmla="*/ 581024 w 3952870"/>
                <a:gd name="connsiteY145" fmla="*/ 2766912 h 3531292"/>
                <a:gd name="connsiteX146" fmla="*/ 575467 w 3952870"/>
                <a:gd name="connsiteY146" fmla="*/ 2769293 h 3531292"/>
                <a:gd name="connsiteX147" fmla="*/ 569911 w 3952870"/>
                <a:gd name="connsiteY147" fmla="*/ 2764530 h 3531292"/>
                <a:gd name="connsiteX148" fmla="*/ 1965955 w 3952870"/>
                <a:gd name="connsiteY148" fmla="*/ 2759767 h 3531292"/>
                <a:gd name="connsiteX149" fmla="*/ 1950715 w 3952870"/>
                <a:gd name="connsiteY149" fmla="*/ 2785744 h 3531292"/>
                <a:gd name="connsiteX150" fmla="*/ 1943095 w 3952870"/>
                <a:gd name="connsiteY150" fmla="*/ 2767560 h 3531292"/>
                <a:gd name="connsiteX151" fmla="*/ 1965955 w 3952870"/>
                <a:gd name="connsiteY151" fmla="*/ 2759767 h 3531292"/>
                <a:gd name="connsiteX152" fmla="*/ 586578 w 3952870"/>
                <a:gd name="connsiteY152" fmla="*/ 2747067 h 3531292"/>
                <a:gd name="connsiteX153" fmla="*/ 588959 w 3952870"/>
                <a:gd name="connsiteY153" fmla="*/ 2755005 h 3531292"/>
                <a:gd name="connsiteX154" fmla="*/ 584196 w 3952870"/>
                <a:gd name="connsiteY154" fmla="*/ 2752359 h 3531292"/>
                <a:gd name="connsiteX155" fmla="*/ 586578 w 3952870"/>
                <a:gd name="connsiteY155" fmla="*/ 2747067 h 3531292"/>
                <a:gd name="connsiteX156" fmla="*/ 1362072 w 3952870"/>
                <a:gd name="connsiteY156" fmla="*/ 2742305 h 3531292"/>
                <a:gd name="connsiteX157" fmla="*/ 1408110 w 3952870"/>
                <a:gd name="connsiteY157" fmla="*/ 2785720 h 3531292"/>
                <a:gd name="connsiteX158" fmla="*/ 1397879 w 3952870"/>
                <a:gd name="connsiteY158" fmla="*/ 2801043 h 3531292"/>
                <a:gd name="connsiteX159" fmla="*/ 1362072 w 3952870"/>
                <a:gd name="connsiteY159" fmla="*/ 2742305 h 3531292"/>
                <a:gd name="connsiteX160" fmla="*/ 929213 w 3952870"/>
                <a:gd name="connsiteY160" fmla="*/ 2735955 h 3531292"/>
                <a:gd name="connsiteX161" fmla="*/ 931859 w 3952870"/>
                <a:gd name="connsiteY161" fmla="*/ 2746346 h 3531292"/>
                <a:gd name="connsiteX162" fmla="*/ 929213 w 3952870"/>
                <a:gd name="connsiteY162" fmla="*/ 2764530 h 3531292"/>
                <a:gd name="connsiteX163" fmla="*/ 923921 w 3952870"/>
                <a:gd name="connsiteY163" fmla="*/ 2754139 h 3531292"/>
                <a:gd name="connsiteX164" fmla="*/ 929213 w 3952870"/>
                <a:gd name="connsiteY164" fmla="*/ 2735955 h 3531292"/>
                <a:gd name="connsiteX165" fmla="*/ 1918728 w 3952870"/>
                <a:gd name="connsiteY165" fmla="*/ 2734367 h 3531292"/>
                <a:gd name="connsiteX166" fmla="*/ 1923861 w 3952870"/>
                <a:gd name="connsiteY166" fmla="*/ 2739537 h 3531292"/>
                <a:gd name="connsiteX167" fmla="*/ 1918728 w 3952870"/>
                <a:gd name="connsiteY167" fmla="*/ 2749876 h 3531292"/>
                <a:gd name="connsiteX168" fmla="*/ 1923861 w 3952870"/>
                <a:gd name="connsiteY168" fmla="*/ 2767969 h 3531292"/>
                <a:gd name="connsiteX169" fmla="*/ 1913595 w 3952870"/>
                <a:gd name="connsiteY169" fmla="*/ 2786063 h 3531292"/>
                <a:gd name="connsiteX170" fmla="*/ 1990589 w 3952870"/>
                <a:gd name="connsiteY170" fmla="*/ 2822250 h 3531292"/>
                <a:gd name="connsiteX171" fmla="*/ 2003421 w 3952870"/>
                <a:gd name="connsiteY171" fmla="*/ 2855852 h 3531292"/>
                <a:gd name="connsiteX172" fmla="*/ 1921294 w 3952870"/>
                <a:gd name="connsiteY172" fmla="*/ 2935980 h 3531292"/>
                <a:gd name="connsiteX173" fmla="*/ 1849433 w 3952870"/>
                <a:gd name="connsiteY173" fmla="*/ 2850682 h 3531292"/>
                <a:gd name="connsiteX174" fmla="*/ 1905895 w 3952870"/>
                <a:gd name="connsiteY174" fmla="*/ 2786063 h 3531292"/>
                <a:gd name="connsiteX175" fmla="*/ 1900762 w 3952870"/>
                <a:gd name="connsiteY175" fmla="*/ 2762800 h 3531292"/>
                <a:gd name="connsiteX176" fmla="*/ 1918728 w 3952870"/>
                <a:gd name="connsiteY176" fmla="*/ 2734367 h 3531292"/>
                <a:gd name="connsiteX177" fmla="*/ 599119 w 3952870"/>
                <a:gd name="connsiteY177" fmla="*/ 2723255 h 3531292"/>
                <a:gd name="connsiteX178" fmla="*/ 604834 w 3952870"/>
                <a:gd name="connsiteY178" fmla="*/ 2723255 h 3531292"/>
                <a:gd name="connsiteX179" fmla="*/ 593404 w 3952870"/>
                <a:gd name="connsiteY179" fmla="*/ 2743893 h 3531292"/>
                <a:gd name="connsiteX180" fmla="*/ 590547 w 3952870"/>
                <a:gd name="connsiteY180" fmla="*/ 2741313 h 3531292"/>
                <a:gd name="connsiteX181" fmla="*/ 599119 w 3952870"/>
                <a:gd name="connsiteY181" fmla="*/ 2723255 h 3531292"/>
                <a:gd name="connsiteX182" fmla="*/ 3533770 w 3952870"/>
                <a:gd name="connsiteY182" fmla="*/ 2678805 h 3531292"/>
                <a:gd name="connsiteX183" fmla="*/ 3567108 w 3952870"/>
                <a:gd name="connsiteY183" fmla="*/ 2699670 h 3531292"/>
                <a:gd name="connsiteX184" fmla="*/ 3551721 w 3952870"/>
                <a:gd name="connsiteY184" fmla="*/ 2712710 h 3531292"/>
                <a:gd name="connsiteX185" fmla="*/ 3533770 w 3952870"/>
                <a:gd name="connsiteY185" fmla="*/ 2678805 h 3531292"/>
                <a:gd name="connsiteX186" fmla="*/ 2398935 w 3952870"/>
                <a:gd name="connsiteY186" fmla="*/ 2669280 h 3531292"/>
                <a:gd name="connsiteX187" fmla="*/ 2411408 w 3952870"/>
                <a:gd name="connsiteY187" fmla="*/ 2692660 h 3531292"/>
                <a:gd name="connsiteX188" fmla="*/ 2403924 w 3952870"/>
                <a:gd name="connsiteY188" fmla="*/ 2695257 h 3531292"/>
                <a:gd name="connsiteX189" fmla="*/ 2406419 w 3952870"/>
                <a:gd name="connsiteY189" fmla="*/ 2697855 h 3531292"/>
                <a:gd name="connsiteX190" fmla="*/ 2393945 w 3952870"/>
                <a:gd name="connsiteY190" fmla="*/ 2684866 h 3531292"/>
                <a:gd name="connsiteX191" fmla="*/ 2398935 w 3952870"/>
                <a:gd name="connsiteY191" fmla="*/ 2669280 h 3531292"/>
                <a:gd name="connsiteX192" fmla="*/ 2337336 w 3952870"/>
                <a:gd name="connsiteY192" fmla="*/ 2659155 h 3531292"/>
                <a:gd name="connsiteX193" fmla="*/ 2388676 w 3952870"/>
                <a:gd name="connsiteY193" fmla="*/ 2705511 h 3531292"/>
                <a:gd name="connsiteX194" fmla="*/ 2373274 w 3952870"/>
                <a:gd name="connsiteY194" fmla="*/ 2746715 h 3531292"/>
                <a:gd name="connsiteX195" fmla="*/ 2406645 w 3952870"/>
                <a:gd name="connsiteY195" fmla="*/ 2767318 h 3531292"/>
                <a:gd name="connsiteX196" fmla="*/ 2368140 w 3952870"/>
                <a:gd name="connsiteY196" fmla="*/ 2749291 h 3531292"/>
                <a:gd name="connsiteX197" fmla="*/ 2345037 w 3952870"/>
                <a:gd name="connsiteY197" fmla="*/ 2772468 h 3531292"/>
                <a:gd name="connsiteX198" fmla="*/ 2288562 w 3952870"/>
                <a:gd name="connsiteY198" fmla="*/ 2700360 h 3531292"/>
                <a:gd name="connsiteX199" fmla="*/ 2337336 w 3952870"/>
                <a:gd name="connsiteY199" fmla="*/ 2659155 h 3531292"/>
                <a:gd name="connsiteX200" fmla="*/ 3591979 w 3952870"/>
                <a:gd name="connsiteY200" fmla="*/ 2653405 h 3531292"/>
                <a:gd name="connsiteX201" fmla="*/ 3613146 w 3952870"/>
                <a:gd name="connsiteY201" fmla="*/ 2661740 h 3531292"/>
                <a:gd name="connsiteX202" fmla="*/ 3605208 w 3952870"/>
                <a:gd name="connsiteY202" fmla="*/ 2664518 h 3531292"/>
                <a:gd name="connsiteX203" fmla="*/ 3591979 w 3952870"/>
                <a:gd name="connsiteY203" fmla="*/ 2656183 h 3531292"/>
                <a:gd name="connsiteX204" fmla="*/ 3589333 w 3952870"/>
                <a:gd name="connsiteY204" fmla="*/ 2656183 h 3531292"/>
                <a:gd name="connsiteX205" fmla="*/ 3591979 w 3952870"/>
                <a:gd name="connsiteY205" fmla="*/ 2653405 h 3531292"/>
                <a:gd name="connsiteX206" fmla="*/ 2439983 w 3952870"/>
                <a:gd name="connsiteY206" fmla="*/ 2653405 h 3531292"/>
                <a:gd name="connsiteX207" fmla="*/ 2449508 w 3952870"/>
                <a:gd name="connsiteY207" fmla="*/ 2656051 h 3531292"/>
                <a:gd name="connsiteX208" fmla="*/ 2444745 w 3952870"/>
                <a:gd name="connsiteY208" fmla="*/ 2661343 h 3531292"/>
                <a:gd name="connsiteX209" fmla="*/ 2437601 w 3952870"/>
                <a:gd name="connsiteY209" fmla="*/ 2658697 h 3531292"/>
                <a:gd name="connsiteX210" fmla="*/ 2435220 w 3952870"/>
                <a:gd name="connsiteY210" fmla="*/ 2656051 h 3531292"/>
                <a:gd name="connsiteX211" fmla="*/ 2439983 w 3952870"/>
                <a:gd name="connsiteY211" fmla="*/ 2653405 h 3531292"/>
                <a:gd name="connsiteX212" fmla="*/ 1277617 w 3952870"/>
                <a:gd name="connsiteY212" fmla="*/ 2637530 h 3531292"/>
                <a:gd name="connsiteX213" fmla="*/ 1303017 w 3952870"/>
                <a:gd name="connsiteY213" fmla="*/ 2671554 h 3531292"/>
                <a:gd name="connsiteX214" fmla="*/ 1333497 w 3952870"/>
                <a:gd name="connsiteY214" fmla="*/ 2734368 h 3531292"/>
                <a:gd name="connsiteX215" fmla="*/ 1292856 w 3952870"/>
                <a:gd name="connsiteY215" fmla="*/ 2697727 h 3531292"/>
                <a:gd name="connsiteX216" fmla="*/ 1295397 w 3952870"/>
                <a:gd name="connsiteY216" fmla="*/ 2695109 h 3531292"/>
                <a:gd name="connsiteX217" fmla="*/ 1269997 w 3952870"/>
                <a:gd name="connsiteY217" fmla="*/ 2655851 h 3531292"/>
                <a:gd name="connsiteX218" fmla="*/ 1277617 w 3952870"/>
                <a:gd name="connsiteY218" fmla="*/ 2637530 h 3531292"/>
                <a:gd name="connsiteX219" fmla="*/ 3561816 w 3952870"/>
                <a:gd name="connsiteY219" fmla="*/ 2607367 h 3531292"/>
                <a:gd name="connsiteX220" fmla="*/ 3582983 w 3952870"/>
                <a:gd name="connsiteY220" fmla="*/ 2617950 h 3531292"/>
                <a:gd name="connsiteX221" fmla="*/ 3582983 w 3952870"/>
                <a:gd name="connsiteY221" fmla="*/ 2623242 h 3531292"/>
                <a:gd name="connsiteX222" fmla="*/ 3559170 w 3952870"/>
                <a:gd name="connsiteY222" fmla="*/ 2610013 h 3531292"/>
                <a:gd name="connsiteX223" fmla="*/ 3561816 w 3952870"/>
                <a:gd name="connsiteY223" fmla="*/ 2607367 h 3531292"/>
                <a:gd name="connsiteX224" fmla="*/ 1445111 w 3952870"/>
                <a:gd name="connsiteY224" fmla="*/ 2589905 h 3531292"/>
                <a:gd name="connsiteX225" fmla="*/ 1486141 w 3952870"/>
                <a:gd name="connsiteY225" fmla="*/ 2635776 h 3531292"/>
                <a:gd name="connsiteX226" fmla="*/ 1493834 w 3952870"/>
                <a:gd name="connsiteY226" fmla="*/ 2668905 h 3531292"/>
                <a:gd name="connsiteX227" fmla="*/ 1475884 w 3952870"/>
                <a:gd name="connsiteY227" fmla="*/ 2686743 h 3531292"/>
                <a:gd name="connsiteX228" fmla="*/ 1427160 w 3952870"/>
                <a:gd name="connsiteY228" fmla="*/ 2615389 h 3531292"/>
                <a:gd name="connsiteX229" fmla="*/ 1445111 w 3952870"/>
                <a:gd name="connsiteY229" fmla="*/ 2589905 h 3531292"/>
                <a:gd name="connsiteX230" fmla="*/ 1411285 w 3952870"/>
                <a:gd name="connsiteY230" fmla="*/ 2545455 h 3531292"/>
                <a:gd name="connsiteX231" fmla="*/ 1428748 w 3952870"/>
                <a:gd name="connsiteY231" fmla="*/ 2558684 h 3531292"/>
                <a:gd name="connsiteX232" fmla="*/ 1423758 w 3952870"/>
                <a:gd name="connsiteY232" fmla="*/ 2558684 h 3531292"/>
                <a:gd name="connsiteX233" fmla="*/ 1411285 w 3952870"/>
                <a:gd name="connsiteY233" fmla="*/ 2545455 h 3531292"/>
                <a:gd name="connsiteX234" fmla="*/ 1607180 w 3952870"/>
                <a:gd name="connsiteY234" fmla="*/ 2532755 h 3531292"/>
                <a:gd name="connsiteX235" fmla="*/ 1609720 w 3952870"/>
                <a:gd name="connsiteY235" fmla="*/ 2566168 h 3531292"/>
                <a:gd name="connsiteX236" fmla="*/ 1602100 w 3952870"/>
                <a:gd name="connsiteY236" fmla="*/ 2586730 h 3531292"/>
                <a:gd name="connsiteX237" fmla="*/ 1597020 w 3952870"/>
                <a:gd name="connsiteY237" fmla="*/ 2566168 h 3531292"/>
                <a:gd name="connsiteX238" fmla="*/ 1599560 w 3952870"/>
                <a:gd name="connsiteY238" fmla="*/ 2548177 h 3531292"/>
                <a:gd name="connsiteX239" fmla="*/ 1597020 w 3952870"/>
                <a:gd name="connsiteY239" fmla="*/ 2537896 h 3531292"/>
                <a:gd name="connsiteX240" fmla="*/ 1607180 w 3952870"/>
                <a:gd name="connsiteY240" fmla="*/ 2532755 h 3531292"/>
                <a:gd name="connsiteX241" fmla="*/ 400051 w 3952870"/>
                <a:gd name="connsiteY241" fmla="*/ 2524817 h 3531292"/>
                <a:gd name="connsiteX242" fmla="*/ 333376 w 3952870"/>
                <a:gd name="connsiteY242" fmla="*/ 2581967 h 3531292"/>
                <a:gd name="connsiteX243" fmla="*/ 379535 w 3952870"/>
                <a:gd name="connsiteY243" fmla="*/ 2540403 h 3531292"/>
                <a:gd name="connsiteX244" fmla="*/ 400051 w 3952870"/>
                <a:gd name="connsiteY244" fmla="*/ 2524817 h 3531292"/>
                <a:gd name="connsiteX245" fmla="*/ 1643058 w 3952870"/>
                <a:gd name="connsiteY245" fmla="*/ 2520055 h 3531292"/>
                <a:gd name="connsiteX246" fmla="*/ 1650995 w 3952870"/>
                <a:gd name="connsiteY246" fmla="*/ 2525135 h 3531292"/>
                <a:gd name="connsiteX247" fmla="*/ 1632474 w 3952870"/>
                <a:gd name="connsiteY247" fmla="*/ 2555615 h 3531292"/>
                <a:gd name="connsiteX248" fmla="*/ 1619245 w 3952870"/>
                <a:gd name="connsiteY248" fmla="*/ 2537835 h 3531292"/>
                <a:gd name="connsiteX249" fmla="*/ 1643058 w 3952870"/>
                <a:gd name="connsiteY249" fmla="*/ 2520055 h 3531292"/>
                <a:gd name="connsiteX250" fmla="*/ 1358896 w 3952870"/>
                <a:gd name="connsiteY250" fmla="*/ 2508942 h 3531292"/>
                <a:gd name="connsiteX251" fmla="*/ 1411285 w 3952870"/>
                <a:gd name="connsiteY251" fmla="*/ 2545455 h 3531292"/>
                <a:gd name="connsiteX252" fmla="*/ 1358896 w 3952870"/>
                <a:gd name="connsiteY252" fmla="*/ 2508942 h 3531292"/>
                <a:gd name="connsiteX253" fmla="*/ 1346196 w 3952870"/>
                <a:gd name="connsiteY253" fmla="*/ 2499417 h 3531292"/>
                <a:gd name="connsiteX254" fmla="*/ 1358896 w 3952870"/>
                <a:gd name="connsiteY254" fmla="*/ 2508942 h 3531292"/>
                <a:gd name="connsiteX255" fmla="*/ 1346196 w 3952870"/>
                <a:gd name="connsiteY255" fmla="*/ 2499417 h 3531292"/>
                <a:gd name="connsiteX256" fmla="*/ 3342479 w 3952870"/>
                <a:gd name="connsiteY256" fmla="*/ 2486337 h 3531292"/>
                <a:gd name="connsiteX257" fmla="*/ 3337321 w 3952870"/>
                <a:gd name="connsiteY257" fmla="*/ 2491503 h 3531292"/>
                <a:gd name="connsiteX258" fmla="*/ 3336977 w 3952870"/>
                <a:gd name="connsiteY258" fmla="*/ 2491159 h 3531292"/>
                <a:gd name="connsiteX259" fmla="*/ 3613145 w 3952870"/>
                <a:gd name="connsiteY259" fmla="*/ 2451792 h 3531292"/>
                <a:gd name="connsiteX260" fmla="*/ 3592583 w 3952870"/>
                <a:gd name="connsiteY260" fmla="*/ 2459412 h 3531292"/>
                <a:gd name="connsiteX261" fmla="*/ 3559170 w 3952870"/>
                <a:gd name="connsiteY261" fmla="*/ 2461952 h 3531292"/>
                <a:gd name="connsiteX262" fmla="*/ 3613145 w 3952870"/>
                <a:gd name="connsiteY262" fmla="*/ 2451792 h 3531292"/>
                <a:gd name="connsiteX263" fmla="*/ 152534 w 3952870"/>
                <a:gd name="connsiteY263" fmla="*/ 2408930 h 3531292"/>
                <a:gd name="connsiteX264" fmla="*/ 165102 w 3952870"/>
                <a:gd name="connsiteY264" fmla="*/ 2411311 h 3531292"/>
                <a:gd name="connsiteX265" fmla="*/ 139966 w 3952870"/>
                <a:gd name="connsiteY265" fmla="*/ 2420837 h 3531292"/>
                <a:gd name="connsiteX266" fmla="*/ 134939 w 3952870"/>
                <a:gd name="connsiteY266" fmla="*/ 2418455 h 3531292"/>
                <a:gd name="connsiteX267" fmla="*/ 152534 w 3952870"/>
                <a:gd name="connsiteY267" fmla="*/ 2408930 h 3531292"/>
                <a:gd name="connsiteX268" fmla="*/ 374652 w 3952870"/>
                <a:gd name="connsiteY268" fmla="*/ 2338551 h 3531292"/>
                <a:gd name="connsiteX269" fmla="*/ 350838 w 3952870"/>
                <a:gd name="connsiteY269" fmla="*/ 2351780 h 3531292"/>
                <a:gd name="connsiteX270" fmla="*/ 374652 w 3952870"/>
                <a:gd name="connsiteY270" fmla="*/ 2338551 h 3531292"/>
                <a:gd name="connsiteX271" fmla="*/ 393066 w 3952870"/>
                <a:gd name="connsiteY271" fmla="*/ 2323205 h 3531292"/>
                <a:gd name="connsiteX272" fmla="*/ 403226 w 3952870"/>
                <a:gd name="connsiteY272" fmla="*/ 2325851 h 3531292"/>
                <a:gd name="connsiteX273" fmla="*/ 377826 w 3952870"/>
                <a:gd name="connsiteY273" fmla="*/ 2339080 h 3531292"/>
                <a:gd name="connsiteX274" fmla="*/ 393066 w 3952870"/>
                <a:gd name="connsiteY274" fmla="*/ 2323205 h 3531292"/>
                <a:gd name="connsiteX275" fmla="*/ 403226 w 3952870"/>
                <a:gd name="connsiteY275" fmla="*/ 2320030 h 3531292"/>
                <a:gd name="connsiteX276" fmla="*/ 412751 w 3952870"/>
                <a:gd name="connsiteY276" fmla="*/ 2326380 h 3531292"/>
                <a:gd name="connsiteX277" fmla="*/ 403226 w 3952870"/>
                <a:gd name="connsiteY277" fmla="*/ 2320030 h 3531292"/>
                <a:gd name="connsiteX278" fmla="*/ 369889 w 3952870"/>
                <a:gd name="connsiteY278" fmla="*/ 2318442 h 3531292"/>
                <a:gd name="connsiteX279" fmla="*/ 346705 w 3952870"/>
                <a:gd name="connsiteY279" fmla="*/ 2328803 h 3531292"/>
                <a:gd name="connsiteX280" fmla="*/ 259123 w 3952870"/>
                <a:gd name="connsiteY280" fmla="*/ 2365065 h 3531292"/>
                <a:gd name="connsiteX281" fmla="*/ 241091 w 3952870"/>
                <a:gd name="connsiteY281" fmla="*/ 2367655 h 3531292"/>
                <a:gd name="connsiteX282" fmla="*/ 233364 w 3952870"/>
                <a:gd name="connsiteY282" fmla="*/ 2352114 h 3531292"/>
                <a:gd name="connsiteX283" fmla="*/ 369889 w 3952870"/>
                <a:gd name="connsiteY283" fmla="*/ 2318442 h 3531292"/>
                <a:gd name="connsiteX284" fmla="*/ 3669978 w 3952870"/>
                <a:gd name="connsiteY284" fmla="*/ 2302039 h 3531292"/>
                <a:gd name="connsiteX285" fmla="*/ 3713158 w 3952870"/>
                <a:gd name="connsiteY285" fmla="*/ 2331143 h 3531292"/>
                <a:gd name="connsiteX286" fmla="*/ 3672518 w 3952870"/>
                <a:gd name="connsiteY286" fmla="*/ 2344372 h 3531292"/>
                <a:gd name="connsiteX287" fmla="*/ 3649658 w 3952870"/>
                <a:gd name="connsiteY287" fmla="*/ 2339081 h 3531292"/>
                <a:gd name="connsiteX288" fmla="*/ 3669978 w 3952870"/>
                <a:gd name="connsiteY288" fmla="*/ 2302039 h 3531292"/>
                <a:gd name="connsiteX289" fmla="*/ 31750 w 3952870"/>
                <a:gd name="connsiteY289" fmla="*/ 2297805 h 3531292"/>
                <a:gd name="connsiteX290" fmla="*/ 0 w 3952870"/>
                <a:gd name="connsiteY290" fmla="*/ 2312093 h 3531292"/>
                <a:gd name="connsiteX291" fmla="*/ 31750 w 3952870"/>
                <a:gd name="connsiteY291" fmla="*/ 2297805 h 3531292"/>
                <a:gd name="connsiteX292" fmla="*/ 320676 w 3952870"/>
                <a:gd name="connsiteY292" fmla="*/ 2281930 h 3531292"/>
                <a:gd name="connsiteX293" fmla="*/ 307976 w 3952870"/>
                <a:gd name="connsiteY293" fmla="*/ 2299393 h 3531292"/>
                <a:gd name="connsiteX294" fmla="*/ 320676 w 3952870"/>
                <a:gd name="connsiteY294" fmla="*/ 2281930 h 3531292"/>
                <a:gd name="connsiteX295" fmla="*/ 3675058 w 3952870"/>
                <a:gd name="connsiteY295" fmla="*/ 2240655 h 3531292"/>
                <a:gd name="connsiteX296" fmla="*/ 3688047 w 3952870"/>
                <a:gd name="connsiteY296" fmla="*/ 2243263 h 3531292"/>
                <a:gd name="connsiteX297" fmla="*/ 3695840 w 3952870"/>
                <a:gd name="connsiteY297" fmla="*/ 2240655 h 3531292"/>
                <a:gd name="connsiteX298" fmla="*/ 3732208 w 3952870"/>
                <a:gd name="connsiteY298" fmla="*/ 2271952 h 3531292"/>
                <a:gd name="connsiteX299" fmla="*/ 3724415 w 3952870"/>
                <a:gd name="connsiteY299" fmla="*/ 2274560 h 3531292"/>
                <a:gd name="connsiteX300" fmla="*/ 3727013 w 3952870"/>
                <a:gd name="connsiteY300" fmla="*/ 2277168 h 3531292"/>
                <a:gd name="connsiteX301" fmla="*/ 3675058 w 3952870"/>
                <a:gd name="connsiteY301" fmla="*/ 2240655 h 3531292"/>
                <a:gd name="connsiteX302" fmla="*/ 117475 w 3952870"/>
                <a:gd name="connsiteY302" fmla="*/ 2108892 h 3531292"/>
                <a:gd name="connsiteX303" fmla="*/ 138114 w 3952870"/>
                <a:gd name="connsiteY303" fmla="*/ 2129530 h 3531292"/>
                <a:gd name="connsiteX304" fmla="*/ 117475 w 3952870"/>
                <a:gd name="connsiteY304" fmla="*/ 2108892 h 3531292"/>
                <a:gd name="connsiteX305" fmla="*/ 220134 w 3952870"/>
                <a:gd name="connsiteY305" fmla="*/ 2054917 h 3531292"/>
                <a:gd name="connsiteX306" fmla="*/ 233364 w 3952870"/>
                <a:gd name="connsiteY306" fmla="*/ 2072697 h 3531292"/>
                <a:gd name="connsiteX307" fmla="*/ 209551 w 3952870"/>
                <a:gd name="connsiteY307" fmla="*/ 2090477 h 3531292"/>
                <a:gd name="connsiteX308" fmla="*/ 201613 w 3952870"/>
                <a:gd name="connsiteY308" fmla="*/ 2067617 h 3531292"/>
                <a:gd name="connsiteX309" fmla="*/ 220134 w 3952870"/>
                <a:gd name="connsiteY309" fmla="*/ 2054917 h 3531292"/>
                <a:gd name="connsiteX310" fmla="*/ 2741608 w 3952870"/>
                <a:gd name="connsiteY310" fmla="*/ 2034280 h 3531292"/>
                <a:gd name="connsiteX311" fmla="*/ 2723087 w 3952870"/>
                <a:gd name="connsiteY311" fmla="*/ 2059680 h 3531292"/>
                <a:gd name="connsiteX312" fmla="*/ 2717795 w 3952870"/>
                <a:gd name="connsiteY312" fmla="*/ 2046980 h 3531292"/>
                <a:gd name="connsiteX313" fmla="*/ 2720441 w 3952870"/>
                <a:gd name="connsiteY313" fmla="*/ 2049520 h 3531292"/>
                <a:gd name="connsiteX314" fmla="*/ 2725733 w 3952870"/>
                <a:gd name="connsiteY314" fmla="*/ 2041900 h 3531292"/>
                <a:gd name="connsiteX315" fmla="*/ 2741608 w 3952870"/>
                <a:gd name="connsiteY315" fmla="*/ 2034280 h 3531292"/>
                <a:gd name="connsiteX316" fmla="*/ 2680013 w 3952870"/>
                <a:gd name="connsiteY316" fmla="*/ 2026342 h 3531292"/>
                <a:gd name="connsiteX317" fmla="*/ 2687633 w 3952870"/>
                <a:gd name="connsiteY317" fmla="*/ 2033826 h 3531292"/>
                <a:gd name="connsiteX318" fmla="*/ 2682553 w 3952870"/>
                <a:gd name="connsiteY318" fmla="*/ 2043805 h 3531292"/>
                <a:gd name="connsiteX319" fmla="*/ 2674933 w 3952870"/>
                <a:gd name="connsiteY319" fmla="*/ 2033826 h 3531292"/>
                <a:gd name="connsiteX320" fmla="*/ 2680013 w 3952870"/>
                <a:gd name="connsiteY320" fmla="*/ 2026342 h 3531292"/>
                <a:gd name="connsiteX321" fmla="*/ 2774945 w 3952870"/>
                <a:gd name="connsiteY321" fmla="*/ 2002530 h 3531292"/>
                <a:gd name="connsiteX322" fmla="*/ 2786058 w 3952870"/>
                <a:gd name="connsiteY322" fmla="*/ 2057609 h 3531292"/>
                <a:gd name="connsiteX323" fmla="*/ 2780502 w 3952870"/>
                <a:gd name="connsiteY323" fmla="*/ 2062855 h 3531292"/>
                <a:gd name="connsiteX324" fmla="*/ 2774945 w 3952870"/>
                <a:gd name="connsiteY324" fmla="*/ 2049741 h 3531292"/>
                <a:gd name="connsiteX325" fmla="*/ 2695571 w 3952870"/>
                <a:gd name="connsiteY325" fmla="*/ 2002530 h 3531292"/>
                <a:gd name="connsiteX326" fmla="*/ 2700333 w 3952870"/>
                <a:gd name="connsiteY326" fmla="*/ 2007822 h 3531292"/>
                <a:gd name="connsiteX327" fmla="*/ 2697952 w 3952870"/>
                <a:gd name="connsiteY327" fmla="*/ 2010468 h 3531292"/>
                <a:gd name="connsiteX328" fmla="*/ 2693189 w 3952870"/>
                <a:gd name="connsiteY328" fmla="*/ 2007822 h 3531292"/>
                <a:gd name="connsiteX329" fmla="*/ 2690808 w 3952870"/>
                <a:gd name="connsiteY329" fmla="*/ 2005176 h 3531292"/>
                <a:gd name="connsiteX330" fmla="*/ 2695571 w 3952870"/>
                <a:gd name="connsiteY330" fmla="*/ 2002530 h 3531292"/>
                <a:gd name="connsiteX331" fmla="*/ 3896325 w 3952870"/>
                <a:gd name="connsiteY331" fmla="*/ 1969192 h 3531292"/>
                <a:gd name="connsiteX332" fmla="*/ 3909176 w 3952870"/>
                <a:gd name="connsiteY332" fmla="*/ 1974352 h 3531292"/>
                <a:gd name="connsiteX333" fmla="*/ 3952870 w 3952870"/>
                <a:gd name="connsiteY333" fmla="*/ 1992410 h 3531292"/>
                <a:gd name="connsiteX334" fmla="*/ 3886044 w 3952870"/>
                <a:gd name="connsiteY334" fmla="*/ 2031105 h 3531292"/>
                <a:gd name="connsiteX335" fmla="*/ 3844920 w 3952870"/>
                <a:gd name="connsiteY335" fmla="*/ 1994989 h 3531292"/>
                <a:gd name="connsiteX336" fmla="*/ 3896325 w 3952870"/>
                <a:gd name="connsiteY336" fmla="*/ 1969192 h 3531292"/>
                <a:gd name="connsiteX337" fmla="*/ 2945337 w 3952870"/>
                <a:gd name="connsiteY337" fmla="*/ 1960858 h 3531292"/>
                <a:gd name="connsiteX338" fmla="*/ 2947983 w 3952870"/>
                <a:gd name="connsiteY338" fmla="*/ 1966415 h 3531292"/>
                <a:gd name="connsiteX339" fmla="*/ 2945337 w 3952870"/>
                <a:gd name="connsiteY339" fmla="*/ 1969193 h 3531292"/>
                <a:gd name="connsiteX340" fmla="*/ 2940045 w 3952870"/>
                <a:gd name="connsiteY340" fmla="*/ 1966415 h 3531292"/>
                <a:gd name="connsiteX341" fmla="*/ 2945337 w 3952870"/>
                <a:gd name="connsiteY341" fmla="*/ 1960858 h 3531292"/>
                <a:gd name="connsiteX342" fmla="*/ 204211 w 3952870"/>
                <a:gd name="connsiteY342" fmla="*/ 1953317 h 3531292"/>
                <a:gd name="connsiteX343" fmla="*/ 258763 w 3952870"/>
                <a:gd name="connsiteY343" fmla="*/ 1968795 h 3531292"/>
                <a:gd name="connsiteX344" fmla="*/ 217200 w 3952870"/>
                <a:gd name="connsiteY344" fmla="*/ 1994592 h 3531292"/>
                <a:gd name="connsiteX345" fmla="*/ 173039 w 3952870"/>
                <a:gd name="connsiteY345" fmla="*/ 1971375 h 3531292"/>
                <a:gd name="connsiteX346" fmla="*/ 204211 w 3952870"/>
                <a:gd name="connsiteY346" fmla="*/ 1953317 h 3531292"/>
                <a:gd name="connsiteX347" fmla="*/ 2981774 w 3952870"/>
                <a:gd name="connsiteY347" fmla="*/ 1927917 h 3531292"/>
                <a:gd name="connsiteX348" fmla="*/ 2984495 w 3952870"/>
                <a:gd name="connsiteY348" fmla="*/ 1935611 h 3531292"/>
                <a:gd name="connsiteX349" fmla="*/ 2981774 w 3952870"/>
                <a:gd name="connsiteY349" fmla="*/ 1943304 h 3531292"/>
                <a:gd name="connsiteX350" fmla="*/ 2965445 w 3952870"/>
                <a:gd name="connsiteY350" fmla="*/ 1961255 h 3531292"/>
                <a:gd name="connsiteX351" fmla="*/ 2981774 w 3952870"/>
                <a:gd name="connsiteY351" fmla="*/ 1927917 h 3531292"/>
                <a:gd name="connsiteX352" fmla="*/ 395289 w 3952870"/>
                <a:gd name="connsiteY352" fmla="*/ 1916805 h 3531292"/>
                <a:gd name="connsiteX353" fmla="*/ 404814 w 3952870"/>
                <a:gd name="connsiteY353" fmla="*/ 1919980 h 3531292"/>
                <a:gd name="connsiteX354" fmla="*/ 402433 w 3952870"/>
                <a:gd name="connsiteY354" fmla="*/ 1923155 h 3531292"/>
                <a:gd name="connsiteX355" fmla="*/ 395289 w 3952870"/>
                <a:gd name="connsiteY355" fmla="*/ 1916805 h 3531292"/>
                <a:gd name="connsiteX356" fmla="*/ 371476 w 3952870"/>
                <a:gd name="connsiteY356" fmla="*/ 1904105 h 3531292"/>
                <a:gd name="connsiteX357" fmla="*/ 392114 w 3952870"/>
                <a:gd name="connsiteY357" fmla="*/ 1914265 h 3531292"/>
                <a:gd name="connsiteX358" fmla="*/ 386954 w 3952870"/>
                <a:gd name="connsiteY358" fmla="*/ 1916805 h 3531292"/>
                <a:gd name="connsiteX359" fmla="*/ 371476 w 3952870"/>
                <a:gd name="connsiteY359" fmla="*/ 1904105 h 3531292"/>
                <a:gd name="connsiteX360" fmla="*/ 3100672 w 3952870"/>
                <a:gd name="connsiteY360" fmla="*/ 1718367 h 3531292"/>
                <a:gd name="connsiteX361" fmla="*/ 3116258 w 3952870"/>
                <a:gd name="connsiteY361" fmla="*/ 1731356 h 3531292"/>
                <a:gd name="connsiteX362" fmla="*/ 3103269 w 3952870"/>
                <a:gd name="connsiteY362" fmla="*/ 1746942 h 3531292"/>
                <a:gd name="connsiteX363" fmla="*/ 3098074 w 3952870"/>
                <a:gd name="connsiteY363" fmla="*/ 1744344 h 3531292"/>
                <a:gd name="connsiteX364" fmla="*/ 3087683 w 3952870"/>
                <a:gd name="connsiteY364" fmla="*/ 1731356 h 3531292"/>
                <a:gd name="connsiteX365" fmla="*/ 3100672 w 3952870"/>
                <a:gd name="connsiteY365" fmla="*/ 1718367 h 3531292"/>
                <a:gd name="connsiteX366" fmla="*/ 906460 w 3952870"/>
                <a:gd name="connsiteY366" fmla="*/ 1565967 h 3531292"/>
                <a:gd name="connsiteX367" fmla="*/ 912810 w 3952870"/>
                <a:gd name="connsiteY367" fmla="*/ 1591367 h 3531292"/>
                <a:gd name="connsiteX368" fmla="*/ 906460 w 3952870"/>
                <a:gd name="connsiteY368" fmla="*/ 1565967 h 3531292"/>
                <a:gd name="connsiteX369" fmla="*/ 3314695 w 3952870"/>
                <a:gd name="connsiteY369" fmla="*/ 1543742 h 3531292"/>
                <a:gd name="connsiteX370" fmla="*/ 3397074 w 3952870"/>
                <a:gd name="connsiteY370" fmla="*/ 1600496 h 3531292"/>
                <a:gd name="connsiteX371" fmla="*/ 3409945 w 3952870"/>
                <a:gd name="connsiteY371" fmla="*/ 1621133 h 3531292"/>
                <a:gd name="connsiteX372" fmla="*/ 3366182 w 3952870"/>
                <a:gd name="connsiteY372" fmla="*/ 1646930 h 3531292"/>
                <a:gd name="connsiteX373" fmla="*/ 3322418 w 3952870"/>
                <a:gd name="connsiteY373" fmla="*/ 1628872 h 3531292"/>
                <a:gd name="connsiteX374" fmla="*/ 3337864 w 3952870"/>
                <a:gd name="connsiteY374" fmla="*/ 1600496 h 3531292"/>
                <a:gd name="connsiteX375" fmla="*/ 3314695 w 3952870"/>
                <a:gd name="connsiteY375" fmla="*/ 1543742 h 3531292"/>
                <a:gd name="connsiteX376" fmla="*/ 3033028 w 3952870"/>
                <a:gd name="connsiteY376" fmla="*/ 1491355 h 3531292"/>
                <a:gd name="connsiteX377" fmla="*/ 3047996 w 3952870"/>
                <a:gd name="connsiteY377" fmla="*/ 1496647 h 3531292"/>
                <a:gd name="connsiteX378" fmla="*/ 3038017 w 3952870"/>
                <a:gd name="connsiteY378" fmla="*/ 1515168 h 3531292"/>
                <a:gd name="connsiteX379" fmla="*/ 3030533 w 3952870"/>
                <a:gd name="connsiteY379" fmla="*/ 1507230 h 3531292"/>
                <a:gd name="connsiteX380" fmla="*/ 3033028 w 3952870"/>
                <a:gd name="connsiteY380" fmla="*/ 1491355 h 3531292"/>
                <a:gd name="connsiteX381" fmla="*/ 3270246 w 3952870"/>
                <a:gd name="connsiteY381" fmla="*/ 1473892 h 3531292"/>
                <a:gd name="connsiteX382" fmla="*/ 3249663 w 3952870"/>
                <a:gd name="connsiteY382" fmla="*/ 1491950 h 3531292"/>
                <a:gd name="connsiteX383" fmla="*/ 3195633 w 3952870"/>
                <a:gd name="connsiteY383" fmla="*/ 1515167 h 3531292"/>
                <a:gd name="connsiteX384" fmla="*/ 3270246 w 3952870"/>
                <a:gd name="connsiteY384" fmla="*/ 1473892 h 3531292"/>
                <a:gd name="connsiteX385" fmla="*/ 2671758 w 3952870"/>
                <a:gd name="connsiteY385" fmla="*/ 1465955 h 3531292"/>
                <a:gd name="connsiteX386" fmla="*/ 2697158 w 3952870"/>
                <a:gd name="connsiteY386" fmla="*/ 1465955 h 3531292"/>
                <a:gd name="connsiteX387" fmla="*/ 2694618 w 3952870"/>
                <a:gd name="connsiteY387" fmla="*/ 1468495 h 3531292"/>
                <a:gd name="connsiteX388" fmla="*/ 2697158 w 3952870"/>
                <a:gd name="connsiteY388" fmla="*/ 1478655 h 3531292"/>
                <a:gd name="connsiteX389" fmla="*/ 2676838 w 3952870"/>
                <a:gd name="connsiteY389" fmla="*/ 1476115 h 3531292"/>
                <a:gd name="connsiteX390" fmla="*/ 2671758 w 3952870"/>
                <a:gd name="connsiteY390" fmla="*/ 1465955 h 3531292"/>
                <a:gd name="connsiteX391" fmla="*/ 3158922 w 3952870"/>
                <a:gd name="connsiteY391" fmla="*/ 1454842 h 3531292"/>
                <a:gd name="connsiteX392" fmla="*/ 3171820 w 3952870"/>
                <a:gd name="connsiteY392" fmla="*/ 1478222 h 3531292"/>
                <a:gd name="connsiteX393" fmla="*/ 3135705 w 3952870"/>
                <a:gd name="connsiteY393" fmla="*/ 1483417 h 3531292"/>
                <a:gd name="connsiteX394" fmla="*/ 3130545 w 3952870"/>
                <a:gd name="connsiteY394" fmla="*/ 1467831 h 3531292"/>
                <a:gd name="connsiteX395" fmla="*/ 3158922 w 3952870"/>
                <a:gd name="connsiteY395" fmla="*/ 1454842 h 3531292"/>
                <a:gd name="connsiteX396" fmla="*/ 2853050 w 3952870"/>
                <a:gd name="connsiteY396" fmla="*/ 1426269 h 3531292"/>
                <a:gd name="connsiteX397" fmla="*/ 2860670 w 3952870"/>
                <a:gd name="connsiteY397" fmla="*/ 1426269 h 3531292"/>
                <a:gd name="connsiteX398" fmla="*/ 2847970 w 3952870"/>
                <a:gd name="connsiteY398" fmla="*/ 1470717 h 3531292"/>
                <a:gd name="connsiteX399" fmla="*/ 2853050 w 3952870"/>
                <a:gd name="connsiteY399" fmla="*/ 1426269 h 3531292"/>
                <a:gd name="connsiteX400" fmla="*/ 841374 w 3952870"/>
                <a:gd name="connsiteY400" fmla="*/ 1400869 h 3531292"/>
                <a:gd name="connsiteX401" fmla="*/ 857249 w 3952870"/>
                <a:gd name="connsiteY401" fmla="*/ 1424682 h 3531292"/>
                <a:gd name="connsiteX402" fmla="*/ 841374 w 3952870"/>
                <a:gd name="connsiteY402" fmla="*/ 1400869 h 3531292"/>
                <a:gd name="connsiteX403" fmla="*/ 3306270 w 3952870"/>
                <a:gd name="connsiteY403" fmla="*/ 1384994 h 3531292"/>
                <a:gd name="connsiteX404" fmla="*/ 3324221 w 3952870"/>
                <a:gd name="connsiteY404" fmla="*/ 1387716 h 3531292"/>
                <a:gd name="connsiteX405" fmla="*/ 3290883 w 3952870"/>
                <a:gd name="connsiteY405" fmla="*/ 1401323 h 3531292"/>
                <a:gd name="connsiteX406" fmla="*/ 3306270 w 3952870"/>
                <a:gd name="connsiteY406" fmla="*/ 1384994 h 3531292"/>
                <a:gd name="connsiteX407" fmla="*/ 826293 w 3952870"/>
                <a:gd name="connsiteY407" fmla="*/ 1356419 h 3531292"/>
                <a:gd name="connsiteX408" fmla="*/ 833437 w 3952870"/>
                <a:gd name="connsiteY408" fmla="*/ 1371898 h 3531292"/>
                <a:gd name="connsiteX409" fmla="*/ 828674 w 3952870"/>
                <a:gd name="connsiteY409" fmla="*/ 1377057 h 3531292"/>
                <a:gd name="connsiteX410" fmla="*/ 826293 w 3952870"/>
                <a:gd name="connsiteY410" fmla="*/ 1356419 h 3531292"/>
                <a:gd name="connsiteX411" fmla="*/ 1175741 w 3952870"/>
                <a:gd name="connsiteY411" fmla="*/ 1342132 h 3531292"/>
                <a:gd name="connsiteX412" fmla="*/ 1180901 w 3952870"/>
                <a:gd name="connsiteY412" fmla="*/ 1342132 h 3531292"/>
                <a:gd name="connsiteX413" fmla="*/ 1193799 w 3952870"/>
                <a:gd name="connsiteY413" fmla="*/ 1374563 h 3531292"/>
                <a:gd name="connsiteX414" fmla="*/ 1165423 w 3952870"/>
                <a:gd name="connsiteY414" fmla="*/ 1377057 h 3531292"/>
                <a:gd name="connsiteX415" fmla="*/ 1152524 w 3952870"/>
                <a:gd name="connsiteY415" fmla="*/ 1359595 h 3531292"/>
                <a:gd name="connsiteX416" fmla="*/ 1175741 w 3952870"/>
                <a:gd name="connsiteY416" fmla="*/ 1342132 h 3531292"/>
                <a:gd name="connsiteX417" fmla="*/ 3514720 w 3952870"/>
                <a:gd name="connsiteY417" fmla="*/ 1303420 h 3531292"/>
                <a:gd name="connsiteX418" fmla="*/ 3512150 w 3952870"/>
                <a:gd name="connsiteY418" fmla="*/ 1305985 h 3531292"/>
                <a:gd name="connsiteX419" fmla="*/ 3511895 w 3952870"/>
                <a:gd name="connsiteY419" fmla="*/ 1305731 h 3531292"/>
                <a:gd name="connsiteX420" fmla="*/ 3507458 w 3952870"/>
                <a:gd name="connsiteY420" fmla="*/ 1301304 h 3531292"/>
                <a:gd name="connsiteX421" fmla="*/ 3511895 w 3952870"/>
                <a:gd name="connsiteY421" fmla="*/ 1305731 h 3531292"/>
                <a:gd name="connsiteX422" fmla="*/ 3495122 w 3952870"/>
                <a:gd name="connsiteY422" fmla="*/ 1319449 h 3531292"/>
                <a:gd name="connsiteX423" fmla="*/ 3481307 w 3952870"/>
                <a:gd name="connsiteY423" fmla="*/ 1339323 h 3531292"/>
                <a:gd name="connsiteX424" fmla="*/ 3450464 w 3952870"/>
                <a:gd name="connsiteY424" fmla="*/ 1367531 h 3531292"/>
                <a:gd name="connsiteX425" fmla="*/ 3406770 w 3952870"/>
                <a:gd name="connsiteY425" fmla="*/ 1344451 h 3531292"/>
                <a:gd name="connsiteX426" fmla="*/ 3477251 w 3952870"/>
                <a:gd name="connsiteY426" fmla="*/ 1307668 h 3531292"/>
                <a:gd name="connsiteX427" fmla="*/ 3507009 w 3952870"/>
                <a:gd name="connsiteY427" fmla="*/ 1300856 h 3531292"/>
                <a:gd name="connsiteX428" fmla="*/ 3509580 w 3952870"/>
                <a:gd name="connsiteY428" fmla="*/ 1300856 h 3531292"/>
                <a:gd name="connsiteX429" fmla="*/ 3507458 w 3952870"/>
                <a:gd name="connsiteY429" fmla="*/ 1301304 h 3531292"/>
                <a:gd name="connsiteX430" fmla="*/ 1158875 w 3952870"/>
                <a:gd name="connsiteY430" fmla="*/ 1292920 h 3531292"/>
                <a:gd name="connsiteX431" fmla="*/ 1170781 w 3952870"/>
                <a:gd name="connsiteY431" fmla="*/ 1318133 h 3531292"/>
                <a:gd name="connsiteX432" fmla="*/ 1168400 w 3952870"/>
                <a:gd name="connsiteY432" fmla="*/ 1335783 h 3531292"/>
                <a:gd name="connsiteX433" fmla="*/ 1158875 w 3952870"/>
                <a:gd name="connsiteY433" fmla="*/ 1292920 h 3531292"/>
                <a:gd name="connsiteX434" fmla="*/ 796924 w 3952870"/>
                <a:gd name="connsiteY434" fmla="*/ 1292920 h 3531292"/>
                <a:gd name="connsiteX435" fmla="*/ 825499 w 3952870"/>
                <a:gd name="connsiteY435" fmla="*/ 1356419 h 3531292"/>
                <a:gd name="connsiteX436" fmla="*/ 796924 w 3952870"/>
                <a:gd name="connsiteY436" fmla="*/ 1292920 h 3531292"/>
                <a:gd name="connsiteX437" fmla="*/ 1057274 w 3952870"/>
                <a:gd name="connsiteY437" fmla="*/ 1280220 h 3531292"/>
                <a:gd name="connsiteX438" fmla="*/ 1076325 w 3952870"/>
                <a:gd name="connsiteY438" fmla="*/ 1284982 h 3531292"/>
                <a:gd name="connsiteX439" fmla="*/ 1062717 w 3952870"/>
                <a:gd name="connsiteY439" fmla="*/ 1294508 h 3531292"/>
                <a:gd name="connsiteX440" fmla="*/ 1057274 w 3952870"/>
                <a:gd name="connsiteY440" fmla="*/ 1280220 h 3531292"/>
                <a:gd name="connsiteX441" fmla="*/ 784224 w 3952870"/>
                <a:gd name="connsiteY441" fmla="*/ 1264345 h 3531292"/>
                <a:gd name="connsiteX442" fmla="*/ 791934 w 3952870"/>
                <a:gd name="connsiteY442" fmla="*/ 1272083 h 3531292"/>
                <a:gd name="connsiteX443" fmla="*/ 892174 w 3952870"/>
                <a:gd name="connsiteY443" fmla="*/ 1297881 h 3531292"/>
                <a:gd name="connsiteX444" fmla="*/ 889603 w 3952870"/>
                <a:gd name="connsiteY444" fmla="*/ 1305620 h 3531292"/>
                <a:gd name="connsiteX445" fmla="*/ 879322 w 3952870"/>
                <a:gd name="connsiteY445" fmla="*/ 1297881 h 3531292"/>
                <a:gd name="connsiteX446" fmla="*/ 876752 w 3952870"/>
                <a:gd name="connsiteY446" fmla="*/ 1303039 h 3531292"/>
                <a:gd name="connsiteX447" fmla="*/ 869042 w 3952870"/>
                <a:gd name="connsiteY447" fmla="*/ 1297881 h 3531292"/>
                <a:gd name="connsiteX448" fmla="*/ 851050 w 3952870"/>
                <a:gd name="connsiteY448" fmla="*/ 1300460 h 3531292"/>
                <a:gd name="connsiteX449" fmla="*/ 838199 w 3952870"/>
                <a:gd name="connsiteY449" fmla="*/ 1292721 h 3531292"/>
                <a:gd name="connsiteX450" fmla="*/ 797075 w 3952870"/>
                <a:gd name="connsiteY450" fmla="*/ 1287561 h 3531292"/>
                <a:gd name="connsiteX451" fmla="*/ 797075 w 3952870"/>
                <a:gd name="connsiteY451" fmla="*/ 1292721 h 3531292"/>
                <a:gd name="connsiteX452" fmla="*/ 789364 w 3952870"/>
                <a:gd name="connsiteY452" fmla="*/ 1284982 h 3531292"/>
                <a:gd name="connsiteX453" fmla="*/ 784224 w 3952870"/>
                <a:gd name="connsiteY453" fmla="*/ 1272083 h 3531292"/>
                <a:gd name="connsiteX454" fmla="*/ 786794 w 3952870"/>
                <a:gd name="connsiteY454" fmla="*/ 1272083 h 3531292"/>
                <a:gd name="connsiteX455" fmla="*/ 784224 w 3952870"/>
                <a:gd name="connsiteY455" fmla="*/ 1264345 h 3531292"/>
                <a:gd name="connsiteX456" fmla="*/ 2836972 w 3952870"/>
                <a:gd name="connsiteY456" fmla="*/ 1248888 h 3531292"/>
                <a:gd name="connsiteX457" fmla="*/ 2831756 w 3952870"/>
                <a:gd name="connsiteY457" fmla="*/ 1259248 h 3531292"/>
                <a:gd name="connsiteX458" fmla="*/ 2836972 w 3952870"/>
                <a:gd name="connsiteY458" fmla="*/ 1259248 h 3531292"/>
                <a:gd name="connsiteX459" fmla="*/ 2844796 w 3952870"/>
                <a:gd name="connsiteY459" fmla="*/ 1272199 h 3531292"/>
                <a:gd name="connsiteX460" fmla="*/ 2826540 w 3952870"/>
                <a:gd name="connsiteY460" fmla="*/ 1290330 h 3531292"/>
                <a:gd name="connsiteX461" fmla="*/ 2808283 w 3952870"/>
                <a:gd name="connsiteY461" fmla="*/ 1267018 h 3531292"/>
                <a:gd name="connsiteX462" fmla="*/ 2836972 w 3952870"/>
                <a:gd name="connsiteY462" fmla="*/ 1248888 h 3531292"/>
                <a:gd name="connsiteX463" fmla="*/ 2527295 w 3952870"/>
                <a:gd name="connsiteY463" fmla="*/ 1238945 h 3531292"/>
                <a:gd name="connsiteX464" fmla="*/ 2532852 w 3952870"/>
                <a:gd name="connsiteY464" fmla="*/ 1238945 h 3531292"/>
                <a:gd name="connsiteX465" fmla="*/ 2538408 w 3952870"/>
                <a:gd name="connsiteY465" fmla="*/ 1243708 h 3531292"/>
                <a:gd name="connsiteX466" fmla="*/ 2527295 w 3952870"/>
                <a:gd name="connsiteY466" fmla="*/ 1238945 h 3531292"/>
                <a:gd name="connsiteX467" fmla="*/ 2828920 w 3952870"/>
                <a:gd name="connsiteY467" fmla="*/ 1219895 h 3531292"/>
                <a:gd name="connsiteX468" fmla="*/ 2806695 w 3952870"/>
                <a:gd name="connsiteY468" fmla="*/ 1243708 h 3531292"/>
                <a:gd name="connsiteX469" fmla="*/ 2828920 w 3952870"/>
                <a:gd name="connsiteY469" fmla="*/ 1219895 h 3531292"/>
                <a:gd name="connsiteX470" fmla="*/ 2576067 w 3952870"/>
                <a:gd name="connsiteY470" fmla="*/ 1216719 h 3531292"/>
                <a:gd name="connsiteX471" fmla="*/ 2593971 w 3952870"/>
                <a:gd name="connsiteY471" fmla="*/ 1222012 h 3531292"/>
                <a:gd name="connsiteX472" fmla="*/ 2547933 w 3952870"/>
                <a:gd name="connsiteY472" fmla="*/ 1240533 h 3531292"/>
                <a:gd name="connsiteX473" fmla="*/ 2576067 w 3952870"/>
                <a:gd name="connsiteY473" fmla="*/ 1216719 h 3531292"/>
                <a:gd name="connsiteX474" fmla="*/ 3303980 w 3952870"/>
                <a:gd name="connsiteY474" fmla="*/ 1204019 h 3531292"/>
                <a:gd name="connsiteX475" fmla="*/ 3319458 w 3952870"/>
                <a:gd name="connsiteY475" fmla="*/ 1289493 h 3531292"/>
                <a:gd name="connsiteX476" fmla="*/ 3316878 w 3952870"/>
                <a:gd name="connsiteY476" fmla="*/ 1302444 h 3531292"/>
                <a:gd name="connsiteX477" fmla="*/ 3298820 w 3952870"/>
                <a:gd name="connsiteY477" fmla="*/ 1273952 h 3531292"/>
                <a:gd name="connsiteX478" fmla="*/ 3303980 w 3952870"/>
                <a:gd name="connsiteY478" fmla="*/ 1204019 h 3531292"/>
                <a:gd name="connsiteX479" fmla="*/ 1589083 w 3952870"/>
                <a:gd name="connsiteY479" fmla="*/ 1196082 h 3531292"/>
                <a:gd name="connsiteX480" fmla="*/ 1598608 w 3952870"/>
                <a:gd name="connsiteY480" fmla="*/ 1202432 h 3531292"/>
                <a:gd name="connsiteX481" fmla="*/ 1589083 w 3952870"/>
                <a:gd name="connsiteY481" fmla="*/ 1196082 h 3531292"/>
                <a:gd name="connsiteX482" fmla="*/ 1009648 w 3952870"/>
                <a:gd name="connsiteY482" fmla="*/ 1194494 h 3531292"/>
                <a:gd name="connsiteX483" fmla="*/ 1035446 w 3952870"/>
                <a:gd name="connsiteY483" fmla="*/ 1251188 h 3531292"/>
                <a:gd name="connsiteX484" fmla="*/ 1032868 w 3952870"/>
                <a:gd name="connsiteY484" fmla="*/ 1274381 h 3531292"/>
                <a:gd name="connsiteX485" fmla="*/ 1048346 w 3952870"/>
                <a:gd name="connsiteY485" fmla="*/ 1444458 h 3531292"/>
                <a:gd name="connsiteX486" fmla="*/ 1043186 w 3952870"/>
                <a:gd name="connsiteY486" fmla="*/ 1444458 h 3531292"/>
                <a:gd name="connsiteX487" fmla="*/ 1048346 w 3952870"/>
                <a:gd name="connsiteY487" fmla="*/ 1480536 h 3531292"/>
                <a:gd name="connsiteX488" fmla="*/ 955476 w 3952870"/>
                <a:gd name="connsiteY488" fmla="*/ 1568153 h 3531292"/>
                <a:gd name="connsiteX489" fmla="*/ 947736 w 3952870"/>
                <a:gd name="connsiteY489" fmla="*/ 1562999 h 3531292"/>
                <a:gd name="connsiteX490" fmla="*/ 1019968 w 3952870"/>
                <a:gd name="connsiteY490" fmla="*/ 1480536 h 3531292"/>
                <a:gd name="connsiteX491" fmla="*/ 1017389 w 3952870"/>
                <a:gd name="connsiteY491" fmla="*/ 1400652 h 3531292"/>
                <a:gd name="connsiteX492" fmla="*/ 1025129 w 3952870"/>
                <a:gd name="connsiteY492" fmla="*/ 1382613 h 3531292"/>
                <a:gd name="connsiteX493" fmla="*/ 999332 w 3952870"/>
                <a:gd name="connsiteY493" fmla="*/ 1258919 h 3531292"/>
                <a:gd name="connsiteX494" fmla="*/ 1009648 w 3952870"/>
                <a:gd name="connsiteY494" fmla="*/ 1194494 h 3531292"/>
                <a:gd name="connsiteX495" fmla="*/ 2644175 w 3952870"/>
                <a:gd name="connsiteY495" fmla="*/ 1183382 h 3531292"/>
                <a:gd name="connsiteX496" fmla="*/ 2662233 w 3952870"/>
                <a:gd name="connsiteY496" fmla="*/ 1209488 h 3531292"/>
                <a:gd name="connsiteX497" fmla="*/ 2613219 w 3952870"/>
                <a:gd name="connsiteY497" fmla="*/ 1293026 h 3531292"/>
                <a:gd name="connsiteX498" fmla="*/ 2608059 w 3952870"/>
                <a:gd name="connsiteY498" fmla="*/ 1300857 h 3531292"/>
                <a:gd name="connsiteX499" fmla="*/ 2600320 w 3952870"/>
                <a:gd name="connsiteY499" fmla="*/ 1295636 h 3531292"/>
                <a:gd name="connsiteX500" fmla="*/ 2608059 w 3952870"/>
                <a:gd name="connsiteY500" fmla="*/ 1290415 h 3531292"/>
                <a:gd name="connsiteX501" fmla="*/ 2602900 w 3952870"/>
                <a:gd name="connsiteY501" fmla="*/ 1272141 h 3531292"/>
                <a:gd name="connsiteX502" fmla="*/ 2620958 w 3952870"/>
                <a:gd name="connsiteY502" fmla="*/ 1259088 h 3531292"/>
                <a:gd name="connsiteX503" fmla="*/ 2644175 w 3952870"/>
                <a:gd name="connsiteY503" fmla="*/ 1183382 h 3531292"/>
                <a:gd name="connsiteX504" fmla="*/ 2769461 w 3952870"/>
                <a:gd name="connsiteY504" fmla="*/ 1178619 h 3531292"/>
                <a:gd name="connsiteX505" fmla="*/ 2787645 w 3952870"/>
                <a:gd name="connsiteY505" fmla="*/ 1194494 h 3531292"/>
                <a:gd name="connsiteX506" fmla="*/ 2769461 w 3952870"/>
                <a:gd name="connsiteY506" fmla="*/ 1210369 h 3531292"/>
                <a:gd name="connsiteX507" fmla="*/ 2761668 w 3952870"/>
                <a:gd name="connsiteY507" fmla="*/ 1199786 h 3531292"/>
                <a:gd name="connsiteX508" fmla="*/ 2759070 w 3952870"/>
                <a:gd name="connsiteY508" fmla="*/ 1194494 h 3531292"/>
                <a:gd name="connsiteX509" fmla="*/ 2769461 w 3952870"/>
                <a:gd name="connsiteY509" fmla="*/ 1178619 h 3531292"/>
                <a:gd name="connsiteX510" fmla="*/ 3041198 w 3952870"/>
                <a:gd name="connsiteY510" fmla="*/ 1064319 h 3531292"/>
                <a:gd name="connsiteX511" fmla="*/ 3043803 w 3952870"/>
                <a:gd name="connsiteY511" fmla="*/ 1069577 h 3531292"/>
                <a:gd name="connsiteX512" fmla="*/ 3046408 w 3952870"/>
                <a:gd name="connsiteY512" fmla="*/ 1069577 h 3531292"/>
                <a:gd name="connsiteX513" fmla="*/ 3012541 w 3952870"/>
                <a:gd name="connsiteY513" fmla="*/ 1093242 h 3531292"/>
                <a:gd name="connsiteX514" fmla="*/ 2944808 w 3952870"/>
                <a:gd name="connsiteY514" fmla="*/ 1148457 h 3531292"/>
                <a:gd name="connsiteX515" fmla="*/ 3041198 w 3952870"/>
                <a:gd name="connsiteY515" fmla="*/ 1064319 h 3531292"/>
                <a:gd name="connsiteX516" fmla="*/ 2622629 w 3952870"/>
                <a:gd name="connsiteY516" fmla="*/ 981769 h 3531292"/>
                <a:gd name="connsiteX517" fmla="*/ 2651121 w 3952870"/>
                <a:gd name="connsiteY517" fmla="*/ 1028203 h 3531292"/>
                <a:gd name="connsiteX518" fmla="*/ 2630400 w 3952870"/>
                <a:gd name="connsiteY518" fmla="*/ 1064319 h 3531292"/>
                <a:gd name="connsiteX519" fmla="*/ 2609679 w 3952870"/>
                <a:gd name="connsiteY519" fmla="*/ 1048841 h 3531292"/>
                <a:gd name="connsiteX520" fmla="*/ 2604498 w 3952870"/>
                <a:gd name="connsiteY520" fmla="*/ 1048841 h 3531292"/>
                <a:gd name="connsiteX521" fmla="*/ 2604498 w 3952870"/>
                <a:gd name="connsiteY521" fmla="*/ 1038522 h 3531292"/>
                <a:gd name="connsiteX522" fmla="*/ 2601908 w 3952870"/>
                <a:gd name="connsiteY522" fmla="*/ 1025624 h 3531292"/>
                <a:gd name="connsiteX523" fmla="*/ 2622629 w 3952870"/>
                <a:gd name="connsiteY523" fmla="*/ 981769 h 3531292"/>
                <a:gd name="connsiteX524" fmla="*/ 3365129 w 3952870"/>
                <a:gd name="connsiteY524" fmla="*/ 918269 h 3531292"/>
                <a:gd name="connsiteX525" fmla="*/ 3370258 w 3952870"/>
                <a:gd name="connsiteY525" fmla="*/ 925889 h 3531292"/>
                <a:gd name="connsiteX526" fmla="*/ 3303583 w 3952870"/>
                <a:gd name="connsiteY526" fmla="*/ 981769 h 3531292"/>
                <a:gd name="connsiteX527" fmla="*/ 3336921 w 3952870"/>
                <a:gd name="connsiteY527" fmla="*/ 941129 h 3531292"/>
                <a:gd name="connsiteX528" fmla="*/ 3349743 w 3952870"/>
                <a:gd name="connsiteY528" fmla="*/ 923349 h 3531292"/>
                <a:gd name="connsiteX529" fmla="*/ 3365129 w 3952870"/>
                <a:gd name="connsiteY529" fmla="*/ 918269 h 3531292"/>
                <a:gd name="connsiteX530" fmla="*/ 2107055 w 3952870"/>
                <a:gd name="connsiteY530" fmla="*/ 884932 h 3531292"/>
                <a:gd name="connsiteX531" fmla="*/ 2179272 w 3952870"/>
                <a:gd name="connsiteY531" fmla="*/ 972751 h 3531292"/>
                <a:gd name="connsiteX532" fmla="*/ 2143163 w 3952870"/>
                <a:gd name="connsiteY532" fmla="*/ 944339 h 3531292"/>
                <a:gd name="connsiteX533" fmla="*/ 2161218 w 3952870"/>
                <a:gd name="connsiteY533" fmla="*/ 995997 h 3531292"/>
                <a:gd name="connsiteX534" fmla="*/ 2168955 w 3952870"/>
                <a:gd name="connsiteY534" fmla="*/ 993414 h 3531292"/>
                <a:gd name="connsiteX535" fmla="*/ 2181851 w 3952870"/>
                <a:gd name="connsiteY535" fmla="*/ 1006329 h 3531292"/>
                <a:gd name="connsiteX536" fmla="*/ 2233435 w 3952870"/>
                <a:gd name="connsiteY536" fmla="*/ 1006329 h 3531292"/>
                <a:gd name="connsiteX537" fmla="*/ 2279860 w 3952870"/>
                <a:gd name="connsiteY537" fmla="*/ 1037324 h 3531292"/>
                <a:gd name="connsiteX538" fmla="*/ 2300493 w 3952870"/>
                <a:gd name="connsiteY538" fmla="*/ 1024409 h 3531292"/>
                <a:gd name="connsiteX539" fmla="*/ 2308231 w 3952870"/>
                <a:gd name="connsiteY539" fmla="*/ 1034741 h 3531292"/>
                <a:gd name="connsiteX540" fmla="*/ 2300493 w 3952870"/>
                <a:gd name="connsiteY540" fmla="*/ 1037324 h 3531292"/>
                <a:gd name="connsiteX541" fmla="*/ 2367552 w 3952870"/>
                <a:gd name="connsiteY541" fmla="*/ 1057987 h 3531292"/>
                <a:gd name="connsiteX542" fmla="*/ 2354656 w 3952870"/>
                <a:gd name="connsiteY542" fmla="*/ 1101897 h 3531292"/>
                <a:gd name="connsiteX543" fmla="*/ 2403660 w 3952870"/>
                <a:gd name="connsiteY543" fmla="*/ 1143223 h 3531292"/>
                <a:gd name="connsiteX544" fmla="*/ 2437189 w 3952870"/>
                <a:gd name="connsiteY544" fmla="*/ 1176801 h 3531292"/>
                <a:gd name="connsiteX545" fmla="*/ 2527460 w 3952870"/>
                <a:gd name="connsiteY545" fmla="*/ 1249123 h 3531292"/>
                <a:gd name="connsiteX546" fmla="*/ 2475877 w 3952870"/>
                <a:gd name="connsiteY546" fmla="*/ 1300781 h 3531292"/>
                <a:gd name="connsiteX547" fmla="*/ 2491352 w 3952870"/>
                <a:gd name="connsiteY547" fmla="*/ 1324028 h 3531292"/>
                <a:gd name="connsiteX548" fmla="*/ 2481035 w 3952870"/>
                <a:gd name="connsiteY548" fmla="*/ 1355023 h 3531292"/>
                <a:gd name="connsiteX549" fmla="*/ 2506827 w 3952870"/>
                <a:gd name="connsiteY549" fmla="*/ 1378269 h 3531292"/>
                <a:gd name="connsiteX550" fmla="*/ 2542935 w 3952870"/>
                <a:gd name="connsiteY550" fmla="*/ 1357606 h 3531292"/>
                <a:gd name="connsiteX551" fmla="*/ 2545515 w 3952870"/>
                <a:gd name="connsiteY551" fmla="*/ 1360189 h 3531292"/>
                <a:gd name="connsiteX552" fmla="*/ 2597098 w 3952870"/>
                <a:gd name="connsiteY552" fmla="*/ 1339525 h 3531292"/>
                <a:gd name="connsiteX553" fmla="*/ 2622890 w 3952870"/>
                <a:gd name="connsiteY553" fmla="*/ 1370520 h 3531292"/>
                <a:gd name="connsiteX554" fmla="*/ 2584202 w 3952870"/>
                <a:gd name="connsiteY554" fmla="*/ 1386018 h 3531292"/>
                <a:gd name="connsiteX555" fmla="*/ 2560990 w 3952870"/>
                <a:gd name="connsiteY555" fmla="*/ 1383435 h 3531292"/>
                <a:gd name="connsiteX556" fmla="*/ 2504248 w 3952870"/>
                <a:gd name="connsiteY556" fmla="*/ 1429925 h 3531292"/>
                <a:gd name="connsiteX557" fmla="*/ 2506827 w 3952870"/>
                <a:gd name="connsiteY557" fmla="*/ 1448006 h 3531292"/>
                <a:gd name="connsiteX558" fmla="*/ 2493931 w 3952870"/>
                <a:gd name="connsiteY558" fmla="*/ 1471252 h 3531292"/>
                <a:gd name="connsiteX559" fmla="*/ 2540356 w 3952870"/>
                <a:gd name="connsiteY559" fmla="*/ 1553905 h 3531292"/>
                <a:gd name="connsiteX560" fmla="*/ 2563569 w 3952870"/>
                <a:gd name="connsiteY560" fmla="*/ 1548739 h 3531292"/>
                <a:gd name="connsiteX561" fmla="*/ 2602256 w 3952870"/>
                <a:gd name="connsiteY561" fmla="*/ 1579734 h 3531292"/>
                <a:gd name="connsiteX562" fmla="*/ 2656419 w 3952870"/>
                <a:gd name="connsiteY562" fmla="*/ 1546156 h 3531292"/>
                <a:gd name="connsiteX563" fmla="*/ 2646102 w 3952870"/>
                <a:gd name="connsiteY563" fmla="*/ 1509995 h 3531292"/>
                <a:gd name="connsiteX564" fmla="*/ 2653840 w 3952870"/>
                <a:gd name="connsiteY564" fmla="*/ 1504830 h 3531292"/>
                <a:gd name="connsiteX565" fmla="*/ 2692528 w 3952870"/>
                <a:gd name="connsiteY565" fmla="*/ 1535825 h 3531292"/>
                <a:gd name="connsiteX566" fmla="*/ 2723478 w 3952870"/>
                <a:gd name="connsiteY566" fmla="*/ 1497081 h 3531292"/>
                <a:gd name="connsiteX567" fmla="*/ 2738953 w 3952870"/>
                <a:gd name="connsiteY567" fmla="*/ 1507413 h 3531292"/>
                <a:gd name="connsiteX568" fmla="*/ 2772482 w 3952870"/>
                <a:gd name="connsiteY568" fmla="*/ 1499664 h 3531292"/>
                <a:gd name="connsiteX569" fmla="*/ 2811170 w 3952870"/>
                <a:gd name="connsiteY569" fmla="*/ 1528076 h 3531292"/>
                <a:gd name="connsiteX570" fmla="*/ 2842120 w 3952870"/>
                <a:gd name="connsiteY570" fmla="*/ 1473835 h 3531292"/>
                <a:gd name="connsiteX571" fmla="*/ 2914336 w 3952870"/>
                <a:gd name="connsiteY571" fmla="*/ 1543573 h 3531292"/>
                <a:gd name="connsiteX572" fmla="*/ 2945287 w 3952870"/>
                <a:gd name="connsiteY572" fmla="*/ 1517744 h 3531292"/>
                <a:gd name="connsiteX573" fmla="*/ 2937549 w 3952870"/>
                <a:gd name="connsiteY573" fmla="*/ 1548739 h 3531292"/>
                <a:gd name="connsiteX574" fmla="*/ 2986553 w 3952870"/>
                <a:gd name="connsiteY574" fmla="*/ 1610729 h 3531292"/>
                <a:gd name="connsiteX575" fmla="*/ 2978816 w 3952870"/>
                <a:gd name="connsiteY575" fmla="*/ 1631392 h 3531292"/>
                <a:gd name="connsiteX576" fmla="*/ 3014924 w 3952870"/>
                <a:gd name="connsiteY576" fmla="*/ 1657222 h 3531292"/>
                <a:gd name="connsiteX577" fmla="*/ 3020083 w 3952870"/>
                <a:gd name="connsiteY577" fmla="*/ 1654639 h 3531292"/>
                <a:gd name="connsiteX578" fmla="*/ 3030399 w 3952870"/>
                <a:gd name="connsiteY578" fmla="*/ 1659805 h 3531292"/>
                <a:gd name="connsiteX579" fmla="*/ 3025241 w 3952870"/>
                <a:gd name="connsiteY579" fmla="*/ 1659805 h 3531292"/>
                <a:gd name="connsiteX580" fmla="*/ 3030399 w 3952870"/>
                <a:gd name="connsiteY580" fmla="*/ 1672719 h 3531292"/>
                <a:gd name="connsiteX581" fmla="*/ 3014924 w 3952870"/>
                <a:gd name="connsiteY581" fmla="*/ 1706297 h 3531292"/>
                <a:gd name="connsiteX582" fmla="*/ 3020083 w 3952870"/>
                <a:gd name="connsiteY582" fmla="*/ 1708880 h 3531292"/>
                <a:gd name="connsiteX583" fmla="*/ 3017503 w 3952870"/>
                <a:gd name="connsiteY583" fmla="*/ 1714046 h 3531292"/>
                <a:gd name="connsiteX584" fmla="*/ 3025241 w 3952870"/>
                <a:gd name="connsiteY584" fmla="*/ 1716629 h 3531292"/>
                <a:gd name="connsiteX585" fmla="*/ 3020083 w 3952870"/>
                <a:gd name="connsiteY585" fmla="*/ 1729543 h 3531292"/>
                <a:gd name="connsiteX586" fmla="*/ 3027820 w 3952870"/>
                <a:gd name="connsiteY586" fmla="*/ 1788950 h 3531292"/>
                <a:gd name="connsiteX587" fmla="*/ 3002028 w 3952870"/>
                <a:gd name="connsiteY587" fmla="*/ 1835443 h 3531292"/>
                <a:gd name="connsiteX588" fmla="*/ 3012345 w 3952870"/>
                <a:gd name="connsiteY588" fmla="*/ 1858689 h 3531292"/>
                <a:gd name="connsiteX589" fmla="*/ 2978816 w 3952870"/>
                <a:gd name="connsiteY589" fmla="*/ 1887101 h 3531292"/>
                <a:gd name="connsiteX590" fmla="*/ 2932391 w 3952870"/>
                <a:gd name="connsiteY590" fmla="*/ 1959423 h 3531292"/>
                <a:gd name="connsiteX591" fmla="*/ 2914336 w 3952870"/>
                <a:gd name="connsiteY591" fmla="*/ 1954257 h 3531292"/>
                <a:gd name="connsiteX592" fmla="*/ 2909178 w 3952870"/>
                <a:gd name="connsiteY592" fmla="*/ 1959423 h 3531292"/>
                <a:gd name="connsiteX593" fmla="*/ 2904020 w 3952870"/>
                <a:gd name="connsiteY593" fmla="*/ 1956840 h 3531292"/>
                <a:gd name="connsiteX594" fmla="*/ 2842120 w 3952870"/>
                <a:gd name="connsiteY594" fmla="*/ 2016247 h 3531292"/>
                <a:gd name="connsiteX595" fmla="*/ 2855015 w 3952870"/>
                <a:gd name="connsiteY595" fmla="*/ 2049825 h 3531292"/>
                <a:gd name="connsiteX596" fmla="*/ 2818907 w 3952870"/>
                <a:gd name="connsiteY596" fmla="*/ 2003332 h 3531292"/>
                <a:gd name="connsiteX597" fmla="*/ 2824065 w 3952870"/>
                <a:gd name="connsiteY597" fmla="*/ 1998166 h 3531292"/>
                <a:gd name="connsiteX598" fmla="*/ 2813749 w 3952870"/>
                <a:gd name="connsiteY598" fmla="*/ 1982669 h 3531292"/>
                <a:gd name="connsiteX599" fmla="*/ 2775061 w 3952870"/>
                <a:gd name="connsiteY599" fmla="*/ 1998166 h 3531292"/>
                <a:gd name="connsiteX600" fmla="*/ 2741532 w 3952870"/>
                <a:gd name="connsiteY600" fmla="*/ 1977503 h 3531292"/>
                <a:gd name="connsiteX601" fmla="*/ 2674473 w 3952870"/>
                <a:gd name="connsiteY601" fmla="*/ 2005915 h 3531292"/>
                <a:gd name="connsiteX602" fmla="*/ 2651261 w 3952870"/>
                <a:gd name="connsiteY602" fmla="*/ 1990418 h 3531292"/>
                <a:gd name="connsiteX603" fmla="*/ 2628048 w 3952870"/>
                <a:gd name="connsiteY603" fmla="*/ 2026578 h 3531292"/>
                <a:gd name="connsiteX604" fmla="*/ 2633206 w 3952870"/>
                <a:gd name="connsiteY604" fmla="*/ 2023996 h 3531292"/>
                <a:gd name="connsiteX605" fmla="*/ 2646102 w 3952870"/>
                <a:gd name="connsiteY605" fmla="*/ 2034327 h 3531292"/>
                <a:gd name="connsiteX606" fmla="*/ 2653840 w 3952870"/>
                <a:gd name="connsiteY606" fmla="*/ 2021413 h 3531292"/>
                <a:gd name="connsiteX607" fmla="*/ 2664157 w 3952870"/>
                <a:gd name="connsiteY607" fmla="*/ 2029161 h 3531292"/>
                <a:gd name="connsiteX608" fmla="*/ 2656419 w 3952870"/>
                <a:gd name="connsiteY608" fmla="*/ 2039493 h 3531292"/>
                <a:gd name="connsiteX609" fmla="*/ 2648682 w 3952870"/>
                <a:gd name="connsiteY609" fmla="*/ 2036910 h 3531292"/>
                <a:gd name="connsiteX610" fmla="*/ 2646102 w 3952870"/>
                <a:gd name="connsiteY610" fmla="*/ 2070488 h 3531292"/>
                <a:gd name="connsiteX611" fmla="*/ 2674473 w 3952870"/>
                <a:gd name="connsiteY611" fmla="*/ 2106649 h 3531292"/>
                <a:gd name="connsiteX612" fmla="*/ 2692528 w 3952870"/>
                <a:gd name="connsiteY612" fmla="*/ 2096317 h 3531292"/>
                <a:gd name="connsiteX613" fmla="*/ 2684790 w 3952870"/>
                <a:gd name="connsiteY613" fmla="*/ 2070488 h 3531292"/>
                <a:gd name="connsiteX614" fmla="*/ 2710582 w 3952870"/>
                <a:gd name="connsiteY614" fmla="*/ 2047242 h 3531292"/>
                <a:gd name="connsiteX615" fmla="*/ 2720898 w 3952870"/>
                <a:gd name="connsiteY615" fmla="*/ 2057573 h 3531292"/>
                <a:gd name="connsiteX616" fmla="*/ 2713161 w 3952870"/>
                <a:gd name="connsiteY616" fmla="*/ 2088568 h 3531292"/>
                <a:gd name="connsiteX617" fmla="*/ 2723478 w 3952870"/>
                <a:gd name="connsiteY617" fmla="*/ 2078237 h 3531292"/>
                <a:gd name="connsiteX618" fmla="*/ 2738953 w 3952870"/>
                <a:gd name="connsiteY618" fmla="*/ 2111815 h 3531292"/>
                <a:gd name="connsiteX619" fmla="*/ 2764744 w 3952870"/>
                <a:gd name="connsiteY619" fmla="*/ 2085985 h 3531292"/>
                <a:gd name="connsiteX620" fmla="*/ 2772482 w 3952870"/>
                <a:gd name="connsiteY620" fmla="*/ 2093734 h 3531292"/>
                <a:gd name="connsiteX621" fmla="*/ 2764744 w 3952870"/>
                <a:gd name="connsiteY621" fmla="*/ 2111815 h 3531292"/>
                <a:gd name="connsiteX622" fmla="*/ 2775061 w 3952870"/>
                <a:gd name="connsiteY622" fmla="*/ 2122146 h 3531292"/>
                <a:gd name="connsiteX623" fmla="*/ 2790536 w 3952870"/>
                <a:gd name="connsiteY623" fmla="*/ 2106649 h 3531292"/>
                <a:gd name="connsiteX624" fmla="*/ 2787957 w 3952870"/>
                <a:gd name="connsiteY624" fmla="*/ 2114398 h 3531292"/>
                <a:gd name="connsiteX625" fmla="*/ 2806011 w 3952870"/>
                <a:gd name="connsiteY625" fmla="*/ 2135061 h 3531292"/>
                <a:gd name="connsiteX626" fmla="*/ 2834382 w 3952870"/>
                <a:gd name="connsiteY626" fmla="*/ 2111815 h 3531292"/>
                <a:gd name="connsiteX627" fmla="*/ 2834382 w 3952870"/>
                <a:gd name="connsiteY627" fmla="*/ 2119563 h 3531292"/>
                <a:gd name="connsiteX628" fmla="*/ 2834382 w 3952870"/>
                <a:gd name="connsiteY628" fmla="*/ 2127312 h 3531292"/>
                <a:gd name="connsiteX629" fmla="*/ 2855015 w 3952870"/>
                <a:gd name="connsiteY629" fmla="*/ 2098900 h 3531292"/>
                <a:gd name="connsiteX630" fmla="*/ 2893703 w 3952870"/>
                <a:gd name="connsiteY630" fmla="*/ 2132478 h 3531292"/>
                <a:gd name="connsiteX631" fmla="*/ 2981395 w 3952870"/>
                <a:gd name="connsiteY631" fmla="*/ 2036910 h 3531292"/>
                <a:gd name="connsiteX632" fmla="*/ 2996870 w 3952870"/>
                <a:gd name="connsiteY632" fmla="*/ 2034327 h 3531292"/>
                <a:gd name="connsiteX633" fmla="*/ 3017503 w 3952870"/>
                <a:gd name="connsiteY633" fmla="*/ 2011081 h 3531292"/>
                <a:gd name="connsiteX634" fmla="*/ 3022662 w 3952870"/>
                <a:gd name="connsiteY634" fmla="*/ 2011081 h 3531292"/>
                <a:gd name="connsiteX635" fmla="*/ 3051033 w 3952870"/>
                <a:gd name="connsiteY635" fmla="*/ 2018830 h 3531292"/>
                <a:gd name="connsiteX636" fmla="*/ 3069087 w 3952870"/>
                <a:gd name="connsiteY636" fmla="*/ 2016247 h 3531292"/>
                <a:gd name="connsiteX637" fmla="*/ 3102616 w 3952870"/>
                <a:gd name="connsiteY637" fmla="*/ 2047242 h 3531292"/>
                <a:gd name="connsiteX638" fmla="*/ 3123250 w 3952870"/>
                <a:gd name="connsiteY638" fmla="*/ 2057573 h 3531292"/>
                <a:gd name="connsiteX639" fmla="*/ 3118091 w 3952870"/>
                <a:gd name="connsiteY639" fmla="*/ 2075654 h 3531292"/>
                <a:gd name="connsiteX640" fmla="*/ 3120670 w 3952870"/>
                <a:gd name="connsiteY640" fmla="*/ 2083403 h 3531292"/>
                <a:gd name="connsiteX641" fmla="*/ 3128408 w 3952870"/>
                <a:gd name="connsiteY641" fmla="*/ 2080820 h 3531292"/>
                <a:gd name="connsiteX642" fmla="*/ 3151621 w 3952870"/>
                <a:gd name="connsiteY642" fmla="*/ 2173805 h 3531292"/>
                <a:gd name="connsiteX643" fmla="*/ 3130987 w 3952870"/>
                <a:gd name="connsiteY643" fmla="*/ 2184136 h 3531292"/>
                <a:gd name="connsiteX644" fmla="*/ 3156779 w 3952870"/>
                <a:gd name="connsiteY644" fmla="*/ 2215131 h 3531292"/>
                <a:gd name="connsiteX645" fmla="*/ 3115512 w 3952870"/>
                <a:gd name="connsiteY645" fmla="*/ 2194468 h 3531292"/>
                <a:gd name="connsiteX646" fmla="*/ 3087141 w 3952870"/>
                <a:gd name="connsiteY646" fmla="*/ 2222880 h 3531292"/>
                <a:gd name="connsiteX647" fmla="*/ 3063929 w 3952870"/>
                <a:gd name="connsiteY647" fmla="*/ 2209965 h 3531292"/>
                <a:gd name="connsiteX648" fmla="*/ 3056191 w 3952870"/>
                <a:gd name="connsiteY648" fmla="*/ 2217714 h 3531292"/>
                <a:gd name="connsiteX649" fmla="*/ 3066508 w 3952870"/>
                <a:gd name="connsiteY649" fmla="*/ 2238377 h 3531292"/>
                <a:gd name="connsiteX650" fmla="*/ 3061349 w 3952870"/>
                <a:gd name="connsiteY650" fmla="*/ 2240960 h 3531292"/>
                <a:gd name="connsiteX651" fmla="*/ 3043295 w 3952870"/>
                <a:gd name="connsiteY651" fmla="*/ 2207382 h 3531292"/>
                <a:gd name="connsiteX652" fmla="*/ 3017503 w 3952870"/>
                <a:gd name="connsiteY652" fmla="*/ 2266790 h 3531292"/>
                <a:gd name="connsiteX653" fmla="*/ 3022662 w 3952870"/>
                <a:gd name="connsiteY653" fmla="*/ 2269372 h 3531292"/>
                <a:gd name="connsiteX654" fmla="*/ 3048454 w 3952870"/>
                <a:gd name="connsiteY654" fmla="*/ 2253875 h 3531292"/>
                <a:gd name="connsiteX655" fmla="*/ 3048454 w 3952870"/>
                <a:gd name="connsiteY655" fmla="*/ 2246126 h 3531292"/>
                <a:gd name="connsiteX656" fmla="*/ 3053612 w 3952870"/>
                <a:gd name="connsiteY656" fmla="*/ 2251292 h 3531292"/>
                <a:gd name="connsiteX657" fmla="*/ 3066508 w 3952870"/>
                <a:gd name="connsiteY657" fmla="*/ 2251292 h 3531292"/>
                <a:gd name="connsiteX658" fmla="*/ 3074245 w 3952870"/>
                <a:gd name="connsiteY658" fmla="*/ 2259041 h 3531292"/>
                <a:gd name="connsiteX659" fmla="*/ 3063929 w 3952870"/>
                <a:gd name="connsiteY659" fmla="*/ 2297784 h 3531292"/>
                <a:gd name="connsiteX660" fmla="*/ 3076824 w 3952870"/>
                <a:gd name="connsiteY660" fmla="*/ 2308116 h 3531292"/>
                <a:gd name="connsiteX661" fmla="*/ 3107775 w 3952870"/>
                <a:gd name="connsiteY661" fmla="*/ 2284870 h 3531292"/>
                <a:gd name="connsiteX662" fmla="*/ 3146462 w 3952870"/>
                <a:gd name="connsiteY662" fmla="*/ 2305533 h 3531292"/>
                <a:gd name="connsiteX663" fmla="*/ 3167096 w 3952870"/>
                <a:gd name="connsiteY663" fmla="*/ 2287453 h 3531292"/>
                <a:gd name="connsiteX664" fmla="*/ 3210942 w 3952870"/>
                <a:gd name="connsiteY664" fmla="*/ 2336528 h 3531292"/>
                <a:gd name="connsiteX665" fmla="*/ 3267683 w 3952870"/>
                <a:gd name="connsiteY665" fmla="*/ 2282287 h 3531292"/>
                <a:gd name="connsiteX666" fmla="*/ 3239312 w 3952870"/>
                <a:gd name="connsiteY666" fmla="*/ 2346860 h 3531292"/>
                <a:gd name="connsiteX667" fmla="*/ 3301213 w 3952870"/>
                <a:gd name="connsiteY667" fmla="*/ 2408850 h 3531292"/>
                <a:gd name="connsiteX668" fmla="*/ 3301213 w 3952870"/>
                <a:gd name="connsiteY668" fmla="*/ 2411433 h 3531292"/>
                <a:gd name="connsiteX669" fmla="*/ 3352796 w 3952870"/>
                <a:gd name="connsiteY669" fmla="*/ 2457925 h 3531292"/>
                <a:gd name="connsiteX670" fmla="*/ 3329584 w 3952870"/>
                <a:gd name="connsiteY670" fmla="*/ 2465674 h 3531292"/>
                <a:gd name="connsiteX671" fmla="*/ 3311529 w 3952870"/>
                <a:gd name="connsiteY671" fmla="*/ 2457925 h 3531292"/>
                <a:gd name="connsiteX672" fmla="*/ 3326360 w 3952870"/>
                <a:gd name="connsiteY672" fmla="*/ 2480526 h 3531292"/>
                <a:gd name="connsiteX673" fmla="*/ 3336977 w 3952870"/>
                <a:gd name="connsiteY673" fmla="*/ 2491159 h 3531292"/>
                <a:gd name="connsiteX674" fmla="*/ 3334742 w 3952870"/>
                <a:gd name="connsiteY674" fmla="*/ 2493118 h 3531292"/>
                <a:gd name="connsiteX675" fmla="*/ 3319267 w 3952870"/>
                <a:gd name="connsiteY675" fmla="*/ 2494086 h 3531292"/>
                <a:gd name="connsiteX676" fmla="*/ 3306371 w 3952870"/>
                <a:gd name="connsiteY676" fmla="*/ 2522498 h 3531292"/>
                <a:gd name="connsiteX677" fmla="*/ 3311529 w 3952870"/>
                <a:gd name="connsiteY677" fmla="*/ 2522498 h 3531292"/>
                <a:gd name="connsiteX678" fmla="*/ 3306371 w 3952870"/>
                <a:gd name="connsiteY678" fmla="*/ 2540578 h 3531292"/>
                <a:gd name="connsiteX679" fmla="*/ 3324425 w 3952870"/>
                <a:gd name="connsiteY679" fmla="*/ 2563825 h 3531292"/>
                <a:gd name="connsiteX680" fmla="*/ 3319267 w 3952870"/>
                <a:gd name="connsiteY680" fmla="*/ 2574156 h 3531292"/>
                <a:gd name="connsiteX681" fmla="*/ 3301213 w 3952870"/>
                <a:gd name="connsiteY681" fmla="*/ 2568991 h 3531292"/>
                <a:gd name="connsiteX682" fmla="*/ 3285738 w 3952870"/>
                <a:gd name="connsiteY682" fmla="*/ 2620649 h 3531292"/>
                <a:gd name="connsiteX683" fmla="*/ 3244471 w 3952870"/>
                <a:gd name="connsiteY683" fmla="*/ 2656810 h 3531292"/>
                <a:gd name="connsiteX684" fmla="*/ 3249629 w 3952870"/>
                <a:gd name="connsiteY684" fmla="*/ 2680056 h 3531292"/>
                <a:gd name="connsiteX685" fmla="*/ 3221258 w 3952870"/>
                <a:gd name="connsiteY685" fmla="*/ 2674890 h 3531292"/>
                <a:gd name="connsiteX686" fmla="*/ 3179991 w 3952870"/>
                <a:gd name="connsiteY686" fmla="*/ 2705885 h 3531292"/>
                <a:gd name="connsiteX687" fmla="*/ 3185150 w 3952870"/>
                <a:gd name="connsiteY687" fmla="*/ 2721382 h 3531292"/>
                <a:gd name="connsiteX688" fmla="*/ 3179991 w 3952870"/>
                <a:gd name="connsiteY688" fmla="*/ 2729131 h 3531292"/>
                <a:gd name="connsiteX689" fmla="*/ 3118091 w 3952870"/>
                <a:gd name="connsiteY689" fmla="*/ 2703302 h 3531292"/>
                <a:gd name="connsiteX690" fmla="*/ 3097458 w 3952870"/>
                <a:gd name="connsiteY690" fmla="*/ 2747212 h 3531292"/>
                <a:gd name="connsiteX691" fmla="*/ 3079404 w 3952870"/>
                <a:gd name="connsiteY691" fmla="*/ 2718800 h 3531292"/>
                <a:gd name="connsiteX692" fmla="*/ 3066508 w 3952870"/>
                <a:gd name="connsiteY692" fmla="*/ 2731714 h 3531292"/>
                <a:gd name="connsiteX693" fmla="*/ 3035558 w 3952870"/>
                <a:gd name="connsiteY693" fmla="*/ 2708468 h 3531292"/>
                <a:gd name="connsiteX694" fmla="*/ 3043295 w 3952870"/>
                <a:gd name="connsiteY694" fmla="*/ 2690388 h 3531292"/>
                <a:gd name="connsiteX695" fmla="*/ 3035558 w 3952870"/>
                <a:gd name="connsiteY695" fmla="*/ 2687805 h 3531292"/>
                <a:gd name="connsiteX696" fmla="*/ 3012345 w 3952870"/>
                <a:gd name="connsiteY696" fmla="*/ 2700719 h 3531292"/>
                <a:gd name="connsiteX697" fmla="*/ 3012345 w 3952870"/>
                <a:gd name="connsiteY697" fmla="*/ 2731714 h 3531292"/>
                <a:gd name="connsiteX698" fmla="*/ 3030399 w 3952870"/>
                <a:gd name="connsiteY698" fmla="*/ 2773041 h 3531292"/>
                <a:gd name="connsiteX699" fmla="*/ 3027820 w 3952870"/>
                <a:gd name="connsiteY699" fmla="*/ 2778207 h 3531292"/>
                <a:gd name="connsiteX700" fmla="*/ 3014924 w 3952870"/>
                <a:gd name="connsiteY700" fmla="*/ 2765292 h 3531292"/>
                <a:gd name="connsiteX701" fmla="*/ 3004608 w 3952870"/>
                <a:gd name="connsiteY701" fmla="*/ 2822116 h 3531292"/>
                <a:gd name="connsiteX702" fmla="*/ 3004608 w 3952870"/>
                <a:gd name="connsiteY702" fmla="*/ 2842779 h 3531292"/>
                <a:gd name="connsiteX703" fmla="*/ 2999449 w 3952870"/>
                <a:gd name="connsiteY703" fmla="*/ 2850528 h 3531292"/>
                <a:gd name="connsiteX704" fmla="*/ 2994291 w 3952870"/>
                <a:gd name="connsiteY704" fmla="*/ 2840197 h 3531292"/>
                <a:gd name="connsiteX705" fmla="*/ 3002028 w 3952870"/>
                <a:gd name="connsiteY705" fmla="*/ 2744629 h 3531292"/>
                <a:gd name="connsiteX706" fmla="*/ 3007187 w 3952870"/>
                <a:gd name="connsiteY706" fmla="*/ 2700719 h 3531292"/>
                <a:gd name="connsiteX707" fmla="*/ 3007187 w 3952870"/>
                <a:gd name="connsiteY707" fmla="*/ 2685222 h 3531292"/>
                <a:gd name="connsiteX708" fmla="*/ 2963341 w 3952870"/>
                <a:gd name="connsiteY708" fmla="*/ 2705885 h 3531292"/>
                <a:gd name="connsiteX709" fmla="*/ 2981395 w 3952870"/>
                <a:gd name="connsiteY709" fmla="*/ 2778207 h 3531292"/>
                <a:gd name="connsiteX710" fmla="*/ 2891124 w 3952870"/>
                <a:gd name="connsiteY710" fmla="*/ 2845362 h 3531292"/>
                <a:gd name="connsiteX711" fmla="*/ 2852436 w 3952870"/>
                <a:gd name="connsiteY711" fmla="*/ 2819533 h 3531292"/>
                <a:gd name="connsiteX712" fmla="*/ 2803432 w 3952870"/>
                <a:gd name="connsiteY712" fmla="*/ 2829865 h 3531292"/>
                <a:gd name="connsiteX713" fmla="*/ 2767324 w 3952870"/>
                <a:gd name="connsiteY713" fmla="*/ 2765292 h 3531292"/>
                <a:gd name="connsiteX714" fmla="*/ 2731215 w 3952870"/>
                <a:gd name="connsiteY714" fmla="*/ 2801453 h 3531292"/>
                <a:gd name="connsiteX715" fmla="*/ 2710582 w 3952870"/>
                <a:gd name="connsiteY715" fmla="*/ 2780790 h 3531292"/>
                <a:gd name="connsiteX716" fmla="*/ 2695107 w 3952870"/>
                <a:gd name="connsiteY716" fmla="*/ 2783372 h 3531292"/>
                <a:gd name="connsiteX717" fmla="*/ 2700265 w 3952870"/>
                <a:gd name="connsiteY717" fmla="*/ 2796287 h 3531292"/>
                <a:gd name="connsiteX718" fmla="*/ 2684790 w 3952870"/>
                <a:gd name="connsiteY718" fmla="*/ 2809202 h 3531292"/>
                <a:gd name="connsiteX719" fmla="*/ 2664157 w 3952870"/>
                <a:gd name="connsiteY719" fmla="*/ 2785955 h 3531292"/>
                <a:gd name="connsiteX720" fmla="*/ 2640944 w 3952870"/>
                <a:gd name="connsiteY720" fmla="*/ 2788538 h 3531292"/>
                <a:gd name="connsiteX721" fmla="*/ 2628048 w 3952870"/>
                <a:gd name="connsiteY721" fmla="*/ 2773041 h 3531292"/>
                <a:gd name="connsiteX722" fmla="*/ 2607415 w 3952870"/>
                <a:gd name="connsiteY722" fmla="*/ 2788538 h 3531292"/>
                <a:gd name="connsiteX723" fmla="*/ 2628048 w 3952870"/>
                <a:gd name="connsiteY723" fmla="*/ 2827282 h 3531292"/>
                <a:gd name="connsiteX724" fmla="*/ 2617731 w 3952870"/>
                <a:gd name="connsiteY724" fmla="*/ 2837614 h 3531292"/>
                <a:gd name="connsiteX725" fmla="*/ 2599677 w 3952870"/>
                <a:gd name="connsiteY725" fmla="*/ 2824699 h 3531292"/>
                <a:gd name="connsiteX726" fmla="*/ 2602256 w 3952870"/>
                <a:gd name="connsiteY726" fmla="*/ 2806619 h 3531292"/>
                <a:gd name="connsiteX727" fmla="*/ 2594519 w 3952870"/>
                <a:gd name="connsiteY727" fmla="*/ 2788538 h 3531292"/>
                <a:gd name="connsiteX728" fmla="*/ 2576465 w 3952870"/>
                <a:gd name="connsiteY728" fmla="*/ 2837614 h 3531292"/>
                <a:gd name="connsiteX729" fmla="*/ 2566148 w 3952870"/>
                <a:gd name="connsiteY729" fmla="*/ 2829865 h 3531292"/>
                <a:gd name="connsiteX730" fmla="*/ 2586781 w 3952870"/>
                <a:gd name="connsiteY730" fmla="*/ 2788538 h 3531292"/>
                <a:gd name="connsiteX731" fmla="*/ 2584202 w 3952870"/>
                <a:gd name="connsiteY731" fmla="*/ 2780790 h 3531292"/>
                <a:gd name="connsiteX732" fmla="*/ 2514564 w 3952870"/>
                <a:gd name="connsiteY732" fmla="*/ 2749795 h 3531292"/>
                <a:gd name="connsiteX733" fmla="*/ 2504248 w 3952870"/>
                <a:gd name="connsiteY733" fmla="*/ 2752377 h 3531292"/>
                <a:gd name="connsiteX734" fmla="*/ 2460402 w 3952870"/>
                <a:gd name="connsiteY734" fmla="*/ 2674890 h 3531292"/>
                <a:gd name="connsiteX735" fmla="*/ 2475877 w 3952870"/>
                <a:gd name="connsiteY735" fmla="*/ 2651644 h 3531292"/>
                <a:gd name="connsiteX736" fmla="*/ 2455244 w 3952870"/>
                <a:gd name="connsiteY736" fmla="*/ 2646478 h 3531292"/>
                <a:gd name="connsiteX737" fmla="*/ 2419135 w 3952870"/>
                <a:gd name="connsiteY737" fmla="*/ 2651644 h 3531292"/>
                <a:gd name="connsiteX738" fmla="*/ 2419135 w 3952870"/>
                <a:gd name="connsiteY738" fmla="*/ 2649061 h 3531292"/>
                <a:gd name="connsiteX739" fmla="*/ 2413977 w 3952870"/>
                <a:gd name="connsiteY739" fmla="*/ 2651644 h 3531292"/>
                <a:gd name="connsiteX740" fmla="*/ 2408818 w 3952870"/>
                <a:gd name="connsiteY740" fmla="*/ 2646478 h 3531292"/>
                <a:gd name="connsiteX741" fmla="*/ 2292756 w 3952870"/>
                <a:gd name="connsiteY741" fmla="*/ 2548327 h 3531292"/>
                <a:gd name="connsiteX742" fmla="*/ 2297914 w 3952870"/>
                <a:gd name="connsiteY742" fmla="*/ 2519915 h 3531292"/>
                <a:gd name="connsiteX743" fmla="*/ 2266964 w 3952870"/>
                <a:gd name="connsiteY743" fmla="*/ 2509583 h 3531292"/>
                <a:gd name="connsiteX744" fmla="*/ 2259226 w 3952870"/>
                <a:gd name="connsiteY744" fmla="*/ 2473423 h 3531292"/>
                <a:gd name="connsiteX745" fmla="*/ 2264385 w 3952870"/>
                <a:gd name="connsiteY745" fmla="*/ 2445011 h 3531292"/>
                <a:gd name="connsiteX746" fmla="*/ 2194747 w 3952870"/>
                <a:gd name="connsiteY746" fmla="*/ 2512166 h 3531292"/>
                <a:gd name="connsiteX747" fmla="*/ 2199905 w 3952870"/>
                <a:gd name="connsiteY747" fmla="*/ 2507001 h 3531292"/>
                <a:gd name="connsiteX748" fmla="*/ 2171534 w 3952870"/>
                <a:gd name="connsiteY748" fmla="*/ 2501835 h 3531292"/>
                <a:gd name="connsiteX749" fmla="*/ 2130268 w 3952870"/>
                <a:gd name="connsiteY749" fmla="*/ 2537996 h 3531292"/>
                <a:gd name="connsiteX750" fmla="*/ 2112213 w 3952870"/>
                <a:gd name="connsiteY750" fmla="*/ 2618066 h 3531292"/>
                <a:gd name="connsiteX751" fmla="*/ 2068367 w 3952870"/>
                <a:gd name="connsiteY751" fmla="*/ 2563825 h 3531292"/>
                <a:gd name="connsiteX752" fmla="*/ 2070947 w 3952870"/>
                <a:gd name="connsiteY752" fmla="*/ 2571573 h 3531292"/>
                <a:gd name="connsiteX753" fmla="*/ 2055472 w 3952870"/>
                <a:gd name="connsiteY753" fmla="*/ 2597403 h 3531292"/>
                <a:gd name="connsiteX754" fmla="*/ 2011626 w 3952870"/>
                <a:gd name="connsiteY754" fmla="*/ 2584488 h 3531292"/>
                <a:gd name="connsiteX755" fmla="*/ 1949725 w 3952870"/>
                <a:gd name="connsiteY755" fmla="*/ 2651644 h 3531292"/>
                <a:gd name="connsiteX756" fmla="*/ 1890404 w 3952870"/>
                <a:gd name="connsiteY756" fmla="*/ 2571573 h 3531292"/>
                <a:gd name="connsiteX757" fmla="*/ 1859454 w 3952870"/>
                <a:gd name="connsiteY757" fmla="*/ 2615483 h 3531292"/>
                <a:gd name="connsiteX758" fmla="*/ 1838821 w 3952870"/>
                <a:gd name="connsiteY758" fmla="*/ 2587071 h 3531292"/>
                <a:gd name="connsiteX759" fmla="*/ 1846558 w 3952870"/>
                <a:gd name="connsiteY759" fmla="*/ 2576739 h 3531292"/>
                <a:gd name="connsiteX760" fmla="*/ 1823346 w 3952870"/>
                <a:gd name="connsiteY760" fmla="*/ 2535413 h 3531292"/>
                <a:gd name="connsiteX761" fmla="*/ 1779500 w 3952870"/>
                <a:gd name="connsiteY761" fmla="*/ 2543161 h 3531292"/>
                <a:gd name="connsiteX762" fmla="*/ 1753708 w 3952870"/>
                <a:gd name="connsiteY762" fmla="*/ 2491503 h 3531292"/>
                <a:gd name="connsiteX763" fmla="*/ 1740812 w 3952870"/>
                <a:gd name="connsiteY763" fmla="*/ 2494086 h 3531292"/>
                <a:gd name="connsiteX764" fmla="*/ 1751129 w 3952870"/>
                <a:gd name="connsiteY764" fmla="*/ 2488920 h 3531292"/>
                <a:gd name="connsiteX765" fmla="*/ 1720179 w 3952870"/>
                <a:gd name="connsiteY765" fmla="*/ 2460508 h 3531292"/>
                <a:gd name="connsiteX766" fmla="*/ 1663437 w 3952870"/>
                <a:gd name="connsiteY766" fmla="*/ 2519915 h 3531292"/>
                <a:gd name="connsiteX767" fmla="*/ 1645383 w 3952870"/>
                <a:gd name="connsiteY767" fmla="*/ 2496669 h 3531292"/>
                <a:gd name="connsiteX768" fmla="*/ 1678912 w 3952870"/>
                <a:gd name="connsiteY768" fmla="*/ 2439845 h 3531292"/>
                <a:gd name="connsiteX769" fmla="*/ 1624749 w 3952870"/>
                <a:gd name="connsiteY769" fmla="*/ 2383021 h 3531292"/>
                <a:gd name="connsiteX770" fmla="*/ 1586062 w 3952870"/>
                <a:gd name="connsiteY770" fmla="*/ 2395935 h 3531292"/>
                <a:gd name="connsiteX771" fmla="*/ 1575748 w 3952870"/>
                <a:gd name="connsiteY771" fmla="*/ 2419181 h 3531292"/>
                <a:gd name="connsiteX772" fmla="*/ 1604116 w 3952870"/>
                <a:gd name="connsiteY772" fmla="*/ 2501835 h 3531292"/>
                <a:gd name="connsiteX773" fmla="*/ 1578327 w 3952870"/>
                <a:gd name="connsiteY773" fmla="*/ 2452759 h 3531292"/>
                <a:gd name="connsiteX774" fmla="*/ 1534481 w 3952870"/>
                <a:gd name="connsiteY774" fmla="*/ 2408850 h 3531292"/>
                <a:gd name="connsiteX775" fmla="*/ 1531903 w 3952870"/>
                <a:gd name="connsiteY775" fmla="*/ 2411433 h 3531292"/>
                <a:gd name="connsiteX776" fmla="*/ 1529323 w 3952870"/>
                <a:gd name="connsiteY776" fmla="*/ 2408850 h 3531292"/>
                <a:gd name="connsiteX777" fmla="*/ 1531903 w 3952870"/>
                <a:gd name="connsiteY777" fmla="*/ 2401101 h 3531292"/>
                <a:gd name="connsiteX778" fmla="*/ 1516427 w 3952870"/>
                <a:gd name="connsiteY778" fmla="*/ 2395935 h 3531292"/>
                <a:gd name="connsiteX779" fmla="*/ 1451948 w 3952870"/>
                <a:gd name="connsiteY779" fmla="*/ 2437262 h 3531292"/>
                <a:gd name="connsiteX780" fmla="*/ 1431315 w 3952870"/>
                <a:gd name="connsiteY780" fmla="*/ 2432096 h 3531292"/>
                <a:gd name="connsiteX781" fmla="*/ 1410681 w 3952870"/>
                <a:gd name="connsiteY781" fmla="*/ 2468257 h 3531292"/>
                <a:gd name="connsiteX782" fmla="*/ 1439052 w 3952870"/>
                <a:gd name="connsiteY782" fmla="*/ 2509583 h 3531292"/>
                <a:gd name="connsiteX783" fmla="*/ 1431315 w 3952870"/>
                <a:gd name="connsiteY783" fmla="*/ 2519915 h 3531292"/>
                <a:gd name="connsiteX784" fmla="*/ 1392626 w 3952870"/>
                <a:gd name="connsiteY784" fmla="*/ 2486337 h 3531292"/>
                <a:gd name="connsiteX785" fmla="*/ 1390047 w 3952870"/>
                <a:gd name="connsiteY785" fmla="*/ 2494086 h 3531292"/>
                <a:gd name="connsiteX786" fmla="*/ 1359098 w 3952870"/>
                <a:gd name="connsiteY786" fmla="*/ 2468257 h 3531292"/>
                <a:gd name="connsiteX787" fmla="*/ 1338464 w 3952870"/>
                <a:gd name="connsiteY787" fmla="*/ 2483754 h 3531292"/>
                <a:gd name="connsiteX788" fmla="*/ 1341043 w 3952870"/>
                <a:gd name="connsiteY788" fmla="*/ 2494086 h 3531292"/>
                <a:gd name="connsiteX789" fmla="*/ 1312672 w 3952870"/>
                <a:gd name="connsiteY789" fmla="*/ 2483754 h 3531292"/>
                <a:gd name="connsiteX790" fmla="*/ 1237876 w 3952870"/>
                <a:gd name="connsiteY790" fmla="*/ 2550910 h 3531292"/>
                <a:gd name="connsiteX791" fmla="*/ 1261088 w 3952870"/>
                <a:gd name="connsiteY791" fmla="*/ 2618066 h 3531292"/>
                <a:gd name="connsiteX792" fmla="*/ 1201767 w 3952870"/>
                <a:gd name="connsiteY792" fmla="*/ 2540578 h 3531292"/>
                <a:gd name="connsiteX793" fmla="*/ 1059913 w 3952870"/>
                <a:gd name="connsiteY793" fmla="*/ 2649061 h 3531292"/>
                <a:gd name="connsiteX794" fmla="*/ 1072809 w 3952870"/>
                <a:gd name="connsiteY794" fmla="*/ 2718800 h 3531292"/>
                <a:gd name="connsiteX795" fmla="*/ 1067651 w 3952870"/>
                <a:gd name="connsiteY795" fmla="*/ 2726548 h 3531292"/>
                <a:gd name="connsiteX796" fmla="*/ 1028963 w 3952870"/>
                <a:gd name="connsiteY796" fmla="*/ 2677473 h 3531292"/>
                <a:gd name="connsiteX797" fmla="*/ 1023805 w 3952870"/>
                <a:gd name="connsiteY797" fmla="*/ 2664558 h 3531292"/>
                <a:gd name="connsiteX798" fmla="*/ 1013488 w 3952870"/>
                <a:gd name="connsiteY798" fmla="*/ 2656810 h 3531292"/>
                <a:gd name="connsiteX799" fmla="*/ 943850 w 3952870"/>
                <a:gd name="connsiteY799" fmla="*/ 2680056 h 3531292"/>
                <a:gd name="connsiteX800" fmla="*/ 923216 w 3952870"/>
                <a:gd name="connsiteY800" fmla="*/ 2729131 h 3531292"/>
                <a:gd name="connsiteX801" fmla="*/ 822629 w 3952870"/>
                <a:gd name="connsiteY801" fmla="*/ 2646478 h 3531292"/>
                <a:gd name="connsiteX802" fmla="*/ 804574 w 3952870"/>
                <a:gd name="connsiteY802" fmla="*/ 2630980 h 3531292"/>
                <a:gd name="connsiteX803" fmla="*/ 786520 w 3952870"/>
                <a:gd name="connsiteY803" fmla="*/ 2633563 h 3531292"/>
                <a:gd name="connsiteX804" fmla="*/ 773624 w 3952870"/>
                <a:gd name="connsiteY804" fmla="*/ 2628398 h 3531292"/>
                <a:gd name="connsiteX805" fmla="*/ 732358 w 3952870"/>
                <a:gd name="connsiteY805" fmla="*/ 2690388 h 3531292"/>
                <a:gd name="connsiteX806" fmla="*/ 740095 w 3952870"/>
                <a:gd name="connsiteY806" fmla="*/ 3349031 h 3531292"/>
                <a:gd name="connsiteX807" fmla="*/ 714304 w 3952870"/>
                <a:gd name="connsiteY807" fmla="*/ 3354197 h 3531292"/>
                <a:gd name="connsiteX808" fmla="*/ 716883 w 3952870"/>
                <a:gd name="connsiteY808" fmla="*/ 2734297 h 3531292"/>
                <a:gd name="connsiteX809" fmla="*/ 670458 w 3952870"/>
                <a:gd name="connsiteY809" fmla="*/ 2822116 h 3531292"/>
                <a:gd name="connsiteX810" fmla="*/ 716883 w 3952870"/>
                <a:gd name="connsiteY810" fmla="*/ 2723965 h 3531292"/>
                <a:gd name="connsiteX811" fmla="*/ 716883 w 3952870"/>
                <a:gd name="connsiteY811" fmla="*/ 2690388 h 3531292"/>
                <a:gd name="connsiteX812" fmla="*/ 711725 w 3952870"/>
                <a:gd name="connsiteY812" fmla="*/ 2674890 h 3531292"/>
                <a:gd name="connsiteX813" fmla="*/ 716883 w 3952870"/>
                <a:gd name="connsiteY813" fmla="*/ 2654227 h 3531292"/>
                <a:gd name="connsiteX814" fmla="*/ 716883 w 3952870"/>
                <a:gd name="connsiteY814" fmla="*/ 2605151 h 3531292"/>
                <a:gd name="connsiteX815" fmla="*/ 696250 w 3952870"/>
                <a:gd name="connsiteY815" fmla="*/ 2592237 h 3531292"/>
                <a:gd name="connsiteX816" fmla="*/ 683354 w 3952870"/>
                <a:gd name="connsiteY816" fmla="*/ 2599986 h 3531292"/>
                <a:gd name="connsiteX817" fmla="*/ 647245 w 3952870"/>
                <a:gd name="connsiteY817" fmla="*/ 2561242 h 3531292"/>
                <a:gd name="connsiteX818" fmla="*/ 590504 w 3952870"/>
                <a:gd name="connsiteY818" fmla="*/ 2597403 h 3531292"/>
                <a:gd name="connsiteX819" fmla="*/ 572449 w 3952870"/>
                <a:gd name="connsiteY819" fmla="*/ 2584488 h 3531292"/>
                <a:gd name="connsiteX820" fmla="*/ 598241 w 3952870"/>
                <a:gd name="connsiteY820" fmla="*/ 2519915 h 3531292"/>
                <a:gd name="connsiteX821" fmla="*/ 538920 w 3952870"/>
                <a:gd name="connsiteY821" fmla="*/ 2429513 h 3531292"/>
                <a:gd name="connsiteX822" fmla="*/ 526024 w 3952870"/>
                <a:gd name="connsiteY822" fmla="*/ 2434679 h 3531292"/>
                <a:gd name="connsiteX823" fmla="*/ 479599 w 3952870"/>
                <a:gd name="connsiteY823" fmla="*/ 2426930 h 3531292"/>
                <a:gd name="connsiteX824" fmla="*/ 456387 w 3952870"/>
                <a:gd name="connsiteY824" fmla="*/ 2429513 h 3531292"/>
                <a:gd name="connsiteX825" fmla="*/ 440912 w 3952870"/>
                <a:gd name="connsiteY825" fmla="*/ 2411433 h 3531292"/>
                <a:gd name="connsiteX826" fmla="*/ 484758 w 3952870"/>
                <a:gd name="connsiteY826" fmla="*/ 2370106 h 3531292"/>
                <a:gd name="connsiteX827" fmla="*/ 466704 w 3952870"/>
                <a:gd name="connsiteY827" fmla="*/ 2333945 h 3531292"/>
                <a:gd name="connsiteX828" fmla="*/ 477020 w 3952870"/>
                <a:gd name="connsiteY828" fmla="*/ 2300367 h 3531292"/>
                <a:gd name="connsiteX829" fmla="*/ 412541 w 3952870"/>
                <a:gd name="connsiteY829" fmla="*/ 2321031 h 3531292"/>
                <a:gd name="connsiteX830" fmla="*/ 464124 w 3952870"/>
                <a:gd name="connsiteY830" fmla="*/ 2287453 h 3531292"/>
                <a:gd name="connsiteX831" fmla="*/ 425437 w 3952870"/>
                <a:gd name="connsiteY831" fmla="*/ 2295202 h 3531292"/>
                <a:gd name="connsiteX832" fmla="*/ 438333 w 3952870"/>
                <a:gd name="connsiteY832" fmla="*/ 2282287 h 3531292"/>
                <a:gd name="connsiteX833" fmla="*/ 420278 w 3952870"/>
                <a:gd name="connsiteY833" fmla="*/ 2256458 h 3531292"/>
                <a:gd name="connsiteX834" fmla="*/ 363536 w 3952870"/>
                <a:gd name="connsiteY834" fmla="*/ 2274538 h 3531292"/>
                <a:gd name="connsiteX835" fmla="*/ 379011 w 3952870"/>
                <a:gd name="connsiteY835" fmla="*/ 2256458 h 3531292"/>
                <a:gd name="connsiteX836" fmla="*/ 389328 w 3952870"/>
                <a:gd name="connsiteY836" fmla="*/ 2261624 h 3531292"/>
                <a:gd name="connsiteX837" fmla="*/ 443491 w 3952870"/>
                <a:gd name="connsiteY837" fmla="*/ 2215131 h 3531292"/>
                <a:gd name="connsiteX838" fmla="*/ 430595 w 3952870"/>
                <a:gd name="connsiteY838" fmla="*/ 2191885 h 3531292"/>
                <a:gd name="connsiteX839" fmla="*/ 474441 w 3952870"/>
                <a:gd name="connsiteY839" fmla="*/ 2220297 h 3531292"/>
                <a:gd name="connsiteX840" fmla="*/ 513129 w 3952870"/>
                <a:gd name="connsiteY840" fmla="*/ 2104066 h 3531292"/>
                <a:gd name="connsiteX841" fmla="*/ 484758 w 3952870"/>
                <a:gd name="connsiteY841" fmla="*/ 2109232 h 3531292"/>
                <a:gd name="connsiteX842" fmla="*/ 507970 w 3952870"/>
                <a:gd name="connsiteY842" fmla="*/ 2101483 h 3531292"/>
                <a:gd name="connsiteX843" fmla="*/ 513129 w 3952870"/>
                <a:gd name="connsiteY843" fmla="*/ 2101483 h 3531292"/>
                <a:gd name="connsiteX844" fmla="*/ 513129 w 3952870"/>
                <a:gd name="connsiteY844" fmla="*/ 2085985 h 3531292"/>
                <a:gd name="connsiteX845" fmla="*/ 505391 w 3952870"/>
                <a:gd name="connsiteY845" fmla="*/ 2062739 h 3531292"/>
                <a:gd name="connsiteX846" fmla="*/ 510549 w 3952870"/>
                <a:gd name="connsiteY846" fmla="*/ 2039493 h 3531292"/>
                <a:gd name="connsiteX847" fmla="*/ 497653 w 3952870"/>
                <a:gd name="connsiteY847" fmla="*/ 2011081 h 3531292"/>
                <a:gd name="connsiteX848" fmla="*/ 500233 w 3952870"/>
                <a:gd name="connsiteY848" fmla="*/ 2011081 h 3531292"/>
                <a:gd name="connsiteX849" fmla="*/ 466704 w 3952870"/>
                <a:gd name="connsiteY849" fmla="*/ 1962006 h 3531292"/>
                <a:gd name="connsiteX850" fmla="*/ 471862 w 3952870"/>
                <a:gd name="connsiteY850" fmla="*/ 1954257 h 3531292"/>
                <a:gd name="connsiteX851" fmla="*/ 461545 w 3952870"/>
                <a:gd name="connsiteY851" fmla="*/ 1949091 h 3531292"/>
                <a:gd name="connsiteX852" fmla="*/ 505391 w 3952870"/>
                <a:gd name="connsiteY852" fmla="*/ 1936176 h 3531292"/>
                <a:gd name="connsiteX853" fmla="*/ 510549 w 3952870"/>
                <a:gd name="connsiteY853" fmla="*/ 1941342 h 3531292"/>
                <a:gd name="connsiteX854" fmla="*/ 593083 w 3952870"/>
                <a:gd name="connsiteY854" fmla="*/ 1845774 h 3531292"/>
                <a:gd name="connsiteX855" fmla="*/ 624033 w 3952870"/>
                <a:gd name="connsiteY855" fmla="*/ 1835443 h 3531292"/>
                <a:gd name="connsiteX856" fmla="*/ 518287 w 3952870"/>
                <a:gd name="connsiteY856" fmla="*/ 1757955 h 3531292"/>
                <a:gd name="connsiteX857" fmla="*/ 587925 w 3952870"/>
                <a:gd name="connsiteY857" fmla="*/ 1783784 h 3531292"/>
                <a:gd name="connsiteX858" fmla="*/ 613717 w 3952870"/>
                <a:gd name="connsiteY858" fmla="*/ 1765704 h 3531292"/>
                <a:gd name="connsiteX859" fmla="*/ 642086 w 3952870"/>
                <a:gd name="connsiteY859" fmla="*/ 1799282 h 3531292"/>
                <a:gd name="connsiteX860" fmla="*/ 675616 w 3952870"/>
                <a:gd name="connsiteY860" fmla="*/ 1773453 h 3531292"/>
                <a:gd name="connsiteX861" fmla="*/ 673037 w 3952870"/>
                <a:gd name="connsiteY861" fmla="*/ 1773453 h 3531292"/>
                <a:gd name="connsiteX862" fmla="*/ 678195 w 3952870"/>
                <a:gd name="connsiteY862" fmla="*/ 1755372 h 3531292"/>
                <a:gd name="connsiteX863" fmla="*/ 665300 w 3952870"/>
                <a:gd name="connsiteY863" fmla="*/ 1672719 h 3531292"/>
                <a:gd name="connsiteX864" fmla="*/ 675616 w 3952870"/>
                <a:gd name="connsiteY864" fmla="*/ 1659805 h 3531292"/>
                <a:gd name="connsiteX865" fmla="*/ 665300 w 3952870"/>
                <a:gd name="connsiteY865" fmla="*/ 1613312 h 3531292"/>
                <a:gd name="connsiteX866" fmla="*/ 685932 w 3952870"/>
                <a:gd name="connsiteY866" fmla="*/ 1571985 h 3531292"/>
                <a:gd name="connsiteX867" fmla="*/ 685932 w 3952870"/>
                <a:gd name="connsiteY867" fmla="*/ 1574568 h 3531292"/>
                <a:gd name="connsiteX868" fmla="*/ 693670 w 3952870"/>
                <a:gd name="connsiteY868" fmla="*/ 1564237 h 3531292"/>
                <a:gd name="connsiteX869" fmla="*/ 691091 w 3952870"/>
                <a:gd name="connsiteY869" fmla="*/ 1553905 h 3531292"/>
                <a:gd name="connsiteX870" fmla="*/ 693670 w 3952870"/>
                <a:gd name="connsiteY870" fmla="*/ 1533242 h 3531292"/>
                <a:gd name="connsiteX871" fmla="*/ 706566 w 3952870"/>
                <a:gd name="connsiteY871" fmla="*/ 1548739 h 3531292"/>
                <a:gd name="connsiteX872" fmla="*/ 794258 w 3952870"/>
                <a:gd name="connsiteY872" fmla="*/ 1512578 h 3531292"/>
                <a:gd name="connsiteX873" fmla="*/ 809733 w 3952870"/>
                <a:gd name="connsiteY873" fmla="*/ 1517744 h 3531292"/>
                <a:gd name="connsiteX874" fmla="*/ 835525 w 3952870"/>
                <a:gd name="connsiteY874" fmla="*/ 1466086 h 3531292"/>
                <a:gd name="connsiteX875" fmla="*/ 853579 w 3952870"/>
                <a:gd name="connsiteY875" fmla="*/ 1491915 h 3531292"/>
                <a:gd name="connsiteX876" fmla="*/ 874212 w 3952870"/>
                <a:gd name="connsiteY876" fmla="*/ 1481583 h 3531292"/>
                <a:gd name="connsiteX877" fmla="*/ 933533 w 3952870"/>
                <a:gd name="connsiteY877" fmla="*/ 1530659 h 3531292"/>
                <a:gd name="connsiteX878" fmla="*/ 918059 w 3952870"/>
                <a:gd name="connsiteY878" fmla="*/ 1543573 h 3531292"/>
                <a:gd name="connsiteX879" fmla="*/ 900004 w 3952870"/>
                <a:gd name="connsiteY879" fmla="*/ 1538408 h 3531292"/>
                <a:gd name="connsiteX880" fmla="*/ 887108 w 3952870"/>
                <a:gd name="connsiteY880" fmla="*/ 1543573 h 3531292"/>
                <a:gd name="connsiteX881" fmla="*/ 892266 w 3952870"/>
                <a:gd name="connsiteY881" fmla="*/ 1548739 h 3531292"/>
                <a:gd name="connsiteX882" fmla="*/ 894846 w 3952870"/>
                <a:gd name="connsiteY882" fmla="*/ 1548739 h 3531292"/>
                <a:gd name="connsiteX883" fmla="*/ 863895 w 3952870"/>
                <a:gd name="connsiteY883" fmla="*/ 1579734 h 3531292"/>
                <a:gd name="connsiteX884" fmla="*/ 881950 w 3952870"/>
                <a:gd name="connsiteY884" fmla="*/ 1641724 h 3531292"/>
                <a:gd name="connsiteX885" fmla="*/ 845841 w 3952870"/>
                <a:gd name="connsiteY885" fmla="*/ 1688217 h 3531292"/>
                <a:gd name="connsiteX886" fmla="*/ 861316 w 3952870"/>
                <a:gd name="connsiteY886" fmla="*/ 1695965 h 3531292"/>
                <a:gd name="connsiteX887" fmla="*/ 876791 w 3952870"/>
                <a:gd name="connsiteY887" fmla="*/ 1685634 h 3531292"/>
                <a:gd name="connsiteX888" fmla="*/ 876791 w 3952870"/>
                <a:gd name="connsiteY888" fmla="*/ 1688217 h 3531292"/>
                <a:gd name="connsiteX889" fmla="*/ 920637 w 3952870"/>
                <a:gd name="connsiteY889" fmla="*/ 1662387 h 3531292"/>
                <a:gd name="connsiteX890" fmla="*/ 918059 w 3952870"/>
                <a:gd name="connsiteY890" fmla="*/ 1654639 h 3531292"/>
                <a:gd name="connsiteX891" fmla="*/ 969642 w 3952870"/>
                <a:gd name="connsiteY891" fmla="*/ 1613312 h 3531292"/>
                <a:gd name="connsiteX892" fmla="*/ 995433 w 3952870"/>
                <a:gd name="connsiteY892" fmla="*/ 1615895 h 3531292"/>
                <a:gd name="connsiteX893" fmla="*/ 1003171 w 3952870"/>
                <a:gd name="connsiteY893" fmla="*/ 1610729 h 3531292"/>
                <a:gd name="connsiteX894" fmla="*/ 990275 w 3952870"/>
                <a:gd name="connsiteY894" fmla="*/ 1592649 h 3531292"/>
                <a:gd name="connsiteX895" fmla="*/ 1003171 w 3952870"/>
                <a:gd name="connsiteY895" fmla="*/ 1590066 h 3531292"/>
                <a:gd name="connsiteX896" fmla="*/ 992855 w 3952870"/>
                <a:gd name="connsiteY896" fmla="*/ 1574568 h 3531292"/>
                <a:gd name="connsiteX897" fmla="*/ 1101180 w 3952870"/>
                <a:gd name="connsiteY897" fmla="*/ 1463503 h 3531292"/>
                <a:gd name="connsiteX898" fmla="*/ 1093442 w 3952870"/>
                <a:gd name="connsiteY898" fmla="*/ 1455754 h 3531292"/>
                <a:gd name="connsiteX899" fmla="*/ 1114075 w 3952870"/>
                <a:gd name="connsiteY899" fmla="*/ 1432508 h 3531292"/>
                <a:gd name="connsiteX900" fmla="*/ 1126972 w 3952870"/>
                <a:gd name="connsiteY900" fmla="*/ 1440257 h 3531292"/>
                <a:gd name="connsiteX901" fmla="*/ 1163080 w 3952870"/>
                <a:gd name="connsiteY901" fmla="*/ 1411847 h 3531292"/>
                <a:gd name="connsiteX902" fmla="*/ 1183714 w 3952870"/>
                <a:gd name="connsiteY902" fmla="*/ 1417013 h 3531292"/>
                <a:gd name="connsiteX903" fmla="*/ 1201767 w 3952870"/>
                <a:gd name="connsiteY903" fmla="*/ 1409264 h 3531292"/>
                <a:gd name="connsiteX904" fmla="*/ 1204347 w 3952870"/>
                <a:gd name="connsiteY904" fmla="*/ 1406681 h 3531292"/>
                <a:gd name="connsiteX905" fmla="*/ 1199188 w 3952870"/>
                <a:gd name="connsiteY905" fmla="*/ 1398932 h 3531292"/>
                <a:gd name="connsiteX906" fmla="*/ 1214663 w 3952870"/>
                <a:gd name="connsiteY906" fmla="*/ 1380852 h 3531292"/>
                <a:gd name="connsiteX907" fmla="*/ 1232717 w 3952870"/>
                <a:gd name="connsiteY907" fmla="*/ 1342108 h 3531292"/>
                <a:gd name="connsiteX908" fmla="*/ 1261088 w 3952870"/>
                <a:gd name="connsiteY908" fmla="*/ 1352439 h 3531292"/>
                <a:gd name="connsiteX909" fmla="*/ 1261088 w 3952870"/>
                <a:gd name="connsiteY909" fmla="*/ 1349857 h 3531292"/>
                <a:gd name="connsiteX910" fmla="*/ 1263668 w 3952870"/>
                <a:gd name="connsiteY910" fmla="*/ 1342108 h 3531292"/>
                <a:gd name="connsiteX911" fmla="*/ 1281722 w 3952870"/>
                <a:gd name="connsiteY911" fmla="*/ 1347274 h 3531292"/>
                <a:gd name="connsiteX912" fmla="*/ 1276564 w 3952870"/>
                <a:gd name="connsiteY912" fmla="*/ 1360189 h 3531292"/>
                <a:gd name="connsiteX913" fmla="*/ 1271405 w 3952870"/>
                <a:gd name="connsiteY913" fmla="*/ 1357606 h 3531292"/>
                <a:gd name="connsiteX914" fmla="*/ 1266247 w 3952870"/>
                <a:gd name="connsiteY914" fmla="*/ 1355023 h 3531292"/>
                <a:gd name="connsiteX915" fmla="*/ 1271405 w 3952870"/>
                <a:gd name="connsiteY915" fmla="*/ 1370520 h 3531292"/>
                <a:gd name="connsiteX916" fmla="*/ 1371993 w 3952870"/>
                <a:gd name="connsiteY916" fmla="*/ 1324028 h 3531292"/>
                <a:gd name="connsiteX917" fmla="*/ 1377151 w 3952870"/>
                <a:gd name="connsiteY917" fmla="*/ 1329193 h 3531292"/>
                <a:gd name="connsiteX918" fmla="*/ 1433894 w 3952870"/>
                <a:gd name="connsiteY918" fmla="*/ 1287867 h 3531292"/>
                <a:gd name="connsiteX919" fmla="*/ 1459685 w 3952870"/>
                <a:gd name="connsiteY919" fmla="*/ 1336942 h 3531292"/>
                <a:gd name="connsiteX920" fmla="*/ 1531903 w 3952870"/>
                <a:gd name="connsiteY920" fmla="*/ 1318862 h 3531292"/>
                <a:gd name="connsiteX921" fmla="*/ 1560273 w 3952870"/>
                <a:gd name="connsiteY921" fmla="*/ 1339525 h 3531292"/>
                <a:gd name="connsiteX922" fmla="*/ 1555115 w 3952870"/>
                <a:gd name="connsiteY922" fmla="*/ 1324028 h 3531292"/>
                <a:gd name="connsiteX923" fmla="*/ 1570590 w 3952870"/>
                <a:gd name="connsiteY923" fmla="*/ 1318862 h 3531292"/>
                <a:gd name="connsiteX924" fmla="*/ 1578327 w 3952870"/>
                <a:gd name="connsiteY924" fmla="*/ 1329193 h 3531292"/>
                <a:gd name="connsiteX925" fmla="*/ 1578327 w 3952870"/>
                <a:gd name="connsiteY925" fmla="*/ 1318862 h 3531292"/>
                <a:gd name="connsiteX926" fmla="*/ 1583483 w 3952870"/>
                <a:gd name="connsiteY926" fmla="*/ 1331777 h 3531292"/>
                <a:gd name="connsiteX927" fmla="*/ 1606695 w 3952870"/>
                <a:gd name="connsiteY927" fmla="*/ 1305947 h 3531292"/>
                <a:gd name="connsiteX928" fmla="*/ 1632487 w 3952870"/>
                <a:gd name="connsiteY928" fmla="*/ 1334359 h 3531292"/>
                <a:gd name="connsiteX929" fmla="*/ 1629908 w 3952870"/>
                <a:gd name="connsiteY929" fmla="*/ 1347274 h 3531292"/>
                <a:gd name="connsiteX930" fmla="*/ 1653120 w 3952870"/>
                <a:gd name="connsiteY930" fmla="*/ 1370520 h 3531292"/>
                <a:gd name="connsiteX931" fmla="*/ 1655700 w 3952870"/>
                <a:gd name="connsiteY931" fmla="*/ 1365354 h 3531292"/>
                <a:gd name="connsiteX932" fmla="*/ 1658279 w 3952870"/>
                <a:gd name="connsiteY932" fmla="*/ 1367937 h 3531292"/>
                <a:gd name="connsiteX933" fmla="*/ 1653120 w 3952870"/>
                <a:gd name="connsiteY933" fmla="*/ 1357606 h 3531292"/>
                <a:gd name="connsiteX934" fmla="*/ 1702125 w 3952870"/>
                <a:gd name="connsiteY934" fmla="*/ 1324028 h 3531292"/>
                <a:gd name="connsiteX935" fmla="*/ 1694387 w 3952870"/>
                <a:gd name="connsiteY935" fmla="*/ 1264620 h 3531292"/>
                <a:gd name="connsiteX936" fmla="*/ 1733075 w 3952870"/>
                <a:gd name="connsiteY936" fmla="*/ 1207796 h 3531292"/>
                <a:gd name="connsiteX937" fmla="*/ 1717600 w 3952870"/>
                <a:gd name="connsiteY937" fmla="*/ 1171635 h 3531292"/>
                <a:gd name="connsiteX938" fmla="*/ 1735654 w 3952870"/>
                <a:gd name="connsiteY938" fmla="*/ 1158721 h 3531292"/>
                <a:gd name="connsiteX939" fmla="*/ 1766604 w 3952870"/>
                <a:gd name="connsiteY939" fmla="*/ 1169052 h 3531292"/>
                <a:gd name="connsiteX940" fmla="*/ 1797554 w 3952870"/>
                <a:gd name="connsiteY940" fmla="*/ 1125143 h 3531292"/>
                <a:gd name="connsiteX941" fmla="*/ 1813029 w 3952870"/>
                <a:gd name="connsiteY941" fmla="*/ 1091565 h 3531292"/>
                <a:gd name="connsiteX942" fmla="*/ 1833663 w 3952870"/>
                <a:gd name="connsiteY942" fmla="*/ 1096731 h 3531292"/>
                <a:gd name="connsiteX943" fmla="*/ 1838821 w 3952870"/>
                <a:gd name="connsiteY943" fmla="*/ 1091565 h 3531292"/>
                <a:gd name="connsiteX944" fmla="*/ 1838821 w 3952870"/>
                <a:gd name="connsiteY944" fmla="*/ 1060570 h 3531292"/>
                <a:gd name="connsiteX945" fmla="*/ 1828504 w 3952870"/>
                <a:gd name="connsiteY945" fmla="*/ 1039907 h 3531292"/>
                <a:gd name="connsiteX946" fmla="*/ 1836242 w 3952870"/>
                <a:gd name="connsiteY946" fmla="*/ 1026992 h 3531292"/>
                <a:gd name="connsiteX947" fmla="*/ 1877508 w 3952870"/>
                <a:gd name="connsiteY947" fmla="*/ 1057987 h 3531292"/>
                <a:gd name="connsiteX948" fmla="*/ 1944567 w 3952870"/>
                <a:gd name="connsiteY948" fmla="*/ 1001163 h 3531292"/>
                <a:gd name="connsiteX949" fmla="*/ 1887825 w 3952870"/>
                <a:gd name="connsiteY949" fmla="*/ 908178 h 3531292"/>
                <a:gd name="connsiteX950" fmla="*/ 1898142 w 3952870"/>
                <a:gd name="connsiteY950" fmla="*/ 905595 h 3531292"/>
                <a:gd name="connsiteX951" fmla="*/ 1967780 w 3952870"/>
                <a:gd name="connsiteY951" fmla="*/ 983083 h 3531292"/>
                <a:gd name="connsiteX952" fmla="*/ 1985834 w 3952870"/>
                <a:gd name="connsiteY952" fmla="*/ 983083 h 3531292"/>
                <a:gd name="connsiteX953" fmla="*/ 2011626 w 3952870"/>
                <a:gd name="connsiteY953" fmla="*/ 1003746 h 3531292"/>
                <a:gd name="connsiteX954" fmla="*/ 2073526 w 3952870"/>
                <a:gd name="connsiteY954" fmla="*/ 980500 h 3531292"/>
                <a:gd name="connsiteX955" fmla="*/ 2091580 w 3952870"/>
                <a:gd name="connsiteY955" fmla="*/ 990832 h 3531292"/>
                <a:gd name="connsiteX956" fmla="*/ 2132847 w 3952870"/>
                <a:gd name="connsiteY956" fmla="*/ 931424 h 3531292"/>
                <a:gd name="connsiteX957" fmla="*/ 2107055 w 3952870"/>
                <a:gd name="connsiteY957" fmla="*/ 884932 h 3531292"/>
                <a:gd name="connsiteX958" fmla="*/ 2780562 w 3952870"/>
                <a:gd name="connsiteY958" fmla="*/ 876994 h 3531292"/>
                <a:gd name="connsiteX959" fmla="*/ 2793995 w 3952870"/>
                <a:gd name="connsiteY959" fmla="*/ 894945 h 3531292"/>
                <a:gd name="connsiteX960" fmla="*/ 2777876 w 3952870"/>
                <a:gd name="connsiteY960" fmla="*/ 910332 h 3531292"/>
                <a:gd name="connsiteX961" fmla="*/ 2759070 w 3952870"/>
                <a:gd name="connsiteY961" fmla="*/ 889816 h 3531292"/>
                <a:gd name="connsiteX962" fmla="*/ 2780562 w 3952870"/>
                <a:gd name="connsiteY962" fmla="*/ 876994 h 3531292"/>
                <a:gd name="connsiteX963" fmla="*/ 3597270 w 3952870"/>
                <a:gd name="connsiteY963" fmla="*/ 850005 h 3531292"/>
                <a:gd name="connsiteX964" fmla="*/ 3633783 w 3952870"/>
                <a:gd name="connsiteY964" fmla="*/ 870643 h 3531292"/>
                <a:gd name="connsiteX965" fmla="*/ 3597270 w 3952870"/>
                <a:gd name="connsiteY965" fmla="*/ 850005 h 3531292"/>
                <a:gd name="connsiteX966" fmla="*/ 2117721 w 3952870"/>
                <a:gd name="connsiteY966" fmla="*/ 847784 h 3531292"/>
                <a:gd name="connsiteX967" fmla="*/ 2135183 w 3952870"/>
                <a:gd name="connsiteY967" fmla="*/ 855404 h 3531292"/>
                <a:gd name="connsiteX968" fmla="*/ 2112731 w 3952870"/>
                <a:gd name="connsiteY968" fmla="*/ 870644 h 3531292"/>
                <a:gd name="connsiteX969" fmla="*/ 2100258 w 3952870"/>
                <a:gd name="connsiteY969" fmla="*/ 855404 h 3531292"/>
                <a:gd name="connsiteX970" fmla="*/ 2117721 w 3952870"/>
                <a:gd name="connsiteY970" fmla="*/ 847784 h 3531292"/>
                <a:gd name="connsiteX971" fmla="*/ 1003921 w 3952870"/>
                <a:gd name="connsiteY971" fmla="*/ 814499 h 3531292"/>
                <a:gd name="connsiteX972" fmla="*/ 1065212 w 3952870"/>
                <a:gd name="connsiteY972" fmla="*/ 868927 h 3531292"/>
                <a:gd name="connsiteX973" fmla="*/ 1019245 w 3952870"/>
                <a:gd name="connsiteY973" fmla="*/ 936315 h 3531292"/>
                <a:gd name="connsiteX974" fmla="*/ 986044 w 3952870"/>
                <a:gd name="connsiteY974" fmla="*/ 936315 h 3531292"/>
                <a:gd name="connsiteX975" fmla="*/ 957953 w 3952870"/>
                <a:gd name="connsiteY975" fmla="*/ 915581 h 3531292"/>
                <a:gd name="connsiteX976" fmla="*/ 947736 w 3952870"/>
                <a:gd name="connsiteY976" fmla="*/ 889662 h 3531292"/>
                <a:gd name="connsiteX977" fmla="*/ 1003921 w 3952870"/>
                <a:gd name="connsiteY977" fmla="*/ 814499 h 3531292"/>
                <a:gd name="connsiteX978" fmla="*/ 1985640 w 3952870"/>
                <a:gd name="connsiteY978" fmla="*/ 749403 h 3531292"/>
                <a:gd name="connsiteX979" fmla="*/ 2016665 w 3952870"/>
                <a:gd name="connsiteY979" fmla="*/ 798515 h 3531292"/>
                <a:gd name="connsiteX980" fmla="*/ 2034762 w 3952870"/>
                <a:gd name="connsiteY980" fmla="*/ 886397 h 3531292"/>
                <a:gd name="connsiteX981" fmla="*/ 2039933 w 3952870"/>
                <a:gd name="connsiteY981" fmla="*/ 901906 h 3531292"/>
                <a:gd name="connsiteX982" fmla="*/ 2003738 w 3952870"/>
                <a:gd name="connsiteY982" fmla="*/ 948432 h 3531292"/>
                <a:gd name="connsiteX983" fmla="*/ 1949445 w 3952870"/>
                <a:gd name="connsiteY983" fmla="*/ 845041 h 3531292"/>
                <a:gd name="connsiteX984" fmla="*/ 1954616 w 3952870"/>
                <a:gd name="connsiteY984" fmla="*/ 790760 h 3531292"/>
                <a:gd name="connsiteX985" fmla="*/ 1985640 w 3952870"/>
                <a:gd name="connsiteY985" fmla="*/ 749403 h 3531292"/>
                <a:gd name="connsiteX986" fmla="*/ 1931454 w 3952870"/>
                <a:gd name="connsiteY986" fmla="*/ 716656 h 3531292"/>
                <a:gd name="connsiteX987" fmla="*/ 1936746 w 3952870"/>
                <a:gd name="connsiteY987" fmla="*/ 723800 h 3531292"/>
                <a:gd name="connsiteX988" fmla="*/ 1931454 w 3952870"/>
                <a:gd name="connsiteY988" fmla="*/ 726180 h 3531292"/>
                <a:gd name="connsiteX989" fmla="*/ 1928808 w 3952870"/>
                <a:gd name="connsiteY989" fmla="*/ 723800 h 3531292"/>
                <a:gd name="connsiteX990" fmla="*/ 1931454 w 3952870"/>
                <a:gd name="connsiteY990" fmla="*/ 716656 h 3531292"/>
                <a:gd name="connsiteX991" fmla="*/ 1135062 w 3952870"/>
                <a:gd name="connsiteY991" fmla="*/ 713481 h 3531292"/>
                <a:gd name="connsiteX992" fmla="*/ 1158875 w 3952870"/>
                <a:gd name="connsiteY992" fmla="*/ 767655 h 3531292"/>
                <a:gd name="connsiteX993" fmla="*/ 1145645 w 3952870"/>
                <a:gd name="connsiteY993" fmla="*/ 837308 h 3531292"/>
                <a:gd name="connsiteX994" fmla="*/ 1127124 w 3952870"/>
                <a:gd name="connsiteY994" fmla="*/ 736698 h 3531292"/>
                <a:gd name="connsiteX995" fmla="*/ 1135062 w 3952870"/>
                <a:gd name="connsiteY995" fmla="*/ 713481 h 3531292"/>
                <a:gd name="connsiteX996" fmla="*/ 1908989 w 3952870"/>
                <a:gd name="connsiteY996" fmla="*/ 600768 h 3531292"/>
                <a:gd name="connsiteX997" fmla="*/ 1965320 w 3952870"/>
                <a:gd name="connsiteY997" fmla="*/ 670165 h 3531292"/>
                <a:gd name="connsiteX998" fmla="*/ 1962760 w 3952870"/>
                <a:gd name="connsiteY998" fmla="*/ 675305 h 3531292"/>
                <a:gd name="connsiteX999" fmla="*/ 1962760 w 3952870"/>
                <a:gd name="connsiteY999" fmla="*/ 690726 h 3531292"/>
                <a:gd name="connsiteX1000" fmla="*/ 1939715 w 3952870"/>
                <a:gd name="connsiteY1000" fmla="*/ 708718 h 3531292"/>
                <a:gd name="connsiteX1001" fmla="*/ 1888506 w 3952870"/>
                <a:gd name="connsiteY1001" fmla="*/ 613620 h 3531292"/>
                <a:gd name="connsiteX1002" fmla="*/ 1908989 w 3952870"/>
                <a:gd name="connsiteY1002" fmla="*/ 600768 h 3531292"/>
                <a:gd name="connsiteX1003" fmla="*/ 2485740 w 3952870"/>
                <a:gd name="connsiteY1003" fmla="*/ 581719 h 3531292"/>
                <a:gd name="connsiteX1004" fmla="*/ 2483219 w 3952870"/>
                <a:gd name="connsiteY1004" fmla="*/ 584338 h 3531292"/>
                <a:gd name="connsiteX1005" fmla="*/ 2488262 w 3952870"/>
                <a:gd name="connsiteY1005" fmla="*/ 589577 h 3531292"/>
                <a:gd name="connsiteX1006" fmla="*/ 2490783 w 3952870"/>
                <a:gd name="connsiteY1006" fmla="*/ 586957 h 3531292"/>
                <a:gd name="connsiteX1007" fmla="*/ 2490783 w 3952870"/>
                <a:gd name="connsiteY1007" fmla="*/ 605293 h 3531292"/>
                <a:gd name="connsiteX1008" fmla="*/ 2475655 w 3952870"/>
                <a:gd name="connsiteY1008" fmla="*/ 626248 h 3531292"/>
                <a:gd name="connsiteX1009" fmla="*/ 2458006 w 3952870"/>
                <a:gd name="connsiteY1009" fmla="*/ 634106 h 3531292"/>
                <a:gd name="connsiteX1010" fmla="*/ 2450441 w 3952870"/>
                <a:gd name="connsiteY1010" fmla="*/ 605293 h 3531292"/>
                <a:gd name="connsiteX1011" fmla="*/ 2485740 w 3952870"/>
                <a:gd name="connsiteY1011" fmla="*/ 581719 h 3531292"/>
                <a:gd name="connsiteX1012" fmla="*/ 1362075 w 3952870"/>
                <a:gd name="connsiteY1012" fmla="*/ 569019 h 3531292"/>
                <a:gd name="connsiteX1013" fmla="*/ 1400174 w 3952870"/>
                <a:gd name="connsiteY1013" fmla="*/ 603009 h 3531292"/>
                <a:gd name="connsiteX1014" fmla="*/ 1384934 w 3952870"/>
                <a:gd name="connsiteY1014" fmla="*/ 613469 h 3531292"/>
                <a:gd name="connsiteX1015" fmla="*/ 1349375 w 3952870"/>
                <a:gd name="connsiteY1015" fmla="*/ 589936 h 3531292"/>
                <a:gd name="connsiteX1016" fmla="*/ 1362075 w 3952870"/>
                <a:gd name="connsiteY1016" fmla="*/ 569019 h 3531292"/>
                <a:gd name="connsiteX1017" fmla="*/ 1736720 w 3952870"/>
                <a:gd name="connsiteY1017" fmla="*/ 535682 h 3531292"/>
                <a:gd name="connsiteX1018" fmla="*/ 1749420 w 3952870"/>
                <a:gd name="connsiteY1018" fmla="*/ 564058 h 3531292"/>
                <a:gd name="connsiteX1019" fmla="*/ 1762120 w 3952870"/>
                <a:gd name="connsiteY1019" fmla="*/ 638869 h 3531292"/>
                <a:gd name="connsiteX1020" fmla="*/ 1749420 w 3952870"/>
                <a:gd name="connsiteY1020" fmla="*/ 625971 h 3531292"/>
                <a:gd name="connsiteX1021" fmla="*/ 1754500 w 3952870"/>
                <a:gd name="connsiteY1021" fmla="*/ 605333 h 3531292"/>
                <a:gd name="connsiteX1022" fmla="*/ 1749420 w 3952870"/>
                <a:gd name="connsiteY1022" fmla="*/ 610493 h 3531292"/>
                <a:gd name="connsiteX1023" fmla="*/ 1736720 w 3952870"/>
                <a:gd name="connsiteY1023" fmla="*/ 535682 h 3531292"/>
                <a:gd name="connsiteX1024" fmla="*/ 1494107 w 3952870"/>
                <a:gd name="connsiteY1024" fmla="*/ 530919 h 3531292"/>
                <a:gd name="connsiteX1025" fmla="*/ 1586516 w 3952870"/>
                <a:gd name="connsiteY1025" fmla="*/ 624098 h 3531292"/>
                <a:gd name="connsiteX1026" fmla="*/ 1565984 w 3952870"/>
                <a:gd name="connsiteY1026" fmla="*/ 647393 h 3531292"/>
                <a:gd name="connsiteX1027" fmla="*/ 1481273 w 3952870"/>
                <a:gd name="connsiteY1027" fmla="*/ 590451 h 3531292"/>
                <a:gd name="connsiteX1028" fmla="*/ 1468438 w 3952870"/>
                <a:gd name="connsiteY1028" fmla="*/ 549037 h 3531292"/>
                <a:gd name="connsiteX1029" fmla="*/ 1494107 w 3952870"/>
                <a:gd name="connsiteY1029" fmla="*/ 530919 h 3531292"/>
                <a:gd name="connsiteX1030" fmla="*/ 1284815 w 3952870"/>
                <a:gd name="connsiteY1030" fmla="*/ 346771 h 3531292"/>
                <a:gd name="connsiteX1031" fmla="*/ 1303336 w 3952870"/>
                <a:gd name="connsiteY1031" fmla="*/ 364829 h 3531292"/>
                <a:gd name="connsiteX1032" fmla="*/ 1263649 w 3952870"/>
                <a:gd name="connsiteY1032" fmla="*/ 349351 h 3531292"/>
                <a:gd name="connsiteX1033" fmla="*/ 1284815 w 3952870"/>
                <a:gd name="connsiteY1033" fmla="*/ 346771 h 3531292"/>
                <a:gd name="connsiteX1034" fmla="*/ 1867888 w 3952870"/>
                <a:gd name="connsiteY1034" fmla="*/ 322958 h 3531292"/>
                <a:gd name="connsiteX1035" fmla="*/ 1906583 w 3952870"/>
                <a:gd name="connsiteY1035" fmla="*/ 375028 h 3531292"/>
                <a:gd name="connsiteX1036" fmla="*/ 1901424 w 3952870"/>
                <a:gd name="connsiteY1036" fmla="*/ 385441 h 3531292"/>
                <a:gd name="connsiteX1037" fmla="*/ 1904003 w 3952870"/>
                <a:gd name="connsiteY1037" fmla="*/ 388044 h 3531292"/>
                <a:gd name="connsiteX1038" fmla="*/ 1867888 w 3952870"/>
                <a:gd name="connsiteY1038" fmla="*/ 335976 h 3531292"/>
                <a:gd name="connsiteX1039" fmla="*/ 1867888 w 3952870"/>
                <a:gd name="connsiteY1039" fmla="*/ 322958 h 3531292"/>
                <a:gd name="connsiteX1040" fmla="*/ 1591663 w 3952870"/>
                <a:gd name="connsiteY1040" fmla="*/ 313433 h 3531292"/>
                <a:gd name="connsiteX1041" fmla="*/ 1630358 w 3952870"/>
                <a:gd name="connsiteY1041" fmla="*/ 376025 h 3531292"/>
                <a:gd name="connsiteX1042" fmla="*/ 1609720 w 3952870"/>
                <a:gd name="connsiteY1042" fmla="*/ 386457 h 3531292"/>
                <a:gd name="connsiteX1043" fmla="*/ 1583923 w 3952870"/>
                <a:gd name="connsiteY1043" fmla="*/ 370809 h 3531292"/>
                <a:gd name="connsiteX1044" fmla="*/ 1568449 w 3952870"/>
                <a:gd name="connsiteY1044" fmla="*/ 336905 h 3531292"/>
                <a:gd name="connsiteX1045" fmla="*/ 1591663 w 3952870"/>
                <a:gd name="connsiteY1045" fmla="*/ 313433 h 3531292"/>
                <a:gd name="connsiteX1046" fmla="*/ 2424541 w 3952870"/>
                <a:gd name="connsiteY1046" fmla="*/ 305494 h 3531292"/>
                <a:gd name="connsiteX1047" fmla="*/ 2436808 w 3952870"/>
                <a:gd name="connsiteY1047" fmla="*/ 315655 h 3531292"/>
                <a:gd name="connsiteX1048" fmla="*/ 2424541 w 3952870"/>
                <a:gd name="connsiteY1048" fmla="*/ 328355 h 3531292"/>
                <a:gd name="connsiteX1049" fmla="*/ 2409820 w 3952870"/>
                <a:gd name="connsiteY1049" fmla="*/ 315655 h 3531292"/>
                <a:gd name="connsiteX1050" fmla="*/ 2424541 w 3952870"/>
                <a:gd name="connsiteY1050" fmla="*/ 305494 h 3531292"/>
                <a:gd name="connsiteX1051" fmla="*/ 666749 w 3952870"/>
                <a:gd name="connsiteY1051" fmla="*/ 281682 h 3531292"/>
                <a:gd name="connsiteX1052" fmla="*/ 733422 w 3952870"/>
                <a:gd name="connsiteY1052" fmla="*/ 342008 h 3531292"/>
                <a:gd name="connsiteX1053" fmla="*/ 705214 w 3952870"/>
                <a:gd name="connsiteY1053" fmla="*/ 342008 h 3531292"/>
                <a:gd name="connsiteX1054" fmla="*/ 697521 w 3952870"/>
                <a:gd name="connsiteY1054" fmla="*/ 334138 h 3531292"/>
                <a:gd name="connsiteX1055" fmla="*/ 666749 w 3952870"/>
                <a:gd name="connsiteY1055" fmla="*/ 281682 h 3531292"/>
                <a:gd name="connsiteX1056" fmla="*/ 1842422 w 3952870"/>
                <a:gd name="connsiteY1056" fmla="*/ 261045 h 3531292"/>
                <a:gd name="connsiteX1057" fmla="*/ 1865044 w 3952870"/>
                <a:gd name="connsiteY1057" fmla="*/ 326133 h 3531292"/>
                <a:gd name="connsiteX1058" fmla="*/ 1839908 w 3952870"/>
                <a:gd name="connsiteY1058" fmla="*/ 276666 h 3531292"/>
                <a:gd name="connsiteX1059" fmla="*/ 1842422 w 3952870"/>
                <a:gd name="connsiteY1059" fmla="*/ 261045 h 3531292"/>
                <a:gd name="connsiteX1060" fmla="*/ 1815566 w 3952870"/>
                <a:gd name="connsiteY1060" fmla="*/ 256283 h 3531292"/>
                <a:gd name="connsiteX1061" fmla="*/ 1820858 w 3952870"/>
                <a:gd name="connsiteY1061" fmla="*/ 267396 h 3531292"/>
                <a:gd name="connsiteX1062" fmla="*/ 1812920 w 3952870"/>
                <a:gd name="connsiteY1062" fmla="*/ 264618 h 3531292"/>
                <a:gd name="connsiteX1063" fmla="*/ 1815566 w 3952870"/>
                <a:gd name="connsiteY1063" fmla="*/ 256283 h 3531292"/>
                <a:gd name="connsiteX1064" fmla="*/ 1197292 w 3952870"/>
                <a:gd name="connsiteY1064" fmla="*/ 194372 h 3531292"/>
                <a:gd name="connsiteX1065" fmla="*/ 1204912 w 3952870"/>
                <a:gd name="connsiteY1065" fmla="*/ 202196 h 3531292"/>
                <a:gd name="connsiteX1066" fmla="*/ 1192213 w 3952870"/>
                <a:gd name="connsiteY1066" fmla="*/ 230884 h 3531292"/>
                <a:gd name="connsiteX1067" fmla="*/ 1197292 w 3952870"/>
                <a:gd name="connsiteY1067" fmla="*/ 194372 h 3531292"/>
                <a:gd name="connsiteX1068" fmla="*/ 1821850 w 3952870"/>
                <a:gd name="connsiteY1068" fmla="*/ 165795 h 3531292"/>
                <a:gd name="connsiteX1069" fmla="*/ 1839908 w 3952870"/>
                <a:gd name="connsiteY1069" fmla="*/ 171086 h 3531292"/>
                <a:gd name="connsiteX1070" fmla="*/ 1837328 w 3952870"/>
                <a:gd name="connsiteY1070" fmla="*/ 189608 h 3531292"/>
                <a:gd name="connsiteX1071" fmla="*/ 1821850 w 3952870"/>
                <a:gd name="connsiteY1071" fmla="*/ 165795 h 3531292"/>
                <a:gd name="connsiteX1072" fmla="*/ 1202134 w 3952870"/>
                <a:gd name="connsiteY1072" fmla="*/ 129285 h 3531292"/>
                <a:gd name="connsiteX1073" fmla="*/ 1217612 w 3952870"/>
                <a:gd name="connsiteY1073" fmla="*/ 145022 h 3531292"/>
                <a:gd name="connsiteX1074" fmla="*/ 1207293 w 3952870"/>
                <a:gd name="connsiteY1074" fmla="*/ 171250 h 3531292"/>
                <a:gd name="connsiteX1075" fmla="*/ 1199554 w 3952870"/>
                <a:gd name="connsiteY1075" fmla="*/ 189610 h 3531292"/>
                <a:gd name="connsiteX1076" fmla="*/ 1196974 w 3952870"/>
                <a:gd name="connsiteY1076" fmla="*/ 179118 h 3531292"/>
                <a:gd name="connsiteX1077" fmla="*/ 1202134 w 3952870"/>
                <a:gd name="connsiteY1077" fmla="*/ 129285 h 3531292"/>
                <a:gd name="connsiteX1078" fmla="*/ 1741338 w 3952870"/>
                <a:gd name="connsiteY1078" fmla="*/ 127695 h 3531292"/>
                <a:gd name="connsiteX1079" fmla="*/ 1788097 w 3952870"/>
                <a:gd name="connsiteY1079" fmla="*/ 207107 h 3531292"/>
                <a:gd name="connsiteX1080" fmla="*/ 1790695 w 3952870"/>
                <a:gd name="connsiteY1080" fmla="*/ 237846 h 3531292"/>
                <a:gd name="connsiteX1081" fmla="*/ 1777706 w 3952870"/>
                <a:gd name="connsiteY1081" fmla="*/ 240408 h 3531292"/>
                <a:gd name="connsiteX1082" fmla="*/ 1756925 w 3952870"/>
                <a:gd name="connsiteY1082" fmla="*/ 207107 h 3531292"/>
                <a:gd name="connsiteX1083" fmla="*/ 1733545 w 3952870"/>
                <a:gd name="connsiteY1083" fmla="*/ 137941 h 3531292"/>
                <a:gd name="connsiteX1084" fmla="*/ 1741338 w 3952870"/>
                <a:gd name="connsiteY1084" fmla="*/ 127695 h 3531292"/>
                <a:gd name="connsiteX1085" fmla="*/ 1671633 w 3952870"/>
                <a:gd name="connsiteY1085" fmla="*/ 123 h 3531292"/>
                <a:gd name="connsiteX1086" fmla="*/ 1648501 w 3952870"/>
                <a:gd name="connsiteY1086" fmla="*/ 41780 h 3531292"/>
                <a:gd name="connsiteX1087" fmla="*/ 1633080 w 3952870"/>
                <a:gd name="connsiteY1087" fmla="*/ 62608 h 3531292"/>
                <a:gd name="connsiteX1088" fmla="*/ 1617658 w 3952870"/>
                <a:gd name="connsiteY1088" fmla="*/ 60004 h 3531292"/>
                <a:gd name="connsiteX1089" fmla="*/ 1671633 w 3952870"/>
                <a:gd name="connsiteY1089" fmla="*/ 123 h 3531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</a:cxnLst>
              <a:rect l="l" t="t" r="r" b="b"/>
              <a:pathLst>
                <a:path w="3952870" h="3531292">
                  <a:moveTo>
                    <a:pt x="2169280" y="3455092"/>
                  </a:moveTo>
                  <a:cubicBezTo>
                    <a:pt x="2182049" y="3457632"/>
                    <a:pt x="2192264" y="3465252"/>
                    <a:pt x="2197372" y="3485572"/>
                  </a:cubicBezTo>
                  <a:cubicBezTo>
                    <a:pt x="2205033" y="3490652"/>
                    <a:pt x="2205033" y="3498272"/>
                    <a:pt x="2205033" y="3508432"/>
                  </a:cubicBezTo>
                  <a:cubicBezTo>
                    <a:pt x="2205033" y="3521132"/>
                    <a:pt x="2199925" y="3531292"/>
                    <a:pt x="2192264" y="3531292"/>
                  </a:cubicBezTo>
                  <a:cubicBezTo>
                    <a:pt x="2169280" y="3528752"/>
                    <a:pt x="2146295" y="3510972"/>
                    <a:pt x="2146295" y="3483032"/>
                  </a:cubicBezTo>
                  <a:cubicBezTo>
                    <a:pt x="2146295" y="3472872"/>
                    <a:pt x="2156510" y="3455092"/>
                    <a:pt x="2169280" y="3455092"/>
                  </a:cubicBezTo>
                  <a:close/>
                  <a:moveTo>
                    <a:pt x="3117647" y="3315392"/>
                  </a:moveTo>
                  <a:cubicBezTo>
                    <a:pt x="3120227" y="3338252"/>
                    <a:pt x="3130546" y="3361112"/>
                    <a:pt x="3130546" y="3376352"/>
                  </a:cubicBezTo>
                  <a:cubicBezTo>
                    <a:pt x="3130546" y="3378892"/>
                    <a:pt x="3130546" y="3378892"/>
                    <a:pt x="3127966" y="3378892"/>
                  </a:cubicBezTo>
                  <a:cubicBezTo>
                    <a:pt x="3122807" y="3378892"/>
                    <a:pt x="3120227" y="3373812"/>
                    <a:pt x="3120227" y="3371272"/>
                  </a:cubicBezTo>
                  <a:cubicBezTo>
                    <a:pt x="3120227" y="3371272"/>
                    <a:pt x="3120227" y="3371272"/>
                    <a:pt x="3122807" y="3368732"/>
                  </a:cubicBezTo>
                  <a:cubicBezTo>
                    <a:pt x="3122807" y="3353492"/>
                    <a:pt x="3112488" y="3320472"/>
                    <a:pt x="3109908" y="3317932"/>
                  </a:cubicBezTo>
                  <a:cubicBezTo>
                    <a:pt x="3109908" y="3315392"/>
                    <a:pt x="3115068" y="3317932"/>
                    <a:pt x="3117647" y="3315392"/>
                  </a:cubicBezTo>
                  <a:close/>
                  <a:moveTo>
                    <a:pt x="2689538" y="3296342"/>
                  </a:moveTo>
                  <a:cubicBezTo>
                    <a:pt x="2692078" y="3299200"/>
                    <a:pt x="2697158" y="3302057"/>
                    <a:pt x="2697158" y="3304915"/>
                  </a:cubicBezTo>
                  <a:cubicBezTo>
                    <a:pt x="2697158" y="3310630"/>
                    <a:pt x="2692078" y="3310630"/>
                    <a:pt x="2684458" y="3310630"/>
                  </a:cubicBezTo>
                  <a:cubicBezTo>
                    <a:pt x="2686998" y="3307773"/>
                    <a:pt x="2684458" y="3302057"/>
                    <a:pt x="2686998" y="3299200"/>
                  </a:cubicBezTo>
                  <a:cubicBezTo>
                    <a:pt x="2686998" y="3299200"/>
                    <a:pt x="2689538" y="3296342"/>
                    <a:pt x="2689538" y="3296342"/>
                  </a:cubicBezTo>
                  <a:close/>
                  <a:moveTo>
                    <a:pt x="1787088" y="3247130"/>
                  </a:moveTo>
                  <a:cubicBezTo>
                    <a:pt x="1792283" y="3252389"/>
                    <a:pt x="1789685" y="3260277"/>
                    <a:pt x="1789685" y="3270794"/>
                  </a:cubicBezTo>
                  <a:cubicBezTo>
                    <a:pt x="1789685" y="3283941"/>
                    <a:pt x="1781892" y="3331268"/>
                    <a:pt x="1776697" y="3331268"/>
                  </a:cubicBezTo>
                  <a:cubicBezTo>
                    <a:pt x="1771501" y="3331268"/>
                    <a:pt x="1763708" y="3326010"/>
                    <a:pt x="1763708" y="3326010"/>
                  </a:cubicBezTo>
                  <a:cubicBezTo>
                    <a:pt x="1763708" y="3297087"/>
                    <a:pt x="1776697" y="3273423"/>
                    <a:pt x="1787088" y="3247130"/>
                  </a:cubicBezTo>
                  <a:close/>
                  <a:moveTo>
                    <a:pt x="1792812" y="3226492"/>
                  </a:moveTo>
                  <a:cubicBezTo>
                    <a:pt x="1792812" y="3226492"/>
                    <a:pt x="1795458" y="3231784"/>
                    <a:pt x="1795458" y="3237075"/>
                  </a:cubicBezTo>
                  <a:cubicBezTo>
                    <a:pt x="1795458" y="3242367"/>
                    <a:pt x="1795458" y="3242367"/>
                    <a:pt x="1792812" y="3242367"/>
                  </a:cubicBezTo>
                  <a:cubicBezTo>
                    <a:pt x="1792812" y="3237075"/>
                    <a:pt x="1787520" y="3237075"/>
                    <a:pt x="1787520" y="3231784"/>
                  </a:cubicBezTo>
                  <a:close/>
                  <a:moveTo>
                    <a:pt x="2654295" y="3199505"/>
                  </a:moveTo>
                  <a:cubicBezTo>
                    <a:pt x="2656765" y="3199505"/>
                    <a:pt x="2676520" y="3201886"/>
                    <a:pt x="2676520" y="3204268"/>
                  </a:cubicBezTo>
                  <a:cubicBezTo>
                    <a:pt x="2676520" y="3206649"/>
                    <a:pt x="2676520" y="3209030"/>
                    <a:pt x="2674051" y="3209030"/>
                  </a:cubicBezTo>
                  <a:cubicBezTo>
                    <a:pt x="2669112" y="3204268"/>
                    <a:pt x="2661703" y="3204268"/>
                    <a:pt x="2654295" y="3199505"/>
                  </a:cubicBezTo>
                  <a:close/>
                  <a:moveTo>
                    <a:pt x="2310602" y="3170930"/>
                  </a:moveTo>
                  <a:cubicBezTo>
                    <a:pt x="2312983" y="3170930"/>
                    <a:pt x="2312983" y="3175693"/>
                    <a:pt x="2312983" y="3178074"/>
                  </a:cubicBezTo>
                  <a:cubicBezTo>
                    <a:pt x="2312983" y="3180455"/>
                    <a:pt x="2310602" y="3185218"/>
                    <a:pt x="2308221" y="3185218"/>
                  </a:cubicBezTo>
                  <a:cubicBezTo>
                    <a:pt x="2305839" y="3185218"/>
                    <a:pt x="2303458" y="3182837"/>
                    <a:pt x="2303458" y="3175693"/>
                  </a:cubicBezTo>
                  <a:cubicBezTo>
                    <a:pt x="2303458" y="3173311"/>
                    <a:pt x="2305839" y="3173311"/>
                    <a:pt x="2305839" y="3173311"/>
                  </a:cubicBezTo>
                  <a:cubicBezTo>
                    <a:pt x="2308221" y="3170930"/>
                    <a:pt x="2308221" y="3170930"/>
                    <a:pt x="2310602" y="3170930"/>
                  </a:cubicBezTo>
                  <a:close/>
                  <a:moveTo>
                    <a:pt x="3368504" y="3158230"/>
                  </a:moveTo>
                  <a:cubicBezTo>
                    <a:pt x="3386635" y="3173708"/>
                    <a:pt x="3404766" y="3186607"/>
                    <a:pt x="3409946" y="3209824"/>
                  </a:cubicBezTo>
                  <a:cubicBezTo>
                    <a:pt x="3409946" y="3214984"/>
                    <a:pt x="3407356" y="3220143"/>
                    <a:pt x="3402176" y="3220143"/>
                  </a:cubicBezTo>
                  <a:cubicBezTo>
                    <a:pt x="3384045" y="3217563"/>
                    <a:pt x="3360733" y="3184027"/>
                    <a:pt x="3360733" y="3163390"/>
                  </a:cubicBezTo>
                  <a:cubicBezTo>
                    <a:pt x="3360733" y="3160810"/>
                    <a:pt x="3365913" y="3158230"/>
                    <a:pt x="3368504" y="3158230"/>
                  </a:cubicBezTo>
                  <a:close/>
                  <a:moveTo>
                    <a:pt x="1083893" y="3155055"/>
                  </a:moveTo>
                  <a:cubicBezTo>
                    <a:pt x="1089022" y="3160347"/>
                    <a:pt x="1089022" y="3165639"/>
                    <a:pt x="1089022" y="3165639"/>
                  </a:cubicBezTo>
                  <a:cubicBezTo>
                    <a:pt x="1089022" y="3176222"/>
                    <a:pt x="1078764" y="3173576"/>
                    <a:pt x="1071071" y="3178868"/>
                  </a:cubicBezTo>
                  <a:cubicBezTo>
                    <a:pt x="1071071" y="3173576"/>
                    <a:pt x="1065942" y="3170930"/>
                    <a:pt x="1060813" y="3168285"/>
                  </a:cubicBezTo>
                  <a:cubicBezTo>
                    <a:pt x="1060813" y="3168285"/>
                    <a:pt x="1060813" y="3168285"/>
                    <a:pt x="1055684" y="3173576"/>
                  </a:cubicBezTo>
                  <a:cubicBezTo>
                    <a:pt x="1060813" y="3155055"/>
                    <a:pt x="1071071" y="3155055"/>
                    <a:pt x="1083893" y="3155055"/>
                  </a:cubicBezTo>
                  <a:close/>
                  <a:moveTo>
                    <a:pt x="1881183" y="3118046"/>
                  </a:moveTo>
                  <a:cubicBezTo>
                    <a:pt x="1881183" y="3144835"/>
                    <a:pt x="1870437" y="3155551"/>
                    <a:pt x="1854318" y="3158230"/>
                  </a:cubicBezTo>
                  <a:cubicBezTo>
                    <a:pt x="1854318" y="3155551"/>
                    <a:pt x="1846258" y="3144835"/>
                    <a:pt x="1846258" y="3136799"/>
                  </a:cubicBezTo>
                  <a:cubicBezTo>
                    <a:pt x="1846258" y="3120725"/>
                    <a:pt x="1867750" y="3115367"/>
                    <a:pt x="1881183" y="3118046"/>
                  </a:cubicBezTo>
                  <a:close/>
                  <a:moveTo>
                    <a:pt x="2581270" y="3089967"/>
                  </a:moveTo>
                  <a:cubicBezTo>
                    <a:pt x="2596811" y="3089967"/>
                    <a:pt x="2627893" y="3134227"/>
                    <a:pt x="2630483" y="3155055"/>
                  </a:cubicBezTo>
                  <a:cubicBezTo>
                    <a:pt x="2622713" y="3155055"/>
                    <a:pt x="2586450" y="3108192"/>
                    <a:pt x="2581270" y="3089967"/>
                  </a:cubicBezTo>
                  <a:close/>
                  <a:moveTo>
                    <a:pt x="2929899" y="3069330"/>
                  </a:moveTo>
                  <a:cubicBezTo>
                    <a:pt x="2952883" y="3074510"/>
                    <a:pt x="2968206" y="3103002"/>
                    <a:pt x="2986083" y="3118543"/>
                  </a:cubicBezTo>
                  <a:cubicBezTo>
                    <a:pt x="2968206" y="3105592"/>
                    <a:pt x="2940114" y="3092642"/>
                    <a:pt x="2927345" y="3079691"/>
                  </a:cubicBezTo>
                  <a:cubicBezTo>
                    <a:pt x="2927345" y="3074510"/>
                    <a:pt x="2929899" y="3074510"/>
                    <a:pt x="2929899" y="3069330"/>
                  </a:cubicBezTo>
                  <a:close/>
                  <a:moveTo>
                    <a:pt x="1710640" y="3056630"/>
                  </a:moveTo>
                  <a:cubicBezTo>
                    <a:pt x="1716083" y="3061922"/>
                    <a:pt x="1716083" y="3061922"/>
                    <a:pt x="1716083" y="3067214"/>
                  </a:cubicBezTo>
                  <a:cubicBezTo>
                    <a:pt x="1716083" y="3072505"/>
                    <a:pt x="1710640" y="3075151"/>
                    <a:pt x="1702476" y="3080443"/>
                  </a:cubicBezTo>
                  <a:cubicBezTo>
                    <a:pt x="1697033" y="3075151"/>
                    <a:pt x="1697033" y="3069860"/>
                    <a:pt x="1697033" y="3064568"/>
                  </a:cubicBezTo>
                  <a:cubicBezTo>
                    <a:pt x="1697033" y="3056630"/>
                    <a:pt x="1702476" y="3056630"/>
                    <a:pt x="1710640" y="3056630"/>
                  </a:cubicBezTo>
                  <a:close/>
                  <a:moveTo>
                    <a:pt x="2406356" y="3039167"/>
                  </a:moveTo>
                  <a:cubicBezTo>
                    <a:pt x="2414150" y="3039167"/>
                    <a:pt x="2419345" y="3046787"/>
                    <a:pt x="2419345" y="3054407"/>
                  </a:cubicBezTo>
                  <a:cubicBezTo>
                    <a:pt x="2419345" y="3062027"/>
                    <a:pt x="2411552" y="3064567"/>
                    <a:pt x="2403759" y="3064567"/>
                  </a:cubicBezTo>
                  <a:cubicBezTo>
                    <a:pt x="2398563" y="3064567"/>
                    <a:pt x="2390770" y="3056947"/>
                    <a:pt x="2390770" y="3049327"/>
                  </a:cubicBezTo>
                  <a:cubicBezTo>
                    <a:pt x="2390770" y="3046787"/>
                    <a:pt x="2398563" y="3044247"/>
                    <a:pt x="2401161" y="3041707"/>
                  </a:cubicBezTo>
                  <a:cubicBezTo>
                    <a:pt x="2403759" y="3041707"/>
                    <a:pt x="2406356" y="3039167"/>
                    <a:pt x="2406356" y="3039167"/>
                  </a:cubicBezTo>
                  <a:close/>
                  <a:moveTo>
                    <a:pt x="3091868" y="2983605"/>
                  </a:moveTo>
                  <a:cubicBezTo>
                    <a:pt x="3094466" y="2983605"/>
                    <a:pt x="3112650" y="3025261"/>
                    <a:pt x="3117845" y="3038279"/>
                  </a:cubicBezTo>
                  <a:cubicBezTo>
                    <a:pt x="3117845" y="3043486"/>
                    <a:pt x="3112650" y="3048693"/>
                    <a:pt x="3110052" y="3048693"/>
                  </a:cubicBezTo>
                  <a:cubicBezTo>
                    <a:pt x="3107454" y="3046090"/>
                    <a:pt x="3107454" y="3046090"/>
                    <a:pt x="3107454" y="3046090"/>
                  </a:cubicBezTo>
                  <a:cubicBezTo>
                    <a:pt x="3107454" y="3046090"/>
                    <a:pt x="3107454" y="3046090"/>
                    <a:pt x="3089270" y="2988812"/>
                  </a:cubicBezTo>
                  <a:cubicBezTo>
                    <a:pt x="3089270" y="2986209"/>
                    <a:pt x="3089270" y="2983605"/>
                    <a:pt x="3091868" y="2983605"/>
                  </a:cubicBezTo>
                  <a:close/>
                  <a:moveTo>
                    <a:pt x="2703003" y="2982017"/>
                  </a:moveTo>
                  <a:cubicBezTo>
                    <a:pt x="2718156" y="2982017"/>
                    <a:pt x="2725733" y="2989736"/>
                    <a:pt x="2725733" y="3002600"/>
                  </a:cubicBezTo>
                  <a:cubicBezTo>
                    <a:pt x="2725733" y="3025756"/>
                    <a:pt x="2710580" y="3056630"/>
                    <a:pt x="2690375" y="3056630"/>
                  </a:cubicBezTo>
                  <a:cubicBezTo>
                    <a:pt x="2680272" y="3056630"/>
                    <a:pt x="2670170" y="3046339"/>
                    <a:pt x="2670170" y="3033474"/>
                  </a:cubicBezTo>
                  <a:cubicBezTo>
                    <a:pt x="2670170" y="3005173"/>
                    <a:pt x="2685324" y="2987163"/>
                    <a:pt x="2703003" y="2982017"/>
                  </a:cubicBezTo>
                  <a:close/>
                  <a:moveTo>
                    <a:pt x="1784345" y="2950267"/>
                  </a:moveTo>
                  <a:cubicBezTo>
                    <a:pt x="1784345" y="2955506"/>
                    <a:pt x="1784345" y="3002655"/>
                    <a:pt x="1769528" y="3002655"/>
                  </a:cubicBezTo>
                  <a:cubicBezTo>
                    <a:pt x="1767059" y="3002655"/>
                    <a:pt x="1767059" y="2992178"/>
                    <a:pt x="1762120" y="2984319"/>
                  </a:cubicBezTo>
                  <a:cubicBezTo>
                    <a:pt x="1767059" y="2979081"/>
                    <a:pt x="1774467" y="2973842"/>
                    <a:pt x="1779406" y="2960745"/>
                  </a:cubicBezTo>
                  <a:cubicBezTo>
                    <a:pt x="1779406" y="2950267"/>
                    <a:pt x="1779406" y="2950267"/>
                    <a:pt x="1784345" y="2950267"/>
                  </a:cubicBezTo>
                  <a:close/>
                  <a:moveTo>
                    <a:pt x="2751866" y="2912167"/>
                  </a:moveTo>
                  <a:cubicBezTo>
                    <a:pt x="2757239" y="2912167"/>
                    <a:pt x="2759925" y="2912167"/>
                    <a:pt x="2765299" y="2914747"/>
                  </a:cubicBezTo>
                  <a:cubicBezTo>
                    <a:pt x="2770672" y="2919906"/>
                    <a:pt x="2773358" y="2925066"/>
                    <a:pt x="2773358" y="2930225"/>
                  </a:cubicBezTo>
                  <a:cubicBezTo>
                    <a:pt x="2773358" y="2948283"/>
                    <a:pt x="2754552" y="2953442"/>
                    <a:pt x="2749179" y="2953442"/>
                  </a:cubicBezTo>
                  <a:cubicBezTo>
                    <a:pt x="2743806" y="2953442"/>
                    <a:pt x="2738433" y="2950862"/>
                    <a:pt x="2738433" y="2948283"/>
                  </a:cubicBezTo>
                  <a:cubicBezTo>
                    <a:pt x="2738433" y="2930225"/>
                    <a:pt x="2741120" y="2912167"/>
                    <a:pt x="2751866" y="2912167"/>
                  </a:cubicBezTo>
                  <a:close/>
                  <a:moveTo>
                    <a:pt x="1276346" y="2901055"/>
                  </a:moveTo>
                  <a:cubicBezTo>
                    <a:pt x="1276346" y="2953443"/>
                    <a:pt x="1245573" y="2940346"/>
                    <a:pt x="1212236" y="2948204"/>
                  </a:cubicBezTo>
                  <a:cubicBezTo>
                    <a:pt x="1212236" y="2942966"/>
                    <a:pt x="1209671" y="2937727"/>
                    <a:pt x="1209671" y="2937727"/>
                  </a:cubicBezTo>
                  <a:cubicBezTo>
                    <a:pt x="1209671" y="2919391"/>
                    <a:pt x="1258395" y="2901055"/>
                    <a:pt x="1276346" y="2901055"/>
                  </a:cubicBezTo>
                  <a:close/>
                  <a:moveTo>
                    <a:pt x="3030950" y="2878830"/>
                  </a:moveTo>
                  <a:cubicBezTo>
                    <a:pt x="3049082" y="2878830"/>
                    <a:pt x="3074983" y="2896610"/>
                    <a:pt x="3074983" y="2906770"/>
                  </a:cubicBezTo>
                  <a:cubicBezTo>
                    <a:pt x="3074983" y="2916930"/>
                    <a:pt x="3064622" y="2916930"/>
                    <a:pt x="3059442" y="2916930"/>
                  </a:cubicBezTo>
                  <a:cubicBezTo>
                    <a:pt x="3051672" y="2916930"/>
                    <a:pt x="3025770" y="2896610"/>
                    <a:pt x="3025770" y="2883910"/>
                  </a:cubicBezTo>
                  <a:cubicBezTo>
                    <a:pt x="3025770" y="2881370"/>
                    <a:pt x="3028360" y="2878830"/>
                    <a:pt x="3030950" y="2878830"/>
                  </a:cubicBezTo>
                  <a:close/>
                  <a:moveTo>
                    <a:pt x="1427159" y="2866130"/>
                  </a:moveTo>
                  <a:cubicBezTo>
                    <a:pt x="1450329" y="2871274"/>
                    <a:pt x="1460626" y="2889276"/>
                    <a:pt x="1465774" y="2907278"/>
                  </a:cubicBezTo>
                  <a:cubicBezTo>
                    <a:pt x="1486369" y="2909850"/>
                    <a:pt x="1504389" y="2989574"/>
                    <a:pt x="1532706" y="2989574"/>
                  </a:cubicBezTo>
                  <a:cubicBezTo>
                    <a:pt x="1548153" y="3015292"/>
                    <a:pt x="1568747" y="3017863"/>
                    <a:pt x="1579045" y="3064155"/>
                  </a:cubicBezTo>
                  <a:cubicBezTo>
                    <a:pt x="1602212" y="3079585"/>
                    <a:pt x="1617658" y="3105303"/>
                    <a:pt x="1617658" y="3123305"/>
                  </a:cubicBezTo>
                  <a:cubicBezTo>
                    <a:pt x="1576470" y="3123305"/>
                    <a:pt x="1573896" y="3035866"/>
                    <a:pt x="1530133" y="3033294"/>
                  </a:cubicBezTo>
                  <a:cubicBezTo>
                    <a:pt x="1530133" y="3074442"/>
                    <a:pt x="1524984" y="3089872"/>
                    <a:pt x="1486369" y="3092444"/>
                  </a:cubicBezTo>
                  <a:cubicBezTo>
                    <a:pt x="1483795" y="3084729"/>
                    <a:pt x="1481220" y="3074442"/>
                    <a:pt x="1481220" y="3066727"/>
                  </a:cubicBezTo>
                  <a:cubicBezTo>
                    <a:pt x="1481220" y="3043581"/>
                    <a:pt x="1496667" y="3028150"/>
                    <a:pt x="1527558" y="3025579"/>
                  </a:cubicBezTo>
                  <a:cubicBezTo>
                    <a:pt x="1522409" y="2997289"/>
                    <a:pt x="1494092" y="2976715"/>
                    <a:pt x="1486369" y="2956141"/>
                  </a:cubicBezTo>
                  <a:cubicBezTo>
                    <a:pt x="1478646" y="2943283"/>
                    <a:pt x="1427159" y="2904706"/>
                    <a:pt x="1427159" y="2866130"/>
                  </a:cubicBezTo>
                  <a:close/>
                  <a:moveTo>
                    <a:pt x="1269996" y="2866130"/>
                  </a:moveTo>
                  <a:cubicBezTo>
                    <a:pt x="1269996" y="2883416"/>
                    <a:pt x="1264553" y="2883416"/>
                    <a:pt x="1250946" y="2888355"/>
                  </a:cubicBezTo>
                  <a:cubicBezTo>
                    <a:pt x="1250946" y="2868600"/>
                    <a:pt x="1259111" y="2873538"/>
                    <a:pt x="1269996" y="2866130"/>
                  </a:cubicBezTo>
                  <a:close/>
                  <a:moveTo>
                    <a:pt x="2377541" y="2858192"/>
                  </a:moveTo>
                  <a:cubicBezTo>
                    <a:pt x="2380187" y="2860662"/>
                    <a:pt x="2382833" y="2863131"/>
                    <a:pt x="2382833" y="2865600"/>
                  </a:cubicBezTo>
                  <a:cubicBezTo>
                    <a:pt x="2382833" y="2870539"/>
                    <a:pt x="2380187" y="2880417"/>
                    <a:pt x="2377541" y="2880417"/>
                  </a:cubicBezTo>
                  <a:cubicBezTo>
                    <a:pt x="2374895" y="2880417"/>
                    <a:pt x="2374895" y="2877948"/>
                    <a:pt x="2374895" y="2875478"/>
                  </a:cubicBezTo>
                  <a:cubicBezTo>
                    <a:pt x="2374895" y="2868070"/>
                    <a:pt x="2374895" y="2860662"/>
                    <a:pt x="2377541" y="2858192"/>
                  </a:cubicBezTo>
                  <a:close/>
                  <a:moveTo>
                    <a:pt x="1808158" y="2834380"/>
                  </a:moveTo>
                  <a:cubicBezTo>
                    <a:pt x="1808158" y="2839370"/>
                    <a:pt x="1803078" y="2841864"/>
                    <a:pt x="1803078" y="2851843"/>
                  </a:cubicBezTo>
                  <a:cubicBezTo>
                    <a:pt x="1800538" y="2846854"/>
                    <a:pt x="1803078" y="2851843"/>
                    <a:pt x="1800538" y="2846854"/>
                  </a:cubicBezTo>
                  <a:cubicBezTo>
                    <a:pt x="1795458" y="2846854"/>
                    <a:pt x="1795458" y="2841864"/>
                    <a:pt x="1795458" y="2841864"/>
                  </a:cubicBezTo>
                  <a:cubicBezTo>
                    <a:pt x="1795458" y="2839370"/>
                    <a:pt x="1800538" y="2834380"/>
                    <a:pt x="1808158" y="2834380"/>
                  </a:cubicBezTo>
                  <a:close/>
                  <a:moveTo>
                    <a:pt x="421217" y="2829617"/>
                  </a:moveTo>
                  <a:cubicBezTo>
                    <a:pt x="426509" y="2834556"/>
                    <a:pt x="423863" y="2839495"/>
                    <a:pt x="431801" y="2839495"/>
                  </a:cubicBezTo>
                  <a:cubicBezTo>
                    <a:pt x="429155" y="2844434"/>
                    <a:pt x="426509" y="2849373"/>
                    <a:pt x="426509" y="2851842"/>
                  </a:cubicBezTo>
                  <a:cubicBezTo>
                    <a:pt x="426509" y="2851842"/>
                    <a:pt x="426509" y="2851842"/>
                    <a:pt x="415926" y="2851842"/>
                  </a:cubicBezTo>
                  <a:cubicBezTo>
                    <a:pt x="418572" y="2846903"/>
                    <a:pt x="418572" y="2839495"/>
                    <a:pt x="421217" y="2829617"/>
                  </a:cubicBezTo>
                  <a:close/>
                  <a:moveTo>
                    <a:pt x="562769" y="2780405"/>
                  </a:moveTo>
                  <a:cubicBezTo>
                    <a:pt x="565151" y="2785168"/>
                    <a:pt x="562769" y="2782786"/>
                    <a:pt x="565151" y="2789930"/>
                  </a:cubicBezTo>
                  <a:cubicBezTo>
                    <a:pt x="560387" y="2789930"/>
                    <a:pt x="560387" y="2789930"/>
                    <a:pt x="560387" y="2785168"/>
                  </a:cubicBezTo>
                  <a:cubicBezTo>
                    <a:pt x="560387" y="2785168"/>
                    <a:pt x="562769" y="2782786"/>
                    <a:pt x="562769" y="2780405"/>
                  </a:cubicBezTo>
                  <a:close/>
                  <a:moveTo>
                    <a:pt x="924239" y="2771900"/>
                  </a:moveTo>
                  <a:lnTo>
                    <a:pt x="931859" y="2774508"/>
                  </a:lnTo>
                  <a:cubicBezTo>
                    <a:pt x="931859" y="2774508"/>
                    <a:pt x="931859" y="2774508"/>
                    <a:pt x="931859" y="2805805"/>
                  </a:cubicBezTo>
                  <a:cubicBezTo>
                    <a:pt x="919159" y="2803197"/>
                    <a:pt x="919159" y="2797981"/>
                    <a:pt x="919159" y="2784941"/>
                  </a:cubicBezTo>
                  <a:cubicBezTo>
                    <a:pt x="924239" y="2784941"/>
                    <a:pt x="924239" y="2784941"/>
                    <a:pt x="924239" y="2782332"/>
                  </a:cubicBezTo>
                  <a:cubicBezTo>
                    <a:pt x="924239" y="2779724"/>
                    <a:pt x="921699" y="2777116"/>
                    <a:pt x="921699" y="2774508"/>
                  </a:cubicBezTo>
                  <a:close/>
                  <a:moveTo>
                    <a:pt x="926779" y="2769292"/>
                  </a:moveTo>
                  <a:lnTo>
                    <a:pt x="924239" y="2771900"/>
                  </a:lnTo>
                  <a:lnTo>
                    <a:pt x="924239" y="2771900"/>
                  </a:lnTo>
                  <a:cubicBezTo>
                    <a:pt x="924239" y="2771900"/>
                    <a:pt x="926779" y="2771900"/>
                    <a:pt x="926779" y="2769292"/>
                  </a:cubicBezTo>
                  <a:close/>
                  <a:moveTo>
                    <a:pt x="569911" y="2764530"/>
                  </a:moveTo>
                  <a:cubicBezTo>
                    <a:pt x="578246" y="2764530"/>
                    <a:pt x="581024" y="2764530"/>
                    <a:pt x="581024" y="2766912"/>
                  </a:cubicBezTo>
                  <a:cubicBezTo>
                    <a:pt x="581024" y="2766912"/>
                    <a:pt x="575467" y="2769293"/>
                    <a:pt x="575467" y="2769293"/>
                  </a:cubicBezTo>
                  <a:cubicBezTo>
                    <a:pt x="569911" y="2769293"/>
                    <a:pt x="572690" y="2769293"/>
                    <a:pt x="569911" y="2764530"/>
                  </a:cubicBezTo>
                  <a:close/>
                  <a:moveTo>
                    <a:pt x="1965955" y="2759767"/>
                  </a:moveTo>
                  <a:cubicBezTo>
                    <a:pt x="1965955" y="2770158"/>
                    <a:pt x="1968495" y="2788342"/>
                    <a:pt x="1950715" y="2785744"/>
                  </a:cubicBezTo>
                  <a:cubicBezTo>
                    <a:pt x="1943095" y="2785744"/>
                    <a:pt x="1943095" y="2767560"/>
                    <a:pt x="1943095" y="2767560"/>
                  </a:cubicBezTo>
                  <a:cubicBezTo>
                    <a:pt x="1943095" y="2762365"/>
                    <a:pt x="1948175" y="2762365"/>
                    <a:pt x="1965955" y="2759767"/>
                  </a:cubicBezTo>
                  <a:close/>
                  <a:moveTo>
                    <a:pt x="586578" y="2747067"/>
                  </a:moveTo>
                  <a:cubicBezTo>
                    <a:pt x="588959" y="2749713"/>
                    <a:pt x="586578" y="2749713"/>
                    <a:pt x="588959" y="2755005"/>
                  </a:cubicBezTo>
                  <a:cubicBezTo>
                    <a:pt x="584196" y="2755005"/>
                    <a:pt x="584196" y="2755005"/>
                    <a:pt x="584196" y="2752359"/>
                  </a:cubicBezTo>
                  <a:cubicBezTo>
                    <a:pt x="584196" y="2749713"/>
                    <a:pt x="586578" y="2749713"/>
                    <a:pt x="586578" y="2747067"/>
                  </a:cubicBezTo>
                  <a:close/>
                  <a:moveTo>
                    <a:pt x="1362072" y="2742305"/>
                  </a:moveTo>
                  <a:cubicBezTo>
                    <a:pt x="1369745" y="2742305"/>
                    <a:pt x="1387648" y="2783166"/>
                    <a:pt x="1408110" y="2785720"/>
                  </a:cubicBezTo>
                  <a:cubicBezTo>
                    <a:pt x="1405552" y="2795935"/>
                    <a:pt x="1402994" y="2801043"/>
                    <a:pt x="1397879" y="2801043"/>
                  </a:cubicBezTo>
                  <a:cubicBezTo>
                    <a:pt x="1390206" y="2801043"/>
                    <a:pt x="1364630" y="2765290"/>
                    <a:pt x="1362072" y="2742305"/>
                  </a:cubicBezTo>
                  <a:close/>
                  <a:moveTo>
                    <a:pt x="929213" y="2735955"/>
                  </a:moveTo>
                  <a:cubicBezTo>
                    <a:pt x="931859" y="2735955"/>
                    <a:pt x="931859" y="2741151"/>
                    <a:pt x="931859" y="2746346"/>
                  </a:cubicBezTo>
                  <a:cubicBezTo>
                    <a:pt x="931859" y="2759335"/>
                    <a:pt x="931859" y="2764530"/>
                    <a:pt x="929213" y="2764530"/>
                  </a:cubicBezTo>
                  <a:cubicBezTo>
                    <a:pt x="929213" y="2764530"/>
                    <a:pt x="926567" y="2756737"/>
                    <a:pt x="923921" y="2754139"/>
                  </a:cubicBezTo>
                  <a:cubicBezTo>
                    <a:pt x="923921" y="2748944"/>
                    <a:pt x="926567" y="2743748"/>
                    <a:pt x="929213" y="2735955"/>
                  </a:cubicBezTo>
                  <a:close/>
                  <a:moveTo>
                    <a:pt x="1918728" y="2734367"/>
                  </a:moveTo>
                  <a:cubicBezTo>
                    <a:pt x="1918728" y="2734367"/>
                    <a:pt x="1918728" y="2734367"/>
                    <a:pt x="1923861" y="2739537"/>
                  </a:cubicBezTo>
                  <a:cubicBezTo>
                    <a:pt x="1923861" y="2744706"/>
                    <a:pt x="1918728" y="2749876"/>
                    <a:pt x="1918728" y="2749876"/>
                  </a:cubicBezTo>
                  <a:cubicBezTo>
                    <a:pt x="1918728" y="2749876"/>
                    <a:pt x="1923861" y="2762800"/>
                    <a:pt x="1923861" y="2767969"/>
                  </a:cubicBezTo>
                  <a:cubicBezTo>
                    <a:pt x="1923861" y="2780893"/>
                    <a:pt x="1918728" y="2775724"/>
                    <a:pt x="1913595" y="2786063"/>
                  </a:cubicBezTo>
                  <a:cubicBezTo>
                    <a:pt x="1941826" y="2786063"/>
                    <a:pt x="1977756" y="2796402"/>
                    <a:pt x="1990589" y="2822250"/>
                  </a:cubicBezTo>
                  <a:cubicBezTo>
                    <a:pt x="2000855" y="2830004"/>
                    <a:pt x="2003421" y="2845513"/>
                    <a:pt x="2003421" y="2855852"/>
                  </a:cubicBezTo>
                  <a:cubicBezTo>
                    <a:pt x="2003421" y="2904963"/>
                    <a:pt x="1985456" y="2935980"/>
                    <a:pt x="1921294" y="2935980"/>
                  </a:cubicBezTo>
                  <a:cubicBezTo>
                    <a:pt x="1916161" y="2935980"/>
                    <a:pt x="1849433" y="2910132"/>
                    <a:pt x="1849433" y="2850682"/>
                  </a:cubicBezTo>
                  <a:cubicBezTo>
                    <a:pt x="1849433" y="2840343"/>
                    <a:pt x="1862265" y="2827419"/>
                    <a:pt x="1905895" y="2786063"/>
                  </a:cubicBezTo>
                  <a:cubicBezTo>
                    <a:pt x="1905895" y="2780893"/>
                    <a:pt x="1900762" y="2770554"/>
                    <a:pt x="1900762" y="2762800"/>
                  </a:cubicBezTo>
                  <a:cubicBezTo>
                    <a:pt x="1908462" y="2762800"/>
                    <a:pt x="1913595" y="2734367"/>
                    <a:pt x="1918728" y="2734367"/>
                  </a:cubicBezTo>
                  <a:close/>
                  <a:moveTo>
                    <a:pt x="599119" y="2723255"/>
                  </a:moveTo>
                  <a:cubicBezTo>
                    <a:pt x="599119" y="2723255"/>
                    <a:pt x="599119" y="2723255"/>
                    <a:pt x="604834" y="2723255"/>
                  </a:cubicBezTo>
                  <a:cubicBezTo>
                    <a:pt x="604834" y="2728415"/>
                    <a:pt x="599119" y="2743893"/>
                    <a:pt x="593404" y="2743893"/>
                  </a:cubicBezTo>
                  <a:cubicBezTo>
                    <a:pt x="590547" y="2743893"/>
                    <a:pt x="590547" y="2743893"/>
                    <a:pt x="590547" y="2741313"/>
                  </a:cubicBezTo>
                  <a:cubicBezTo>
                    <a:pt x="590547" y="2738734"/>
                    <a:pt x="593404" y="2730994"/>
                    <a:pt x="599119" y="2723255"/>
                  </a:cubicBezTo>
                  <a:close/>
                  <a:moveTo>
                    <a:pt x="3533770" y="2678805"/>
                  </a:moveTo>
                  <a:cubicBezTo>
                    <a:pt x="3544028" y="2681413"/>
                    <a:pt x="3567108" y="2689237"/>
                    <a:pt x="3567108" y="2699670"/>
                  </a:cubicBezTo>
                  <a:cubicBezTo>
                    <a:pt x="3567108" y="2704886"/>
                    <a:pt x="3561979" y="2715318"/>
                    <a:pt x="3551721" y="2712710"/>
                  </a:cubicBezTo>
                  <a:cubicBezTo>
                    <a:pt x="3538899" y="2712710"/>
                    <a:pt x="3536335" y="2694454"/>
                    <a:pt x="3533770" y="2678805"/>
                  </a:cubicBezTo>
                  <a:close/>
                  <a:moveTo>
                    <a:pt x="2398935" y="2669280"/>
                  </a:moveTo>
                  <a:cubicBezTo>
                    <a:pt x="2411408" y="2674476"/>
                    <a:pt x="2408913" y="2677073"/>
                    <a:pt x="2411408" y="2692660"/>
                  </a:cubicBezTo>
                  <a:cubicBezTo>
                    <a:pt x="2408913" y="2692660"/>
                    <a:pt x="2403924" y="2692660"/>
                    <a:pt x="2403924" y="2695257"/>
                  </a:cubicBezTo>
                  <a:cubicBezTo>
                    <a:pt x="2403924" y="2695257"/>
                    <a:pt x="2403924" y="2695257"/>
                    <a:pt x="2406419" y="2697855"/>
                  </a:cubicBezTo>
                  <a:cubicBezTo>
                    <a:pt x="2396440" y="2695257"/>
                    <a:pt x="2393945" y="2690062"/>
                    <a:pt x="2393945" y="2684866"/>
                  </a:cubicBezTo>
                  <a:cubicBezTo>
                    <a:pt x="2393945" y="2679671"/>
                    <a:pt x="2396440" y="2674476"/>
                    <a:pt x="2398935" y="2669280"/>
                  </a:cubicBezTo>
                  <a:close/>
                  <a:moveTo>
                    <a:pt x="2337336" y="2659155"/>
                  </a:moveTo>
                  <a:cubicBezTo>
                    <a:pt x="2363006" y="2661731"/>
                    <a:pt x="2383542" y="2679758"/>
                    <a:pt x="2388676" y="2705511"/>
                  </a:cubicBezTo>
                  <a:cubicBezTo>
                    <a:pt x="2383542" y="2728688"/>
                    <a:pt x="2378408" y="2738989"/>
                    <a:pt x="2373274" y="2746715"/>
                  </a:cubicBezTo>
                  <a:cubicBezTo>
                    <a:pt x="2386109" y="2746715"/>
                    <a:pt x="2393810" y="2751866"/>
                    <a:pt x="2406645" y="2767318"/>
                  </a:cubicBezTo>
                  <a:cubicBezTo>
                    <a:pt x="2391243" y="2767318"/>
                    <a:pt x="2378408" y="2759592"/>
                    <a:pt x="2368140" y="2749291"/>
                  </a:cubicBezTo>
                  <a:cubicBezTo>
                    <a:pt x="2360439" y="2754441"/>
                    <a:pt x="2352738" y="2754441"/>
                    <a:pt x="2345037" y="2772468"/>
                  </a:cubicBezTo>
                  <a:cubicBezTo>
                    <a:pt x="2303964" y="2757016"/>
                    <a:pt x="2285995" y="2754441"/>
                    <a:pt x="2288562" y="2700360"/>
                  </a:cubicBezTo>
                  <a:cubicBezTo>
                    <a:pt x="2288562" y="2674607"/>
                    <a:pt x="2314232" y="2656580"/>
                    <a:pt x="2337336" y="2659155"/>
                  </a:cubicBezTo>
                  <a:close/>
                  <a:moveTo>
                    <a:pt x="3591979" y="2653405"/>
                  </a:moveTo>
                  <a:cubicBezTo>
                    <a:pt x="3597271" y="2656183"/>
                    <a:pt x="3613146" y="2653405"/>
                    <a:pt x="3613146" y="2661740"/>
                  </a:cubicBezTo>
                  <a:cubicBezTo>
                    <a:pt x="3613146" y="2664518"/>
                    <a:pt x="3607854" y="2664518"/>
                    <a:pt x="3605208" y="2664518"/>
                  </a:cubicBezTo>
                  <a:cubicBezTo>
                    <a:pt x="3597271" y="2664518"/>
                    <a:pt x="3594625" y="2656183"/>
                    <a:pt x="3591979" y="2656183"/>
                  </a:cubicBezTo>
                  <a:cubicBezTo>
                    <a:pt x="3589333" y="2656183"/>
                    <a:pt x="3589333" y="2656183"/>
                    <a:pt x="3589333" y="2656183"/>
                  </a:cubicBezTo>
                  <a:cubicBezTo>
                    <a:pt x="3589333" y="2656183"/>
                    <a:pt x="3589333" y="2656183"/>
                    <a:pt x="3591979" y="2653405"/>
                  </a:cubicBezTo>
                  <a:close/>
                  <a:moveTo>
                    <a:pt x="2439983" y="2653405"/>
                  </a:moveTo>
                  <a:cubicBezTo>
                    <a:pt x="2444745" y="2653405"/>
                    <a:pt x="2449508" y="2653405"/>
                    <a:pt x="2449508" y="2656051"/>
                  </a:cubicBezTo>
                  <a:cubicBezTo>
                    <a:pt x="2449508" y="2658697"/>
                    <a:pt x="2447127" y="2661343"/>
                    <a:pt x="2444745" y="2661343"/>
                  </a:cubicBezTo>
                  <a:cubicBezTo>
                    <a:pt x="2442364" y="2661343"/>
                    <a:pt x="2437601" y="2661343"/>
                    <a:pt x="2437601" y="2658697"/>
                  </a:cubicBezTo>
                  <a:cubicBezTo>
                    <a:pt x="2437601" y="2656051"/>
                    <a:pt x="2435220" y="2656051"/>
                    <a:pt x="2435220" y="2656051"/>
                  </a:cubicBezTo>
                  <a:cubicBezTo>
                    <a:pt x="2435220" y="2653405"/>
                    <a:pt x="2437601" y="2653405"/>
                    <a:pt x="2439983" y="2653405"/>
                  </a:cubicBezTo>
                  <a:close/>
                  <a:moveTo>
                    <a:pt x="1277617" y="2637530"/>
                  </a:moveTo>
                  <a:cubicBezTo>
                    <a:pt x="1277617" y="2650616"/>
                    <a:pt x="1292856" y="2666320"/>
                    <a:pt x="1303017" y="2671554"/>
                  </a:cubicBezTo>
                  <a:cubicBezTo>
                    <a:pt x="1313177" y="2676789"/>
                    <a:pt x="1330957" y="2726516"/>
                    <a:pt x="1333497" y="2734368"/>
                  </a:cubicBezTo>
                  <a:cubicBezTo>
                    <a:pt x="1320797" y="2734368"/>
                    <a:pt x="1292856" y="2702961"/>
                    <a:pt x="1292856" y="2697727"/>
                  </a:cubicBezTo>
                  <a:cubicBezTo>
                    <a:pt x="1292856" y="2697727"/>
                    <a:pt x="1295397" y="2697727"/>
                    <a:pt x="1295397" y="2695109"/>
                  </a:cubicBezTo>
                  <a:cubicBezTo>
                    <a:pt x="1277617" y="2687258"/>
                    <a:pt x="1292856" y="2682023"/>
                    <a:pt x="1269997" y="2655851"/>
                  </a:cubicBezTo>
                  <a:cubicBezTo>
                    <a:pt x="1269997" y="2650616"/>
                    <a:pt x="1277617" y="2642765"/>
                    <a:pt x="1277617" y="2637530"/>
                  </a:cubicBezTo>
                  <a:close/>
                  <a:moveTo>
                    <a:pt x="3561816" y="2607367"/>
                  </a:moveTo>
                  <a:cubicBezTo>
                    <a:pt x="3569754" y="2612659"/>
                    <a:pt x="3580337" y="2610013"/>
                    <a:pt x="3582983" y="2617950"/>
                  </a:cubicBezTo>
                  <a:cubicBezTo>
                    <a:pt x="3582983" y="2620596"/>
                    <a:pt x="3582983" y="2623242"/>
                    <a:pt x="3582983" y="2623242"/>
                  </a:cubicBezTo>
                  <a:cubicBezTo>
                    <a:pt x="3580337" y="2623242"/>
                    <a:pt x="3559170" y="2617950"/>
                    <a:pt x="3559170" y="2610013"/>
                  </a:cubicBezTo>
                  <a:cubicBezTo>
                    <a:pt x="3559170" y="2610013"/>
                    <a:pt x="3561816" y="2607367"/>
                    <a:pt x="3561816" y="2607367"/>
                  </a:cubicBezTo>
                  <a:close/>
                  <a:moveTo>
                    <a:pt x="1445111" y="2589905"/>
                  </a:moveTo>
                  <a:cubicBezTo>
                    <a:pt x="1486141" y="2589905"/>
                    <a:pt x="1486141" y="2617937"/>
                    <a:pt x="1486141" y="2635776"/>
                  </a:cubicBezTo>
                  <a:cubicBezTo>
                    <a:pt x="1493834" y="2640872"/>
                    <a:pt x="1491270" y="2661259"/>
                    <a:pt x="1493834" y="2668905"/>
                  </a:cubicBezTo>
                  <a:cubicBezTo>
                    <a:pt x="1486141" y="2679098"/>
                    <a:pt x="1475884" y="2681646"/>
                    <a:pt x="1475884" y="2686743"/>
                  </a:cubicBezTo>
                  <a:cubicBezTo>
                    <a:pt x="1450240" y="2676550"/>
                    <a:pt x="1427160" y="2663808"/>
                    <a:pt x="1427160" y="2615389"/>
                  </a:cubicBezTo>
                  <a:cubicBezTo>
                    <a:pt x="1427160" y="2592453"/>
                    <a:pt x="1437418" y="2589905"/>
                    <a:pt x="1445111" y="2589905"/>
                  </a:cubicBezTo>
                  <a:close/>
                  <a:moveTo>
                    <a:pt x="1411285" y="2545455"/>
                  </a:moveTo>
                  <a:cubicBezTo>
                    <a:pt x="1416274" y="2548101"/>
                    <a:pt x="1428748" y="2556038"/>
                    <a:pt x="1428748" y="2558684"/>
                  </a:cubicBezTo>
                  <a:cubicBezTo>
                    <a:pt x="1428748" y="2561330"/>
                    <a:pt x="1426253" y="2558684"/>
                    <a:pt x="1423758" y="2558684"/>
                  </a:cubicBezTo>
                  <a:cubicBezTo>
                    <a:pt x="1413779" y="2558684"/>
                    <a:pt x="1413779" y="2553393"/>
                    <a:pt x="1411285" y="2545455"/>
                  </a:cubicBezTo>
                  <a:close/>
                  <a:moveTo>
                    <a:pt x="1607180" y="2532755"/>
                  </a:moveTo>
                  <a:cubicBezTo>
                    <a:pt x="1607180" y="2537896"/>
                    <a:pt x="1609720" y="2553317"/>
                    <a:pt x="1609720" y="2566168"/>
                  </a:cubicBezTo>
                  <a:cubicBezTo>
                    <a:pt x="1609720" y="2576449"/>
                    <a:pt x="1607180" y="2586730"/>
                    <a:pt x="1602100" y="2586730"/>
                  </a:cubicBezTo>
                  <a:cubicBezTo>
                    <a:pt x="1602100" y="2579019"/>
                    <a:pt x="1597020" y="2576449"/>
                    <a:pt x="1597020" y="2566168"/>
                  </a:cubicBezTo>
                  <a:cubicBezTo>
                    <a:pt x="1597020" y="2561028"/>
                    <a:pt x="1599560" y="2555887"/>
                    <a:pt x="1599560" y="2548177"/>
                  </a:cubicBezTo>
                  <a:cubicBezTo>
                    <a:pt x="1599560" y="2543036"/>
                    <a:pt x="1599560" y="2540466"/>
                    <a:pt x="1597020" y="2537896"/>
                  </a:cubicBezTo>
                  <a:cubicBezTo>
                    <a:pt x="1602100" y="2537896"/>
                    <a:pt x="1604640" y="2535325"/>
                    <a:pt x="1607180" y="2532755"/>
                  </a:cubicBezTo>
                  <a:close/>
                  <a:moveTo>
                    <a:pt x="400051" y="2524817"/>
                  </a:moveTo>
                  <a:cubicBezTo>
                    <a:pt x="400051" y="2532610"/>
                    <a:pt x="348762" y="2579369"/>
                    <a:pt x="333376" y="2581967"/>
                  </a:cubicBezTo>
                  <a:cubicBezTo>
                    <a:pt x="338505" y="2555990"/>
                    <a:pt x="376971" y="2540403"/>
                    <a:pt x="379535" y="2540403"/>
                  </a:cubicBezTo>
                  <a:cubicBezTo>
                    <a:pt x="382100" y="2532610"/>
                    <a:pt x="394922" y="2530013"/>
                    <a:pt x="400051" y="2524817"/>
                  </a:cubicBezTo>
                  <a:close/>
                  <a:moveTo>
                    <a:pt x="1643058" y="2520055"/>
                  </a:moveTo>
                  <a:cubicBezTo>
                    <a:pt x="1643058" y="2520055"/>
                    <a:pt x="1645703" y="2520055"/>
                    <a:pt x="1650995" y="2525135"/>
                  </a:cubicBezTo>
                  <a:cubicBezTo>
                    <a:pt x="1650995" y="2558155"/>
                    <a:pt x="1645703" y="2558155"/>
                    <a:pt x="1632474" y="2555615"/>
                  </a:cubicBezTo>
                  <a:cubicBezTo>
                    <a:pt x="1627183" y="2555615"/>
                    <a:pt x="1619245" y="2542915"/>
                    <a:pt x="1619245" y="2537835"/>
                  </a:cubicBezTo>
                  <a:cubicBezTo>
                    <a:pt x="1619245" y="2527675"/>
                    <a:pt x="1627183" y="2520055"/>
                    <a:pt x="1643058" y="2520055"/>
                  </a:cubicBezTo>
                  <a:close/>
                  <a:moveTo>
                    <a:pt x="1358896" y="2508942"/>
                  </a:moveTo>
                  <a:cubicBezTo>
                    <a:pt x="1369375" y="2511550"/>
                    <a:pt x="1411285" y="2532415"/>
                    <a:pt x="1411285" y="2545455"/>
                  </a:cubicBezTo>
                  <a:cubicBezTo>
                    <a:pt x="1392949" y="2545455"/>
                    <a:pt x="1366755" y="2521982"/>
                    <a:pt x="1358896" y="2508942"/>
                  </a:cubicBezTo>
                  <a:close/>
                  <a:moveTo>
                    <a:pt x="1346196" y="2499417"/>
                  </a:moveTo>
                  <a:cubicBezTo>
                    <a:pt x="1351276" y="2501798"/>
                    <a:pt x="1358896" y="2499417"/>
                    <a:pt x="1358896" y="2508942"/>
                  </a:cubicBezTo>
                  <a:cubicBezTo>
                    <a:pt x="1351276" y="2506561"/>
                    <a:pt x="1348736" y="2504180"/>
                    <a:pt x="1346196" y="2499417"/>
                  </a:cubicBezTo>
                  <a:close/>
                  <a:moveTo>
                    <a:pt x="3342479" y="2486337"/>
                  </a:moveTo>
                  <a:cubicBezTo>
                    <a:pt x="3342479" y="2491503"/>
                    <a:pt x="3337321" y="2491503"/>
                    <a:pt x="3337321" y="2491503"/>
                  </a:cubicBezTo>
                  <a:lnTo>
                    <a:pt x="3336977" y="2491159"/>
                  </a:lnTo>
                  <a:close/>
                  <a:moveTo>
                    <a:pt x="3613145" y="2451792"/>
                  </a:moveTo>
                  <a:cubicBezTo>
                    <a:pt x="3610575" y="2459412"/>
                    <a:pt x="3597724" y="2456872"/>
                    <a:pt x="3592583" y="2459412"/>
                  </a:cubicBezTo>
                  <a:cubicBezTo>
                    <a:pt x="3584873" y="2464492"/>
                    <a:pt x="3566881" y="2461952"/>
                    <a:pt x="3559170" y="2461952"/>
                  </a:cubicBezTo>
                  <a:cubicBezTo>
                    <a:pt x="3559170" y="2451792"/>
                    <a:pt x="3592583" y="2451792"/>
                    <a:pt x="3613145" y="2451792"/>
                  </a:cubicBezTo>
                  <a:close/>
                  <a:moveTo>
                    <a:pt x="152534" y="2408930"/>
                  </a:moveTo>
                  <a:cubicBezTo>
                    <a:pt x="162588" y="2408930"/>
                    <a:pt x="165102" y="2408930"/>
                    <a:pt x="165102" y="2411311"/>
                  </a:cubicBezTo>
                  <a:cubicBezTo>
                    <a:pt x="165102" y="2411311"/>
                    <a:pt x="147506" y="2423218"/>
                    <a:pt x="139966" y="2420837"/>
                  </a:cubicBezTo>
                  <a:cubicBezTo>
                    <a:pt x="137452" y="2420837"/>
                    <a:pt x="134939" y="2420837"/>
                    <a:pt x="134939" y="2418455"/>
                  </a:cubicBezTo>
                  <a:cubicBezTo>
                    <a:pt x="144993" y="2418455"/>
                    <a:pt x="147506" y="2416074"/>
                    <a:pt x="152534" y="2408930"/>
                  </a:cubicBezTo>
                  <a:close/>
                  <a:moveTo>
                    <a:pt x="374652" y="2338551"/>
                  </a:moveTo>
                  <a:cubicBezTo>
                    <a:pt x="374652" y="2346488"/>
                    <a:pt x="361422" y="2349134"/>
                    <a:pt x="350838" y="2351780"/>
                  </a:cubicBezTo>
                  <a:cubicBezTo>
                    <a:pt x="350838" y="2335905"/>
                    <a:pt x="358776" y="2338551"/>
                    <a:pt x="374652" y="2338551"/>
                  </a:cubicBezTo>
                  <a:close/>
                  <a:moveTo>
                    <a:pt x="393066" y="2323205"/>
                  </a:moveTo>
                  <a:cubicBezTo>
                    <a:pt x="398146" y="2323205"/>
                    <a:pt x="403226" y="2325851"/>
                    <a:pt x="403226" y="2325851"/>
                  </a:cubicBezTo>
                  <a:cubicBezTo>
                    <a:pt x="403226" y="2331143"/>
                    <a:pt x="385446" y="2336434"/>
                    <a:pt x="377826" y="2339080"/>
                  </a:cubicBezTo>
                  <a:cubicBezTo>
                    <a:pt x="377826" y="2333788"/>
                    <a:pt x="387986" y="2331143"/>
                    <a:pt x="393066" y="2323205"/>
                  </a:cubicBezTo>
                  <a:close/>
                  <a:moveTo>
                    <a:pt x="403226" y="2320030"/>
                  </a:moveTo>
                  <a:cubicBezTo>
                    <a:pt x="410370" y="2320030"/>
                    <a:pt x="412751" y="2320030"/>
                    <a:pt x="412751" y="2326380"/>
                  </a:cubicBezTo>
                  <a:cubicBezTo>
                    <a:pt x="405607" y="2323205"/>
                    <a:pt x="407988" y="2326380"/>
                    <a:pt x="403226" y="2320030"/>
                  </a:cubicBezTo>
                  <a:close/>
                  <a:moveTo>
                    <a:pt x="369889" y="2318442"/>
                  </a:moveTo>
                  <a:cubicBezTo>
                    <a:pt x="369889" y="2331393"/>
                    <a:pt x="357009" y="2328803"/>
                    <a:pt x="346705" y="2328803"/>
                  </a:cubicBezTo>
                  <a:cubicBezTo>
                    <a:pt x="346705" y="2359885"/>
                    <a:pt x="274579" y="2326213"/>
                    <a:pt x="259123" y="2365065"/>
                  </a:cubicBezTo>
                  <a:cubicBezTo>
                    <a:pt x="251395" y="2365065"/>
                    <a:pt x="246243" y="2367655"/>
                    <a:pt x="241091" y="2367655"/>
                  </a:cubicBezTo>
                  <a:cubicBezTo>
                    <a:pt x="233364" y="2367655"/>
                    <a:pt x="233364" y="2365065"/>
                    <a:pt x="233364" y="2352114"/>
                  </a:cubicBezTo>
                  <a:cubicBezTo>
                    <a:pt x="274579" y="2354704"/>
                    <a:pt x="318370" y="2323622"/>
                    <a:pt x="369889" y="2318442"/>
                  </a:cubicBezTo>
                  <a:close/>
                  <a:moveTo>
                    <a:pt x="3669978" y="2302039"/>
                  </a:moveTo>
                  <a:cubicBezTo>
                    <a:pt x="3695378" y="2302039"/>
                    <a:pt x="3700458" y="2312622"/>
                    <a:pt x="3713158" y="2331143"/>
                  </a:cubicBezTo>
                  <a:cubicBezTo>
                    <a:pt x="3705538" y="2331143"/>
                    <a:pt x="3690298" y="2347018"/>
                    <a:pt x="3672518" y="2344372"/>
                  </a:cubicBezTo>
                  <a:cubicBezTo>
                    <a:pt x="3664898" y="2344372"/>
                    <a:pt x="3659818" y="2339081"/>
                    <a:pt x="3649658" y="2339081"/>
                  </a:cubicBezTo>
                  <a:cubicBezTo>
                    <a:pt x="3649658" y="2291455"/>
                    <a:pt x="3667438" y="2320560"/>
                    <a:pt x="3669978" y="2302039"/>
                  </a:cubicBezTo>
                  <a:close/>
                  <a:moveTo>
                    <a:pt x="31750" y="2297805"/>
                  </a:moveTo>
                  <a:cubicBezTo>
                    <a:pt x="31750" y="2307330"/>
                    <a:pt x="13230" y="2312093"/>
                    <a:pt x="0" y="2312093"/>
                  </a:cubicBezTo>
                  <a:cubicBezTo>
                    <a:pt x="2645" y="2297805"/>
                    <a:pt x="13230" y="2297805"/>
                    <a:pt x="31750" y="2297805"/>
                  </a:cubicBezTo>
                  <a:close/>
                  <a:moveTo>
                    <a:pt x="320676" y="2281930"/>
                  </a:moveTo>
                  <a:cubicBezTo>
                    <a:pt x="320676" y="2296898"/>
                    <a:pt x="320676" y="2296898"/>
                    <a:pt x="307976" y="2299393"/>
                  </a:cubicBezTo>
                  <a:cubicBezTo>
                    <a:pt x="307976" y="2286920"/>
                    <a:pt x="310516" y="2286920"/>
                    <a:pt x="320676" y="2281930"/>
                  </a:cubicBezTo>
                  <a:close/>
                  <a:moveTo>
                    <a:pt x="3675058" y="2240655"/>
                  </a:moveTo>
                  <a:cubicBezTo>
                    <a:pt x="3677656" y="2240655"/>
                    <a:pt x="3682851" y="2243263"/>
                    <a:pt x="3688047" y="2243263"/>
                  </a:cubicBezTo>
                  <a:cubicBezTo>
                    <a:pt x="3693242" y="2243263"/>
                    <a:pt x="3695840" y="2240655"/>
                    <a:pt x="3695840" y="2240655"/>
                  </a:cubicBezTo>
                  <a:cubicBezTo>
                    <a:pt x="3711426" y="2240655"/>
                    <a:pt x="3727013" y="2253695"/>
                    <a:pt x="3732208" y="2271952"/>
                  </a:cubicBezTo>
                  <a:cubicBezTo>
                    <a:pt x="3729611" y="2271952"/>
                    <a:pt x="3724415" y="2271952"/>
                    <a:pt x="3724415" y="2274560"/>
                  </a:cubicBezTo>
                  <a:cubicBezTo>
                    <a:pt x="3724415" y="2274560"/>
                    <a:pt x="3724415" y="2274560"/>
                    <a:pt x="3727013" y="2277168"/>
                  </a:cubicBezTo>
                  <a:cubicBezTo>
                    <a:pt x="3706231" y="2271952"/>
                    <a:pt x="3682851" y="2264128"/>
                    <a:pt x="3675058" y="2240655"/>
                  </a:cubicBezTo>
                  <a:close/>
                  <a:moveTo>
                    <a:pt x="117475" y="2108892"/>
                  </a:moveTo>
                  <a:cubicBezTo>
                    <a:pt x="132954" y="2108892"/>
                    <a:pt x="138114" y="2108892"/>
                    <a:pt x="138114" y="2129530"/>
                  </a:cubicBezTo>
                  <a:cubicBezTo>
                    <a:pt x="120055" y="2129530"/>
                    <a:pt x="117475" y="2129530"/>
                    <a:pt x="117475" y="2108892"/>
                  </a:cubicBezTo>
                  <a:close/>
                  <a:moveTo>
                    <a:pt x="220134" y="2054917"/>
                  </a:moveTo>
                  <a:cubicBezTo>
                    <a:pt x="230718" y="2065077"/>
                    <a:pt x="233364" y="2065077"/>
                    <a:pt x="233364" y="2072697"/>
                  </a:cubicBezTo>
                  <a:cubicBezTo>
                    <a:pt x="233364" y="2082857"/>
                    <a:pt x="225426" y="2093017"/>
                    <a:pt x="209551" y="2090477"/>
                  </a:cubicBezTo>
                  <a:cubicBezTo>
                    <a:pt x="206905" y="2090477"/>
                    <a:pt x="201613" y="2082857"/>
                    <a:pt x="201613" y="2067617"/>
                  </a:cubicBezTo>
                  <a:cubicBezTo>
                    <a:pt x="201613" y="2059997"/>
                    <a:pt x="206905" y="2054917"/>
                    <a:pt x="220134" y="2054917"/>
                  </a:cubicBezTo>
                  <a:close/>
                  <a:moveTo>
                    <a:pt x="2741608" y="2034280"/>
                  </a:moveTo>
                  <a:cubicBezTo>
                    <a:pt x="2741608" y="2052060"/>
                    <a:pt x="2738962" y="2057140"/>
                    <a:pt x="2723087" y="2059680"/>
                  </a:cubicBezTo>
                  <a:cubicBezTo>
                    <a:pt x="2723087" y="2054600"/>
                    <a:pt x="2720441" y="2052060"/>
                    <a:pt x="2717795" y="2046980"/>
                  </a:cubicBezTo>
                  <a:cubicBezTo>
                    <a:pt x="2717795" y="2046980"/>
                    <a:pt x="2717795" y="2046980"/>
                    <a:pt x="2720441" y="2049520"/>
                  </a:cubicBezTo>
                  <a:cubicBezTo>
                    <a:pt x="2723087" y="2049520"/>
                    <a:pt x="2725733" y="2046980"/>
                    <a:pt x="2725733" y="2041900"/>
                  </a:cubicBezTo>
                  <a:cubicBezTo>
                    <a:pt x="2725733" y="2034280"/>
                    <a:pt x="2720441" y="2034280"/>
                    <a:pt x="2741608" y="2034280"/>
                  </a:cubicBezTo>
                  <a:close/>
                  <a:moveTo>
                    <a:pt x="2680013" y="2026342"/>
                  </a:moveTo>
                  <a:cubicBezTo>
                    <a:pt x="2680013" y="2026342"/>
                    <a:pt x="2687633" y="2028837"/>
                    <a:pt x="2687633" y="2033826"/>
                  </a:cubicBezTo>
                  <a:cubicBezTo>
                    <a:pt x="2687633" y="2033826"/>
                    <a:pt x="2687633" y="2043805"/>
                    <a:pt x="2682553" y="2043805"/>
                  </a:cubicBezTo>
                  <a:cubicBezTo>
                    <a:pt x="2680013" y="2043805"/>
                    <a:pt x="2674933" y="2041310"/>
                    <a:pt x="2674933" y="2033826"/>
                  </a:cubicBezTo>
                  <a:cubicBezTo>
                    <a:pt x="2674933" y="2026342"/>
                    <a:pt x="2677473" y="2026342"/>
                    <a:pt x="2680013" y="2026342"/>
                  </a:cubicBezTo>
                  <a:close/>
                  <a:moveTo>
                    <a:pt x="2774945" y="2002530"/>
                  </a:moveTo>
                  <a:cubicBezTo>
                    <a:pt x="2780502" y="2002530"/>
                    <a:pt x="2786058" y="2054987"/>
                    <a:pt x="2786058" y="2057609"/>
                  </a:cubicBezTo>
                  <a:cubicBezTo>
                    <a:pt x="2783280" y="2062855"/>
                    <a:pt x="2780502" y="2062855"/>
                    <a:pt x="2780502" y="2062855"/>
                  </a:cubicBezTo>
                  <a:cubicBezTo>
                    <a:pt x="2774945" y="2062855"/>
                    <a:pt x="2774945" y="2057609"/>
                    <a:pt x="2774945" y="2049741"/>
                  </a:cubicBezTo>
                  <a:close/>
                  <a:moveTo>
                    <a:pt x="2695571" y="2002530"/>
                  </a:moveTo>
                  <a:cubicBezTo>
                    <a:pt x="2700333" y="2002530"/>
                    <a:pt x="2700333" y="2005176"/>
                    <a:pt x="2700333" y="2007822"/>
                  </a:cubicBezTo>
                  <a:cubicBezTo>
                    <a:pt x="2700333" y="2007822"/>
                    <a:pt x="2700333" y="2010468"/>
                    <a:pt x="2697952" y="2010468"/>
                  </a:cubicBezTo>
                  <a:cubicBezTo>
                    <a:pt x="2695571" y="2010468"/>
                    <a:pt x="2693189" y="2007822"/>
                    <a:pt x="2693189" y="2007822"/>
                  </a:cubicBezTo>
                  <a:cubicBezTo>
                    <a:pt x="2690808" y="2007822"/>
                    <a:pt x="2690808" y="2005176"/>
                    <a:pt x="2690808" y="2005176"/>
                  </a:cubicBezTo>
                  <a:cubicBezTo>
                    <a:pt x="2690808" y="2005176"/>
                    <a:pt x="2693189" y="2002530"/>
                    <a:pt x="2695571" y="2002530"/>
                  </a:cubicBezTo>
                  <a:close/>
                  <a:moveTo>
                    <a:pt x="3896325" y="1969192"/>
                  </a:moveTo>
                  <a:cubicBezTo>
                    <a:pt x="3898895" y="1971772"/>
                    <a:pt x="3904036" y="1971772"/>
                    <a:pt x="3909176" y="1974352"/>
                  </a:cubicBezTo>
                  <a:cubicBezTo>
                    <a:pt x="3922027" y="1979511"/>
                    <a:pt x="3934879" y="1987250"/>
                    <a:pt x="3952870" y="1992410"/>
                  </a:cubicBezTo>
                  <a:cubicBezTo>
                    <a:pt x="3952870" y="2028525"/>
                    <a:pt x="3919457" y="2031105"/>
                    <a:pt x="3886044" y="2031105"/>
                  </a:cubicBezTo>
                  <a:cubicBezTo>
                    <a:pt x="3870623" y="2031105"/>
                    <a:pt x="3844920" y="2020786"/>
                    <a:pt x="3844920" y="1994989"/>
                  </a:cubicBezTo>
                  <a:cubicBezTo>
                    <a:pt x="3844920" y="1979511"/>
                    <a:pt x="3878333" y="1969192"/>
                    <a:pt x="3896325" y="1969192"/>
                  </a:cubicBezTo>
                  <a:close/>
                  <a:moveTo>
                    <a:pt x="2945337" y="1960858"/>
                  </a:moveTo>
                  <a:cubicBezTo>
                    <a:pt x="2945337" y="1963637"/>
                    <a:pt x="2947983" y="1963637"/>
                    <a:pt x="2947983" y="1966415"/>
                  </a:cubicBezTo>
                  <a:cubicBezTo>
                    <a:pt x="2947983" y="1969193"/>
                    <a:pt x="2945337" y="1969193"/>
                    <a:pt x="2945337" y="1969193"/>
                  </a:cubicBezTo>
                  <a:cubicBezTo>
                    <a:pt x="2942691" y="1969193"/>
                    <a:pt x="2940045" y="1969193"/>
                    <a:pt x="2940045" y="1966415"/>
                  </a:cubicBezTo>
                  <a:cubicBezTo>
                    <a:pt x="2940045" y="1966415"/>
                    <a:pt x="2940045" y="1958080"/>
                    <a:pt x="2945337" y="1960858"/>
                  </a:cubicBezTo>
                  <a:close/>
                  <a:moveTo>
                    <a:pt x="204211" y="1953317"/>
                  </a:moveTo>
                  <a:cubicBezTo>
                    <a:pt x="222395" y="1955897"/>
                    <a:pt x="240579" y="1963636"/>
                    <a:pt x="258763" y="1968795"/>
                  </a:cubicBezTo>
                  <a:cubicBezTo>
                    <a:pt x="258763" y="1984273"/>
                    <a:pt x="219797" y="1994592"/>
                    <a:pt x="217200" y="1994592"/>
                  </a:cubicBezTo>
                  <a:cubicBezTo>
                    <a:pt x="191223" y="1994592"/>
                    <a:pt x="173039" y="1981694"/>
                    <a:pt x="173039" y="1971375"/>
                  </a:cubicBezTo>
                  <a:cubicBezTo>
                    <a:pt x="173039" y="1966216"/>
                    <a:pt x="199016" y="1953317"/>
                    <a:pt x="204211" y="1953317"/>
                  </a:cubicBezTo>
                  <a:close/>
                  <a:moveTo>
                    <a:pt x="2981774" y="1927917"/>
                  </a:moveTo>
                  <a:cubicBezTo>
                    <a:pt x="2984495" y="1930482"/>
                    <a:pt x="2984495" y="1933046"/>
                    <a:pt x="2984495" y="1935611"/>
                  </a:cubicBezTo>
                  <a:cubicBezTo>
                    <a:pt x="2984495" y="1938175"/>
                    <a:pt x="2984495" y="1943304"/>
                    <a:pt x="2981774" y="1943304"/>
                  </a:cubicBezTo>
                  <a:cubicBezTo>
                    <a:pt x="2973609" y="1945868"/>
                    <a:pt x="2970888" y="1956126"/>
                    <a:pt x="2965445" y="1961255"/>
                  </a:cubicBezTo>
                  <a:cubicBezTo>
                    <a:pt x="2968167" y="1948433"/>
                    <a:pt x="2973609" y="1938175"/>
                    <a:pt x="2981774" y="1927917"/>
                  </a:cubicBezTo>
                  <a:close/>
                  <a:moveTo>
                    <a:pt x="395289" y="1916805"/>
                  </a:moveTo>
                  <a:cubicBezTo>
                    <a:pt x="404814" y="1916805"/>
                    <a:pt x="404814" y="1919980"/>
                    <a:pt x="404814" y="1919980"/>
                  </a:cubicBezTo>
                  <a:cubicBezTo>
                    <a:pt x="404814" y="1923155"/>
                    <a:pt x="404814" y="1923155"/>
                    <a:pt x="402433" y="1923155"/>
                  </a:cubicBezTo>
                  <a:cubicBezTo>
                    <a:pt x="397670" y="1923155"/>
                    <a:pt x="395289" y="1923155"/>
                    <a:pt x="395289" y="1916805"/>
                  </a:cubicBezTo>
                  <a:close/>
                  <a:moveTo>
                    <a:pt x="371476" y="1904105"/>
                  </a:moveTo>
                  <a:cubicBezTo>
                    <a:pt x="374055" y="1904105"/>
                    <a:pt x="392114" y="1911725"/>
                    <a:pt x="392114" y="1914265"/>
                  </a:cubicBezTo>
                  <a:cubicBezTo>
                    <a:pt x="392114" y="1916805"/>
                    <a:pt x="392114" y="1916805"/>
                    <a:pt x="386954" y="1916805"/>
                  </a:cubicBezTo>
                  <a:cubicBezTo>
                    <a:pt x="376635" y="1916805"/>
                    <a:pt x="371476" y="1914265"/>
                    <a:pt x="371476" y="1904105"/>
                  </a:cubicBezTo>
                  <a:close/>
                  <a:moveTo>
                    <a:pt x="3100672" y="1718367"/>
                  </a:moveTo>
                  <a:cubicBezTo>
                    <a:pt x="3105867" y="1718367"/>
                    <a:pt x="3116258" y="1723563"/>
                    <a:pt x="3116258" y="1731356"/>
                  </a:cubicBezTo>
                  <a:cubicBezTo>
                    <a:pt x="3116258" y="1733953"/>
                    <a:pt x="3111063" y="1746942"/>
                    <a:pt x="3103269" y="1746942"/>
                  </a:cubicBezTo>
                  <a:cubicBezTo>
                    <a:pt x="3103269" y="1746942"/>
                    <a:pt x="3100672" y="1744344"/>
                    <a:pt x="3098074" y="1744344"/>
                  </a:cubicBezTo>
                  <a:cubicBezTo>
                    <a:pt x="3092879" y="1741747"/>
                    <a:pt x="3087683" y="1739149"/>
                    <a:pt x="3087683" y="1731356"/>
                  </a:cubicBezTo>
                  <a:cubicBezTo>
                    <a:pt x="3087683" y="1728758"/>
                    <a:pt x="3090281" y="1718367"/>
                    <a:pt x="3100672" y="1718367"/>
                  </a:cubicBezTo>
                  <a:close/>
                  <a:moveTo>
                    <a:pt x="906460" y="1565967"/>
                  </a:moveTo>
                  <a:cubicBezTo>
                    <a:pt x="912810" y="1571047"/>
                    <a:pt x="912810" y="1581207"/>
                    <a:pt x="912810" y="1591367"/>
                  </a:cubicBezTo>
                  <a:cubicBezTo>
                    <a:pt x="906460" y="1586287"/>
                    <a:pt x="906460" y="1576127"/>
                    <a:pt x="906460" y="1565967"/>
                  </a:cubicBezTo>
                  <a:close/>
                  <a:moveTo>
                    <a:pt x="3314695" y="1543742"/>
                  </a:moveTo>
                  <a:cubicBezTo>
                    <a:pt x="3319844" y="1543742"/>
                    <a:pt x="3371330" y="1582438"/>
                    <a:pt x="3397074" y="1600496"/>
                  </a:cubicBezTo>
                  <a:cubicBezTo>
                    <a:pt x="3402222" y="1603075"/>
                    <a:pt x="3409945" y="1613394"/>
                    <a:pt x="3409945" y="1621133"/>
                  </a:cubicBezTo>
                  <a:cubicBezTo>
                    <a:pt x="3409945" y="1634032"/>
                    <a:pt x="3384202" y="1646930"/>
                    <a:pt x="3366182" y="1646930"/>
                  </a:cubicBezTo>
                  <a:cubicBezTo>
                    <a:pt x="3361033" y="1646930"/>
                    <a:pt x="3322418" y="1636611"/>
                    <a:pt x="3322418" y="1628872"/>
                  </a:cubicBezTo>
                  <a:cubicBezTo>
                    <a:pt x="3322418" y="1623713"/>
                    <a:pt x="3337864" y="1610814"/>
                    <a:pt x="3337864" y="1600496"/>
                  </a:cubicBezTo>
                  <a:cubicBezTo>
                    <a:pt x="3337864" y="1579858"/>
                    <a:pt x="3319844" y="1559220"/>
                    <a:pt x="3314695" y="1543742"/>
                  </a:cubicBezTo>
                  <a:close/>
                  <a:moveTo>
                    <a:pt x="3033028" y="1491355"/>
                  </a:moveTo>
                  <a:cubicBezTo>
                    <a:pt x="3038017" y="1494001"/>
                    <a:pt x="3043007" y="1496647"/>
                    <a:pt x="3047996" y="1496647"/>
                  </a:cubicBezTo>
                  <a:cubicBezTo>
                    <a:pt x="3045501" y="1512522"/>
                    <a:pt x="3038017" y="1504585"/>
                    <a:pt x="3038017" y="1515168"/>
                  </a:cubicBezTo>
                  <a:cubicBezTo>
                    <a:pt x="3030533" y="1515168"/>
                    <a:pt x="3030533" y="1512522"/>
                    <a:pt x="3030533" y="1507230"/>
                  </a:cubicBezTo>
                  <a:cubicBezTo>
                    <a:pt x="3030533" y="1504585"/>
                    <a:pt x="3030533" y="1499293"/>
                    <a:pt x="3033028" y="1491355"/>
                  </a:cubicBezTo>
                  <a:close/>
                  <a:moveTo>
                    <a:pt x="3270246" y="1473892"/>
                  </a:moveTo>
                  <a:cubicBezTo>
                    <a:pt x="3270246" y="1491950"/>
                    <a:pt x="3257382" y="1484211"/>
                    <a:pt x="3249663" y="1491950"/>
                  </a:cubicBezTo>
                  <a:cubicBezTo>
                    <a:pt x="3249663" y="1497109"/>
                    <a:pt x="3213643" y="1510008"/>
                    <a:pt x="3195633" y="1515167"/>
                  </a:cubicBezTo>
                  <a:cubicBezTo>
                    <a:pt x="3195633" y="1497109"/>
                    <a:pt x="3239372" y="1479052"/>
                    <a:pt x="3270246" y="1473892"/>
                  </a:cubicBezTo>
                  <a:close/>
                  <a:moveTo>
                    <a:pt x="2671758" y="1465955"/>
                  </a:moveTo>
                  <a:cubicBezTo>
                    <a:pt x="2671758" y="1465955"/>
                    <a:pt x="2671758" y="1465955"/>
                    <a:pt x="2697158" y="1465955"/>
                  </a:cubicBezTo>
                  <a:cubicBezTo>
                    <a:pt x="2697158" y="1465955"/>
                    <a:pt x="2697158" y="1465955"/>
                    <a:pt x="2694618" y="1468495"/>
                  </a:cubicBezTo>
                  <a:cubicBezTo>
                    <a:pt x="2694618" y="1471035"/>
                    <a:pt x="2697158" y="1476115"/>
                    <a:pt x="2697158" y="1478655"/>
                  </a:cubicBezTo>
                  <a:cubicBezTo>
                    <a:pt x="2686998" y="1478655"/>
                    <a:pt x="2679378" y="1476115"/>
                    <a:pt x="2676838" y="1476115"/>
                  </a:cubicBezTo>
                  <a:cubicBezTo>
                    <a:pt x="2671758" y="1473575"/>
                    <a:pt x="2671758" y="1468495"/>
                    <a:pt x="2671758" y="1465955"/>
                  </a:cubicBezTo>
                  <a:close/>
                  <a:moveTo>
                    <a:pt x="3158922" y="1454842"/>
                  </a:moveTo>
                  <a:cubicBezTo>
                    <a:pt x="3171820" y="1454842"/>
                    <a:pt x="3171820" y="1470428"/>
                    <a:pt x="3171820" y="1478222"/>
                  </a:cubicBezTo>
                  <a:cubicBezTo>
                    <a:pt x="3158922" y="1483417"/>
                    <a:pt x="3148603" y="1483417"/>
                    <a:pt x="3135705" y="1483417"/>
                  </a:cubicBezTo>
                  <a:cubicBezTo>
                    <a:pt x="3130545" y="1478222"/>
                    <a:pt x="3130545" y="1473026"/>
                    <a:pt x="3130545" y="1467831"/>
                  </a:cubicBezTo>
                  <a:cubicBezTo>
                    <a:pt x="3130545" y="1460038"/>
                    <a:pt x="3146023" y="1454842"/>
                    <a:pt x="3158922" y="1454842"/>
                  </a:cubicBezTo>
                  <a:close/>
                  <a:moveTo>
                    <a:pt x="2853050" y="1426269"/>
                  </a:moveTo>
                  <a:cubicBezTo>
                    <a:pt x="2853050" y="1426269"/>
                    <a:pt x="2853050" y="1426269"/>
                    <a:pt x="2860670" y="1426269"/>
                  </a:cubicBezTo>
                  <a:cubicBezTo>
                    <a:pt x="2858130" y="1436726"/>
                    <a:pt x="2855590" y="1470717"/>
                    <a:pt x="2847970" y="1470717"/>
                  </a:cubicBezTo>
                  <a:cubicBezTo>
                    <a:pt x="2847970" y="1455029"/>
                    <a:pt x="2850510" y="1441955"/>
                    <a:pt x="2853050" y="1426269"/>
                  </a:cubicBezTo>
                  <a:close/>
                  <a:moveTo>
                    <a:pt x="841374" y="1400869"/>
                  </a:moveTo>
                  <a:cubicBezTo>
                    <a:pt x="846666" y="1406161"/>
                    <a:pt x="851957" y="1416745"/>
                    <a:pt x="857249" y="1424682"/>
                  </a:cubicBezTo>
                  <a:cubicBezTo>
                    <a:pt x="841374" y="1424682"/>
                    <a:pt x="841374" y="1414099"/>
                    <a:pt x="841374" y="1400869"/>
                  </a:cubicBezTo>
                  <a:close/>
                  <a:moveTo>
                    <a:pt x="3306270" y="1384994"/>
                  </a:moveTo>
                  <a:cubicBezTo>
                    <a:pt x="3313963" y="1384994"/>
                    <a:pt x="3316528" y="1384994"/>
                    <a:pt x="3324221" y="1387716"/>
                  </a:cubicBezTo>
                  <a:cubicBezTo>
                    <a:pt x="3316528" y="1404044"/>
                    <a:pt x="3303705" y="1401323"/>
                    <a:pt x="3290883" y="1401323"/>
                  </a:cubicBezTo>
                  <a:cubicBezTo>
                    <a:pt x="3290883" y="1395880"/>
                    <a:pt x="3301141" y="1387716"/>
                    <a:pt x="3306270" y="1384994"/>
                  </a:cubicBezTo>
                  <a:close/>
                  <a:moveTo>
                    <a:pt x="826293" y="1356419"/>
                  </a:moveTo>
                  <a:cubicBezTo>
                    <a:pt x="833437" y="1361579"/>
                    <a:pt x="833437" y="1361579"/>
                    <a:pt x="833437" y="1371898"/>
                  </a:cubicBezTo>
                  <a:cubicBezTo>
                    <a:pt x="828674" y="1371898"/>
                    <a:pt x="828674" y="1377057"/>
                    <a:pt x="828674" y="1377057"/>
                  </a:cubicBezTo>
                  <a:cubicBezTo>
                    <a:pt x="826293" y="1356419"/>
                    <a:pt x="823912" y="1371898"/>
                    <a:pt x="826293" y="1356419"/>
                  </a:cubicBezTo>
                  <a:close/>
                  <a:moveTo>
                    <a:pt x="1175741" y="1342132"/>
                  </a:moveTo>
                  <a:cubicBezTo>
                    <a:pt x="1175741" y="1342132"/>
                    <a:pt x="1175741" y="1342132"/>
                    <a:pt x="1180901" y="1342132"/>
                  </a:cubicBezTo>
                  <a:cubicBezTo>
                    <a:pt x="1188640" y="1349616"/>
                    <a:pt x="1188640" y="1359595"/>
                    <a:pt x="1193799" y="1374563"/>
                  </a:cubicBezTo>
                  <a:cubicBezTo>
                    <a:pt x="1180901" y="1377057"/>
                    <a:pt x="1175741" y="1377057"/>
                    <a:pt x="1165423" y="1377057"/>
                  </a:cubicBezTo>
                  <a:cubicBezTo>
                    <a:pt x="1157684" y="1372068"/>
                    <a:pt x="1152524" y="1367079"/>
                    <a:pt x="1152524" y="1359595"/>
                  </a:cubicBezTo>
                  <a:cubicBezTo>
                    <a:pt x="1152524" y="1354606"/>
                    <a:pt x="1170582" y="1342132"/>
                    <a:pt x="1175741" y="1342132"/>
                  </a:cubicBezTo>
                  <a:close/>
                  <a:moveTo>
                    <a:pt x="3514720" y="1303420"/>
                  </a:moveTo>
                  <a:cubicBezTo>
                    <a:pt x="3512150" y="1303420"/>
                    <a:pt x="3512150" y="1305985"/>
                    <a:pt x="3512150" y="1305985"/>
                  </a:cubicBezTo>
                  <a:lnTo>
                    <a:pt x="3511895" y="1305731"/>
                  </a:lnTo>
                  <a:close/>
                  <a:moveTo>
                    <a:pt x="3507458" y="1301304"/>
                  </a:moveTo>
                  <a:lnTo>
                    <a:pt x="3511895" y="1305731"/>
                  </a:lnTo>
                  <a:lnTo>
                    <a:pt x="3495122" y="1319449"/>
                  </a:lnTo>
                  <a:cubicBezTo>
                    <a:pt x="3488375" y="1323936"/>
                    <a:pt x="3482592" y="1329065"/>
                    <a:pt x="3481307" y="1339323"/>
                  </a:cubicBezTo>
                  <a:cubicBezTo>
                    <a:pt x="3481307" y="1339323"/>
                    <a:pt x="3478737" y="1367531"/>
                    <a:pt x="3450464" y="1367531"/>
                  </a:cubicBezTo>
                  <a:cubicBezTo>
                    <a:pt x="3427332" y="1367531"/>
                    <a:pt x="3424762" y="1347016"/>
                    <a:pt x="3406770" y="1344451"/>
                  </a:cubicBezTo>
                  <a:cubicBezTo>
                    <a:pt x="3406770" y="1338682"/>
                    <a:pt x="3442914" y="1318487"/>
                    <a:pt x="3477251" y="1307668"/>
                  </a:cubicBezTo>
                  <a:close/>
                  <a:moveTo>
                    <a:pt x="3507009" y="1300856"/>
                  </a:moveTo>
                  <a:cubicBezTo>
                    <a:pt x="3507009" y="1300856"/>
                    <a:pt x="3509580" y="1300856"/>
                    <a:pt x="3509580" y="1300856"/>
                  </a:cubicBezTo>
                  <a:lnTo>
                    <a:pt x="3507458" y="1301304"/>
                  </a:lnTo>
                  <a:close/>
                  <a:moveTo>
                    <a:pt x="1158875" y="1292920"/>
                  </a:moveTo>
                  <a:cubicBezTo>
                    <a:pt x="1168400" y="1292920"/>
                    <a:pt x="1173162" y="1305526"/>
                    <a:pt x="1170781" y="1318133"/>
                  </a:cubicBezTo>
                  <a:cubicBezTo>
                    <a:pt x="1170781" y="1325697"/>
                    <a:pt x="1170781" y="1333261"/>
                    <a:pt x="1168400" y="1335783"/>
                  </a:cubicBezTo>
                  <a:cubicBezTo>
                    <a:pt x="1168400" y="1323176"/>
                    <a:pt x="1158875" y="1305526"/>
                    <a:pt x="1158875" y="1292920"/>
                  </a:cubicBezTo>
                  <a:close/>
                  <a:moveTo>
                    <a:pt x="796924" y="1292920"/>
                  </a:moveTo>
                  <a:cubicBezTo>
                    <a:pt x="809913" y="1305620"/>
                    <a:pt x="825499" y="1338640"/>
                    <a:pt x="825499" y="1356419"/>
                  </a:cubicBezTo>
                  <a:cubicBezTo>
                    <a:pt x="815108" y="1338640"/>
                    <a:pt x="802120" y="1315779"/>
                    <a:pt x="796924" y="1292920"/>
                  </a:cubicBezTo>
                  <a:close/>
                  <a:moveTo>
                    <a:pt x="1057274" y="1280220"/>
                  </a:moveTo>
                  <a:cubicBezTo>
                    <a:pt x="1062717" y="1280220"/>
                    <a:pt x="1076325" y="1284982"/>
                    <a:pt x="1076325" y="1284982"/>
                  </a:cubicBezTo>
                  <a:cubicBezTo>
                    <a:pt x="1076325" y="1284982"/>
                    <a:pt x="1068161" y="1294508"/>
                    <a:pt x="1062717" y="1294508"/>
                  </a:cubicBezTo>
                  <a:cubicBezTo>
                    <a:pt x="1062717" y="1294508"/>
                    <a:pt x="1057274" y="1294508"/>
                    <a:pt x="1057274" y="1280220"/>
                  </a:cubicBezTo>
                  <a:close/>
                  <a:moveTo>
                    <a:pt x="784224" y="1264345"/>
                  </a:moveTo>
                  <a:cubicBezTo>
                    <a:pt x="789364" y="1266924"/>
                    <a:pt x="791934" y="1269503"/>
                    <a:pt x="791934" y="1272083"/>
                  </a:cubicBezTo>
                  <a:cubicBezTo>
                    <a:pt x="827918" y="1277243"/>
                    <a:pt x="892174" y="1290142"/>
                    <a:pt x="892174" y="1297881"/>
                  </a:cubicBezTo>
                  <a:cubicBezTo>
                    <a:pt x="892174" y="1303039"/>
                    <a:pt x="889603" y="1305620"/>
                    <a:pt x="889603" y="1305620"/>
                  </a:cubicBezTo>
                  <a:cubicBezTo>
                    <a:pt x="884463" y="1305620"/>
                    <a:pt x="881893" y="1297881"/>
                    <a:pt x="879322" y="1297881"/>
                  </a:cubicBezTo>
                  <a:cubicBezTo>
                    <a:pt x="876752" y="1297881"/>
                    <a:pt x="876752" y="1300460"/>
                    <a:pt x="876752" y="1303039"/>
                  </a:cubicBezTo>
                  <a:cubicBezTo>
                    <a:pt x="871612" y="1303039"/>
                    <a:pt x="869042" y="1297881"/>
                    <a:pt x="869042" y="1297881"/>
                  </a:cubicBezTo>
                  <a:cubicBezTo>
                    <a:pt x="863901" y="1297881"/>
                    <a:pt x="856190" y="1300460"/>
                    <a:pt x="851050" y="1300460"/>
                  </a:cubicBezTo>
                  <a:cubicBezTo>
                    <a:pt x="843340" y="1300460"/>
                    <a:pt x="838199" y="1297881"/>
                    <a:pt x="838199" y="1292721"/>
                  </a:cubicBezTo>
                  <a:cubicBezTo>
                    <a:pt x="827918" y="1292721"/>
                    <a:pt x="809926" y="1292721"/>
                    <a:pt x="797075" y="1287561"/>
                  </a:cubicBezTo>
                  <a:cubicBezTo>
                    <a:pt x="797075" y="1287561"/>
                    <a:pt x="797075" y="1290142"/>
                    <a:pt x="797075" y="1292721"/>
                  </a:cubicBezTo>
                  <a:cubicBezTo>
                    <a:pt x="794504" y="1292721"/>
                    <a:pt x="791934" y="1287561"/>
                    <a:pt x="789364" y="1284982"/>
                  </a:cubicBezTo>
                  <a:cubicBezTo>
                    <a:pt x="786794" y="1282403"/>
                    <a:pt x="784224" y="1277243"/>
                    <a:pt x="784224" y="1272083"/>
                  </a:cubicBezTo>
                  <a:cubicBezTo>
                    <a:pt x="784224" y="1272083"/>
                    <a:pt x="786794" y="1272083"/>
                    <a:pt x="786794" y="1272083"/>
                  </a:cubicBezTo>
                  <a:cubicBezTo>
                    <a:pt x="786794" y="1269503"/>
                    <a:pt x="784224" y="1266924"/>
                    <a:pt x="784224" y="1264345"/>
                  </a:cubicBezTo>
                  <a:close/>
                  <a:moveTo>
                    <a:pt x="2836972" y="1248888"/>
                  </a:moveTo>
                  <a:cubicBezTo>
                    <a:pt x="2836972" y="1248888"/>
                    <a:pt x="2831756" y="1254068"/>
                    <a:pt x="2831756" y="1259248"/>
                  </a:cubicBezTo>
                  <a:cubicBezTo>
                    <a:pt x="2831756" y="1259248"/>
                    <a:pt x="2831756" y="1259248"/>
                    <a:pt x="2836972" y="1259248"/>
                  </a:cubicBezTo>
                  <a:cubicBezTo>
                    <a:pt x="2844796" y="1269609"/>
                    <a:pt x="2844796" y="1269609"/>
                    <a:pt x="2844796" y="1272199"/>
                  </a:cubicBezTo>
                  <a:cubicBezTo>
                    <a:pt x="2844796" y="1287740"/>
                    <a:pt x="2839580" y="1292921"/>
                    <a:pt x="2826540" y="1290330"/>
                  </a:cubicBezTo>
                  <a:cubicBezTo>
                    <a:pt x="2813499" y="1290330"/>
                    <a:pt x="2808283" y="1285149"/>
                    <a:pt x="2808283" y="1267018"/>
                  </a:cubicBezTo>
                  <a:cubicBezTo>
                    <a:pt x="2808283" y="1243708"/>
                    <a:pt x="2821323" y="1248888"/>
                    <a:pt x="2836972" y="1248888"/>
                  </a:cubicBezTo>
                  <a:close/>
                  <a:moveTo>
                    <a:pt x="2527295" y="1238945"/>
                  </a:moveTo>
                  <a:cubicBezTo>
                    <a:pt x="2530073" y="1238945"/>
                    <a:pt x="2532852" y="1238945"/>
                    <a:pt x="2532852" y="1238945"/>
                  </a:cubicBezTo>
                  <a:cubicBezTo>
                    <a:pt x="2535630" y="1238945"/>
                    <a:pt x="2538408" y="1241326"/>
                    <a:pt x="2538408" y="1243708"/>
                  </a:cubicBezTo>
                  <a:cubicBezTo>
                    <a:pt x="2530073" y="1241326"/>
                    <a:pt x="2532852" y="1243708"/>
                    <a:pt x="2527295" y="1238945"/>
                  </a:cubicBezTo>
                  <a:close/>
                  <a:moveTo>
                    <a:pt x="2828920" y="1219895"/>
                  </a:moveTo>
                  <a:cubicBezTo>
                    <a:pt x="2828920" y="1233124"/>
                    <a:pt x="2816573" y="1238416"/>
                    <a:pt x="2806695" y="1243708"/>
                  </a:cubicBezTo>
                  <a:cubicBezTo>
                    <a:pt x="2806695" y="1233124"/>
                    <a:pt x="2819042" y="1222540"/>
                    <a:pt x="2828920" y="1219895"/>
                  </a:cubicBezTo>
                  <a:close/>
                  <a:moveTo>
                    <a:pt x="2576067" y="1216719"/>
                  </a:moveTo>
                  <a:cubicBezTo>
                    <a:pt x="2583740" y="1216719"/>
                    <a:pt x="2586298" y="1219366"/>
                    <a:pt x="2593971" y="1222012"/>
                  </a:cubicBezTo>
                  <a:cubicBezTo>
                    <a:pt x="2583740" y="1232595"/>
                    <a:pt x="2563279" y="1237887"/>
                    <a:pt x="2547933" y="1240533"/>
                  </a:cubicBezTo>
                  <a:cubicBezTo>
                    <a:pt x="2547933" y="1229949"/>
                    <a:pt x="2568394" y="1224656"/>
                    <a:pt x="2576067" y="1216719"/>
                  </a:cubicBezTo>
                  <a:close/>
                  <a:moveTo>
                    <a:pt x="3303980" y="1204019"/>
                  </a:moveTo>
                  <a:cubicBezTo>
                    <a:pt x="3303980" y="1204019"/>
                    <a:pt x="3319458" y="1276543"/>
                    <a:pt x="3319458" y="1289493"/>
                  </a:cubicBezTo>
                  <a:cubicBezTo>
                    <a:pt x="3319458" y="1292084"/>
                    <a:pt x="3319458" y="1297264"/>
                    <a:pt x="3316878" y="1302444"/>
                  </a:cubicBezTo>
                  <a:cubicBezTo>
                    <a:pt x="3301400" y="1302444"/>
                    <a:pt x="3301400" y="1289493"/>
                    <a:pt x="3298820" y="1273952"/>
                  </a:cubicBezTo>
                  <a:cubicBezTo>
                    <a:pt x="3298820" y="1255822"/>
                    <a:pt x="3298820" y="1204019"/>
                    <a:pt x="3303980" y="1204019"/>
                  </a:cubicBezTo>
                  <a:close/>
                  <a:moveTo>
                    <a:pt x="1589083" y="1196082"/>
                  </a:moveTo>
                  <a:cubicBezTo>
                    <a:pt x="1598608" y="1196082"/>
                    <a:pt x="1593846" y="1196082"/>
                    <a:pt x="1598608" y="1202432"/>
                  </a:cubicBezTo>
                  <a:cubicBezTo>
                    <a:pt x="1593846" y="1202432"/>
                    <a:pt x="1593846" y="1202432"/>
                    <a:pt x="1589083" y="1196082"/>
                  </a:cubicBezTo>
                  <a:close/>
                  <a:moveTo>
                    <a:pt x="1009648" y="1194494"/>
                  </a:moveTo>
                  <a:cubicBezTo>
                    <a:pt x="1027707" y="1199648"/>
                    <a:pt x="1038026" y="1227995"/>
                    <a:pt x="1035446" y="1251188"/>
                  </a:cubicBezTo>
                  <a:cubicBezTo>
                    <a:pt x="1035446" y="1261495"/>
                    <a:pt x="1032868" y="1261495"/>
                    <a:pt x="1032868" y="1274381"/>
                  </a:cubicBezTo>
                  <a:cubicBezTo>
                    <a:pt x="1032868" y="1284689"/>
                    <a:pt x="1050926" y="1266649"/>
                    <a:pt x="1048346" y="1444458"/>
                  </a:cubicBezTo>
                  <a:cubicBezTo>
                    <a:pt x="1048346" y="1444458"/>
                    <a:pt x="1048346" y="1444458"/>
                    <a:pt x="1043186" y="1444458"/>
                  </a:cubicBezTo>
                  <a:cubicBezTo>
                    <a:pt x="1043186" y="1454766"/>
                    <a:pt x="1048346" y="1467651"/>
                    <a:pt x="1048346" y="1480536"/>
                  </a:cubicBezTo>
                  <a:cubicBezTo>
                    <a:pt x="1048346" y="1480536"/>
                    <a:pt x="1030287" y="1570730"/>
                    <a:pt x="955476" y="1568153"/>
                  </a:cubicBezTo>
                  <a:cubicBezTo>
                    <a:pt x="950317" y="1568153"/>
                    <a:pt x="947736" y="1568153"/>
                    <a:pt x="947736" y="1562999"/>
                  </a:cubicBezTo>
                  <a:cubicBezTo>
                    <a:pt x="1001910" y="1565576"/>
                    <a:pt x="989012" y="1516614"/>
                    <a:pt x="1019968" y="1480536"/>
                  </a:cubicBezTo>
                  <a:cubicBezTo>
                    <a:pt x="1019968" y="1452189"/>
                    <a:pt x="1022549" y="1428997"/>
                    <a:pt x="1017389" y="1400652"/>
                  </a:cubicBezTo>
                  <a:cubicBezTo>
                    <a:pt x="1017389" y="1400652"/>
                    <a:pt x="1025129" y="1387767"/>
                    <a:pt x="1025129" y="1382613"/>
                  </a:cubicBezTo>
                  <a:cubicBezTo>
                    <a:pt x="1025129" y="1382613"/>
                    <a:pt x="1032868" y="1279534"/>
                    <a:pt x="999332" y="1258919"/>
                  </a:cubicBezTo>
                  <a:cubicBezTo>
                    <a:pt x="1004490" y="1240880"/>
                    <a:pt x="999332" y="1207379"/>
                    <a:pt x="1009648" y="1194494"/>
                  </a:cubicBezTo>
                  <a:close/>
                  <a:moveTo>
                    <a:pt x="2644175" y="1183382"/>
                  </a:moveTo>
                  <a:cubicBezTo>
                    <a:pt x="2659653" y="1183382"/>
                    <a:pt x="2662233" y="1193824"/>
                    <a:pt x="2662233" y="1209488"/>
                  </a:cubicBezTo>
                  <a:cubicBezTo>
                    <a:pt x="2662233" y="1243425"/>
                    <a:pt x="2615798" y="1287805"/>
                    <a:pt x="2613219" y="1293026"/>
                  </a:cubicBezTo>
                  <a:cubicBezTo>
                    <a:pt x="2610639" y="1298247"/>
                    <a:pt x="2610639" y="1300857"/>
                    <a:pt x="2608059" y="1300857"/>
                  </a:cubicBezTo>
                  <a:cubicBezTo>
                    <a:pt x="2605480" y="1300857"/>
                    <a:pt x="2602900" y="1298247"/>
                    <a:pt x="2600320" y="1295636"/>
                  </a:cubicBezTo>
                  <a:cubicBezTo>
                    <a:pt x="2605480" y="1295636"/>
                    <a:pt x="2608059" y="1293026"/>
                    <a:pt x="2608059" y="1290415"/>
                  </a:cubicBezTo>
                  <a:cubicBezTo>
                    <a:pt x="2608059" y="1287805"/>
                    <a:pt x="2602900" y="1277363"/>
                    <a:pt x="2602900" y="1272141"/>
                  </a:cubicBezTo>
                  <a:cubicBezTo>
                    <a:pt x="2602900" y="1261699"/>
                    <a:pt x="2613219" y="1261699"/>
                    <a:pt x="2620958" y="1259088"/>
                  </a:cubicBezTo>
                  <a:cubicBezTo>
                    <a:pt x="2620958" y="1196435"/>
                    <a:pt x="2631277" y="1217320"/>
                    <a:pt x="2644175" y="1183382"/>
                  </a:cubicBezTo>
                  <a:close/>
                  <a:moveTo>
                    <a:pt x="2769461" y="1178619"/>
                  </a:moveTo>
                  <a:cubicBezTo>
                    <a:pt x="2777254" y="1181265"/>
                    <a:pt x="2787645" y="1189202"/>
                    <a:pt x="2787645" y="1194494"/>
                  </a:cubicBezTo>
                  <a:cubicBezTo>
                    <a:pt x="2787645" y="1199786"/>
                    <a:pt x="2777254" y="1210369"/>
                    <a:pt x="2769461" y="1210369"/>
                  </a:cubicBezTo>
                  <a:cubicBezTo>
                    <a:pt x="2766863" y="1210369"/>
                    <a:pt x="2764266" y="1207723"/>
                    <a:pt x="2761668" y="1199786"/>
                  </a:cubicBezTo>
                  <a:cubicBezTo>
                    <a:pt x="2759070" y="1197140"/>
                    <a:pt x="2759070" y="1194494"/>
                    <a:pt x="2759070" y="1194494"/>
                  </a:cubicBezTo>
                  <a:cubicBezTo>
                    <a:pt x="2759070" y="1189202"/>
                    <a:pt x="2764266" y="1183911"/>
                    <a:pt x="2769461" y="1178619"/>
                  </a:cubicBezTo>
                  <a:close/>
                  <a:moveTo>
                    <a:pt x="3041198" y="1064319"/>
                  </a:moveTo>
                  <a:cubicBezTo>
                    <a:pt x="3041198" y="1069577"/>
                    <a:pt x="3041198" y="1069577"/>
                    <a:pt x="3043803" y="1069577"/>
                  </a:cubicBezTo>
                  <a:cubicBezTo>
                    <a:pt x="3043803" y="1069577"/>
                    <a:pt x="3043803" y="1069577"/>
                    <a:pt x="3046408" y="1069577"/>
                  </a:cubicBezTo>
                  <a:cubicBezTo>
                    <a:pt x="3041198" y="1080095"/>
                    <a:pt x="3025567" y="1090612"/>
                    <a:pt x="3012541" y="1093242"/>
                  </a:cubicBezTo>
                  <a:cubicBezTo>
                    <a:pt x="3012541" y="1111647"/>
                    <a:pt x="2960439" y="1145828"/>
                    <a:pt x="2944808" y="1148457"/>
                  </a:cubicBezTo>
                  <a:cubicBezTo>
                    <a:pt x="2952624" y="1119535"/>
                    <a:pt x="3015147" y="1064319"/>
                    <a:pt x="3041198" y="1064319"/>
                  </a:cubicBezTo>
                  <a:close/>
                  <a:moveTo>
                    <a:pt x="2622629" y="981769"/>
                  </a:moveTo>
                  <a:cubicBezTo>
                    <a:pt x="2640760" y="986928"/>
                    <a:pt x="2651121" y="1007565"/>
                    <a:pt x="2651121" y="1028203"/>
                  </a:cubicBezTo>
                  <a:cubicBezTo>
                    <a:pt x="2651121" y="1043682"/>
                    <a:pt x="2643351" y="1059159"/>
                    <a:pt x="2630400" y="1064319"/>
                  </a:cubicBezTo>
                  <a:cubicBezTo>
                    <a:pt x="2620039" y="1061739"/>
                    <a:pt x="2612269" y="1056580"/>
                    <a:pt x="2609679" y="1048841"/>
                  </a:cubicBezTo>
                  <a:cubicBezTo>
                    <a:pt x="2607088" y="1048841"/>
                    <a:pt x="2607088" y="1048841"/>
                    <a:pt x="2604498" y="1048841"/>
                  </a:cubicBezTo>
                  <a:cubicBezTo>
                    <a:pt x="2604498" y="1043682"/>
                    <a:pt x="2604498" y="1041102"/>
                    <a:pt x="2604498" y="1038522"/>
                  </a:cubicBezTo>
                  <a:cubicBezTo>
                    <a:pt x="2604498" y="1033363"/>
                    <a:pt x="2601908" y="1028203"/>
                    <a:pt x="2601908" y="1025624"/>
                  </a:cubicBezTo>
                  <a:cubicBezTo>
                    <a:pt x="2601908" y="1010145"/>
                    <a:pt x="2612269" y="999827"/>
                    <a:pt x="2622629" y="981769"/>
                  </a:cubicBezTo>
                  <a:close/>
                  <a:moveTo>
                    <a:pt x="3365129" y="918269"/>
                  </a:moveTo>
                  <a:cubicBezTo>
                    <a:pt x="3367694" y="918269"/>
                    <a:pt x="3370258" y="923349"/>
                    <a:pt x="3370258" y="925889"/>
                  </a:cubicBezTo>
                  <a:cubicBezTo>
                    <a:pt x="3367694" y="925889"/>
                    <a:pt x="3334356" y="963989"/>
                    <a:pt x="3303583" y="981769"/>
                  </a:cubicBezTo>
                  <a:cubicBezTo>
                    <a:pt x="3303583" y="963989"/>
                    <a:pt x="3326663" y="953829"/>
                    <a:pt x="3336921" y="941129"/>
                  </a:cubicBezTo>
                  <a:cubicBezTo>
                    <a:pt x="3342049" y="936049"/>
                    <a:pt x="3347178" y="923349"/>
                    <a:pt x="3349743" y="923349"/>
                  </a:cubicBezTo>
                  <a:cubicBezTo>
                    <a:pt x="3357436" y="920809"/>
                    <a:pt x="3365129" y="923349"/>
                    <a:pt x="3365129" y="918269"/>
                  </a:cubicBezTo>
                  <a:close/>
                  <a:moveTo>
                    <a:pt x="2107055" y="884932"/>
                  </a:moveTo>
                  <a:cubicBezTo>
                    <a:pt x="2130268" y="884932"/>
                    <a:pt x="2166376" y="957253"/>
                    <a:pt x="2179272" y="972751"/>
                  </a:cubicBezTo>
                  <a:cubicBezTo>
                    <a:pt x="2176693" y="972751"/>
                    <a:pt x="2161218" y="962420"/>
                    <a:pt x="2143163" y="944339"/>
                  </a:cubicBezTo>
                  <a:cubicBezTo>
                    <a:pt x="2148322" y="965002"/>
                    <a:pt x="2148322" y="995997"/>
                    <a:pt x="2161218" y="995997"/>
                  </a:cubicBezTo>
                  <a:cubicBezTo>
                    <a:pt x="2163797" y="995997"/>
                    <a:pt x="2166376" y="995997"/>
                    <a:pt x="2168955" y="993414"/>
                  </a:cubicBezTo>
                  <a:cubicBezTo>
                    <a:pt x="2168955" y="1006329"/>
                    <a:pt x="2176693" y="1006329"/>
                    <a:pt x="2181851" y="1006329"/>
                  </a:cubicBezTo>
                  <a:cubicBezTo>
                    <a:pt x="2199905" y="1006329"/>
                    <a:pt x="2217960" y="1006329"/>
                    <a:pt x="2233435" y="1006329"/>
                  </a:cubicBezTo>
                  <a:cubicBezTo>
                    <a:pt x="2259226" y="1006329"/>
                    <a:pt x="2254068" y="1037324"/>
                    <a:pt x="2279860" y="1037324"/>
                  </a:cubicBezTo>
                  <a:cubicBezTo>
                    <a:pt x="2305651" y="1037324"/>
                    <a:pt x="2295335" y="1024409"/>
                    <a:pt x="2300493" y="1024409"/>
                  </a:cubicBezTo>
                  <a:cubicBezTo>
                    <a:pt x="2305651" y="1024409"/>
                    <a:pt x="2308231" y="1029575"/>
                    <a:pt x="2308231" y="1034741"/>
                  </a:cubicBezTo>
                  <a:cubicBezTo>
                    <a:pt x="2308231" y="1037324"/>
                    <a:pt x="2305651" y="1037324"/>
                    <a:pt x="2300493" y="1037324"/>
                  </a:cubicBezTo>
                  <a:cubicBezTo>
                    <a:pt x="2313389" y="1063153"/>
                    <a:pt x="2344339" y="1057987"/>
                    <a:pt x="2367552" y="1057987"/>
                  </a:cubicBezTo>
                  <a:cubicBezTo>
                    <a:pt x="2367552" y="1073484"/>
                    <a:pt x="2354656" y="1099313"/>
                    <a:pt x="2354656" y="1101897"/>
                  </a:cubicBezTo>
                  <a:cubicBezTo>
                    <a:pt x="2352077" y="1101897"/>
                    <a:pt x="2385606" y="1140641"/>
                    <a:pt x="2403660" y="1143223"/>
                  </a:cubicBezTo>
                  <a:cubicBezTo>
                    <a:pt x="2442348" y="1143223"/>
                    <a:pt x="2432031" y="1150972"/>
                    <a:pt x="2437189" y="1176801"/>
                  </a:cubicBezTo>
                  <a:cubicBezTo>
                    <a:pt x="2442348" y="1246541"/>
                    <a:pt x="2504248" y="1225877"/>
                    <a:pt x="2527460" y="1249123"/>
                  </a:cubicBezTo>
                  <a:cubicBezTo>
                    <a:pt x="2501669" y="1249123"/>
                    <a:pt x="2478456" y="1274953"/>
                    <a:pt x="2475877" y="1300781"/>
                  </a:cubicBezTo>
                  <a:cubicBezTo>
                    <a:pt x="2486194" y="1308530"/>
                    <a:pt x="2491352" y="1316279"/>
                    <a:pt x="2491352" y="1324028"/>
                  </a:cubicBezTo>
                  <a:cubicBezTo>
                    <a:pt x="2491352" y="1334359"/>
                    <a:pt x="2483614" y="1344690"/>
                    <a:pt x="2481035" y="1355023"/>
                  </a:cubicBezTo>
                  <a:cubicBezTo>
                    <a:pt x="2481035" y="1355023"/>
                    <a:pt x="2486194" y="1378269"/>
                    <a:pt x="2506827" y="1378269"/>
                  </a:cubicBezTo>
                  <a:cubicBezTo>
                    <a:pt x="2506827" y="1378269"/>
                    <a:pt x="2535198" y="1365354"/>
                    <a:pt x="2542935" y="1357606"/>
                  </a:cubicBezTo>
                  <a:cubicBezTo>
                    <a:pt x="2542935" y="1360189"/>
                    <a:pt x="2542935" y="1360189"/>
                    <a:pt x="2545515" y="1360189"/>
                  </a:cubicBezTo>
                  <a:cubicBezTo>
                    <a:pt x="2558410" y="1360189"/>
                    <a:pt x="2591940" y="1339525"/>
                    <a:pt x="2597098" y="1339525"/>
                  </a:cubicBezTo>
                  <a:cubicBezTo>
                    <a:pt x="2607415" y="1342108"/>
                    <a:pt x="2622890" y="1360189"/>
                    <a:pt x="2622890" y="1370520"/>
                  </a:cubicBezTo>
                  <a:cubicBezTo>
                    <a:pt x="2622890" y="1373103"/>
                    <a:pt x="2602256" y="1388601"/>
                    <a:pt x="2584202" y="1386018"/>
                  </a:cubicBezTo>
                  <a:cubicBezTo>
                    <a:pt x="2573885" y="1386018"/>
                    <a:pt x="2566148" y="1383435"/>
                    <a:pt x="2560990" y="1383435"/>
                  </a:cubicBezTo>
                  <a:cubicBezTo>
                    <a:pt x="2560990" y="1398932"/>
                    <a:pt x="2504248" y="1401515"/>
                    <a:pt x="2504248" y="1429925"/>
                  </a:cubicBezTo>
                  <a:cubicBezTo>
                    <a:pt x="2504248" y="1432508"/>
                    <a:pt x="2506827" y="1442840"/>
                    <a:pt x="2506827" y="1448006"/>
                  </a:cubicBezTo>
                  <a:cubicBezTo>
                    <a:pt x="2506827" y="1455754"/>
                    <a:pt x="2493931" y="1448006"/>
                    <a:pt x="2493931" y="1471252"/>
                  </a:cubicBezTo>
                  <a:cubicBezTo>
                    <a:pt x="2493931" y="1504830"/>
                    <a:pt x="2522302" y="1553905"/>
                    <a:pt x="2540356" y="1553905"/>
                  </a:cubicBezTo>
                  <a:cubicBezTo>
                    <a:pt x="2548094" y="1556488"/>
                    <a:pt x="2558410" y="1548739"/>
                    <a:pt x="2563569" y="1548739"/>
                  </a:cubicBezTo>
                  <a:cubicBezTo>
                    <a:pt x="2573885" y="1548739"/>
                    <a:pt x="2599677" y="1577151"/>
                    <a:pt x="2602256" y="1579734"/>
                  </a:cubicBezTo>
                  <a:cubicBezTo>
                    <a:pt x="2607415" y="1579734"/>
                    <a:pt x="2656419" y="1564237"/>
                    <a:pt x="2656419" y="1546156"/>
                  </a:cubicBezTo>
                  <a:cubicBezTo>
                    <a:pt x="2656419" y="1535825"/>
                    <a:pt x="2643523" y="1522910"/>
                    <a:pt x="2646102" y="1509995"/>
                  </a:cubicBezTo>
                  <a:cubicBezTo>
                    <a:pt x="2648682" y="1509995"/>
                    <a:pt x="2648682" y="1504830"/>
                    <a:pt x="2653840" y="1504830"/>
                  </a:cubicBezTo>
                  <a:cubicBezTo>
                    <a:pt x="2661577" y="1504830"/>
                    <a:pt x="2671894" y="1535825"/>
                    <a:pt x="2692528" y="1535825"/>
                  </a:cubicBezTo>
                  <a:cubicBezTo>
                    <a:pt x="2710582" y="1535825"/>
                    <a:pt x="2695107" y="1499664"/>
                    <a:pt x="2723478" y="1497081"/>
                  </a:cubicBezTo>
                  <a:cubicBezTo>
                    <a:pt x="2726057" y="1504830"/>
                    <a:pt x="2731215" y="1507413"/>
                    <a:pt x="2738953" y="1507413"/>
                  </a:cubicBezTo>
                  <a:cubicBezTo>
                    <a:pt x="2746690" y="1507413"/>
                    <a:pt x="2764744" y="1497081"/>
                    <a:pt x="2772482" y="1499664"/>
                  </a:cubicBezTo>
                  <a:cubicBezTo>
                    <a:pt x="2790536" y="1499664"/>
                    <a:pt x="2790536" y="1522910"/>
                    <a:pt x="2811170" y="1528076"/>
                  </a:cubicBezTo>
                  <a:cubicBezTo>
                    <a:pt x="2811170" y="1525493"/>
                    <a:pt x="2829224" y="1517744"/>
                    <a:pt x="2842120" y="1473835"/>
                  </a:cubicBezTo>
                  <a:cubicBezTo>
                    <a:pt x="2870491" y="1502247"/>
                    <a:pt x="2831803" y="1540990"/>
                    <a:pt x="2914336" y="1543573"/>
                  </a:cubicBezTo>
                  <a:cubicBezTo>
                    <a:pt x="2937549" y="1543573"/>
                    <a:pt x="2927232" y="1517744"/>
                    <a:pt x="2945287" y="1517744"/>
                  </a:cubicBezTo>
                  <a:cubicBezTo>
                    <a:pt x="2942707" y="1528076"/>
                    <a:pt x="2937549" y="1535825"/>
                    <a:pt x="2937549" y="1548739"/>
                  </a:cubicBezTo>
                  <a:cubicBezTo>
                    <a:pt x="2934970" y="1548739"/>
                    <a:pt x="2986553" y="1597815"/>
                    <a:pt x="2986553" y="1610729"/>
                  </a:cubicBezTo>
                  <a:cubicBezTo>
                    <a:pt x="2986553" y="1618478"/>
                    <a:pt x="2983974" y="1623644"/>
                    <a:pt x="2978816" y="1631392"/>
                  </a:cubicBezTo>
                  <a:cubicBezTo>
                    <a:pt x="2989133" y="1631392"/>
                    <a:pt x="2996870" y="1657222"/>
                    <a:pt x="3014924" y="1657222"/>
                  </a:cubicBezTo>
                  <a:cubicBezTo>
                    <a:pt x="3017503" y="1654639"/>
                    <a:pt x="3017503" y="1654639"/>
                    <a:pt x="3020083" y="1654639"/>
                  </a:cubicBezTo>
                  <a:cubicBezTo>
                    <a:pt x="3025241" y="1654639"/>
                    <a:pt x="3030399" y="1657222"/>
                    <a:pt x="3030399" y="1659805"/>
                  </a:cubicBezTo>
                  <a:cubicBezTo>
                    <a:pt x="3030399" y="1659805"/>
                    <a:pt x="3027820" y="1659805"/>
                    <a:pt x="3025241" y="1659805"/>
                  </a:cubicBezTo>
                  <a:cubicBezTo>
                    <a:pt x="3025241" y="1662387"/>
                    <a:pt x="3027820" y="1667553"/>
                    <a:pt x="3030399" y="1672719"/>
                  </a:cubicBezTo>
                  <a:cubicBezTo>
                    <a:pt x="3025241" y="1672719"/>
                    <a:pt x="3014924" y="1701131"/>
                    <a:pt x="3014924" y="1706297"/>
                  </a:cubicBezTo>
                  <a:cubicBezTo>
                    <a:pt x="3017503" y="1706297"/>
                    <a:pt x="3020083" y="1706297"/>
                    <a:pt x="3020083" y="1708880"/>
                  </a:cubicBezTo>
                  <a:cubicBezTo>
                    <a:pt x="3020083" y="1708880"/>
                    <a:pt x="3017503" y="1711463"/>
                    <a:pt x="3017503" y="1714046"/>
                  </a:cubicBezTo>
                  <a:cubicBezTo>
                    <a:pt x="3017503" y="1714046"/>
                    <a:pt x="3020083" y="1716629"/>
                    <a:pt x="3025241" y="1716629"/>
                  </a:cubicBezTo>
                  <a:cubicBezTo>
                    <a:pt x="3025241" y="1721794"/>
                    <a:pt x="3020083" y="1726960"/>
                    <a:pt x="3020083" y="1729543"/>
                  </a:cubicBezTo>
                  <a:cubicBezTo>
                    <a:pt x="3020083" y="1737292"/>
                    <a:pt x="3030399" y="1732126"/>
                    <a:pt x="3027820" y="1788950"/>
                  </a:cubicBezTo>
                  <a:cubicBezTo>
                    <a:pt x="3027820" y="1814779"/>
                    <a:pt x="3002028" y="1819945"/>
                    <a:pt x="3002028" y="1835443"/>
                  </a:cubicBezTo>
                  <a:cubicBezTo>
                    <a:pt x="3002028" y="1845774"/>
                    <a:pt x="3012345" y="1843191"/>
                    <a:pt x="3012345" y="1858689"/>
                  </a:cubicBezTo>
                  <a:cubicBezTo>
                    <a:pt x="3012345" y="1887101"/>
                    <a:pt x="2978816" y="1881935"/>
                    <a:pt x="2978816" y="1887101"/>
                  </a:cubicBezTo>
                  <a:cubicBezTo>
                    <a:pt x="2978816" y="1900016"/>
                    <a:pt x="2945287" y="1959423"/>
                    <a:pt x="2932391" y="1959423"/>
                  </a:cubicBezTo>
                  <a:cubicBezTo>
                    <a:pt x="2927232" y="1959423"/>
                    <a:pt x="2916916" y="1954257"/>
                    <a:pt x="2914336" y="1954257"/>
                  </a:cubicBezTo>
                  <a:cubicBezTo>
                    <a:pt x="2914336" y="1959423"/>
                    <a:pt x="2911757" y="1959423"/>
                    <a:pt x="2909178" y="1959423"/>
                  </a:cubicBezTo>
                  <a:cubicBezTo>
                    <a:pt x="2909178" y="1959423"/>
                    <a:pt x="2906599" y="1956840"/>
                    <a:pt x="2904020" y="1956840"/>
                  </a:cubicBezTo>
                  <a:cubicBezTo>
                    <a:pt x="2893703" y="1995583"/>
                    <a:pt x="2842120" y="1972337"/>
                    <a:pt x="2842120" y="2016247"/>
                  </a:cubicBezTo>
                  <a:cubicBezTo>
                    <a:pt x="2842120" y="2029161"/>
                    <a:pt x="2852436" y="2042076"/>
                    <a:pt x="2855015" y="2049825"/>
                  </a:cubicBezTo>
                  <a:cubicBezTo>
                    <a:pt x="2831803" y="2042076"/>
                    <a:pt x="2829224" y="2003332"/>
                    <a:pt x="2818907" y="2003332"/>
                  </a:cubicBezTo>
                  <a:cubicBezTo>
                    <a:pt x="2824065" y="2003332"/>
                    <a:pt x="2824065" y="2000749"/>
                    <a:pt x="2824065" y="1998166"/>
                  </a:cubicBezTo>
                  <a:cubicBezTo>
                    <a:pt x="2824065" y="1993001"/>
                    <a:pt x="2818907" y="1985252"/>
                    <a:pt x="2813749" y="1982669"/>
                  </a:cubicBezTo>
                  <a:cubicBezTo>
                    <a:pt x="2806011" y="1982669"/>
                    <a:pt x="2785378" y="1995583"/>
                    <a:pt x="2775061" y="1998166"/>
                  </a:cubicBezTo>
                  <a:cubicBezTo>
                    <a:pt x="2772482" y="1980086"/>
                    <a:pt x="2757007" y="1977503"/>
                    <a:pt x="2741532" y="1977503"/>
                  </a:cubicBezTo>
                  <a:cubicBezTo>
                    <a:pt x="2731215" y="1977503"/>
                    <a:pt x="2702844" y="1998166"/>
                    <a:pt x="2674473" y="2005915"/>
                  </a:cubicBezTo>
                  <a:cubicBezTo>
                    <a:pt x="2674473" y="1995583"/>
                    <a:pt x="2661577" y="1993001"/>
                    <a:pt x="2651261" y="1990418"/>
                  </a:cubicBezTo>
                  <a:cubicBezTo>
                    <a:pt x="2643523" y="2000749"/>
                    <a:pt x="2633206" y="2021413"/>
                    <a:pt x="2628048" y="2026578"/>
                  </a:cubicBezTo>
                  <a:cubicBezTo>
                    <a:pt x="2630627" y="2026578"/>
                    <a:pt x="2630627" y="2023996"/>
                    <a:pt x="2633206" y="2023996"/>
                  </a:cubicBezTo>
                  <a:cubicBezTo>
                    <a:pt x="2638365" y="2023996"/>
                    <a:pt x="2646102" y="2029161"/>
                    <a:pt x="2646102" y="2034327"/>
                  </a:cubicBezTo>
                  <a:cubicBezTo>
                    <a:pt x="2646102" y="2031744"/>
                    <a:pt x="2646102" y="2026578"/>
                    <a:pt x="2653840" y="2021413"/>
                  </a:cubicBezTo>
                  <a:cubicBezTo>
                    <a:pt x="2658998" y="2021413"/>
                    <a:pt x="2664157" y="2023996"/>
                    <a:pt x="2664157" y="2029161"/>
                  </a:cubicBezTo>
                  <a:cubicBezTo>
                    <a:pt x="2664157" y="2034327"/>
                    <a:pt x="2658998" y="2039493"/>
                    <a:pt x="2656419" y="2039493"/>
                  </a:cubicBezTo>
                  <a:cubicBezTo>
                    <a:pt x="2653840" y="2039493"/>
                    <a:pt x="2651261" y="2036910"/>
                    <a:pt x="2648682" y="2036910"/>
                  </a:cubicBezTo>
                  <a:cubicBezTo>
                    <a:pt x="2646102" y="2042076"/>
                    <a:pt x="2646102" y="2057573"/>
                    <a:pt x="2646102" y="2070488"/>
                  </a:cubicBezTo>
                  <a:cubicBezTo>
                    <a:pt x="2646102" y="2088568"/>
                    <a:pt x="2648682" y="2106649"/>
                    <a:pt x="2674473" y="2106649"/>
                  </a:cubicBezTo>
                  <a:cubicBezTo>
                    <a:pt x="2679632" y="2106649"/>
                    <a:pt x="2692528" y="2109232"/>
                    <a:pt x="2692528" y="2096317"/>
                  </a:cubicBezTo>
                  <a:cubicBezTo>
                    <a:pt x="2687369" y="2088568"/>
                    <a:pt x="2684790" y="2080820"/>
                    <a:pt x="2684790" y="2070488"/>
                  </a:cubicBezTo>
                  <a:cubicBezTo>
                    <a:pt x="2684790" y="2054991"/>
                    <a:pt x="2697686" y="2047242"/>
                    <a:pt x="2710582" y="2047242"/>
                  </a:cubicBezTo>
                  <a:cubicBezTo>
                    <a:pt x="2718319" y="2047242"/>
                    <a:pt x="2720898" y="2054991"/>
                    <a:pt x="2720898" y="2057573"/>
                  </a:cubicBezTo>
                  <a:cubicBezTo>
                    <a:pt x="2720898" y="2065322"/>
                    <a:pt x="2713161" y="2067905"/>
                    <a:pt x="2713161" y="2088568"/>
                  </a:cubicBezTo>
                  <a:cubicBezTo>
                    <a:pt x="2715740" y="2088568"/>
                    <a:pt x="2718319" y="2078237"/>
                    <a:pt x="2723478" y="2078237"/>
                  </a:cubicBezTo>
                  <a:cubicBezTo>
                    <a:pt x="2726057" y="2091151"/>
                    <a:pt x="2720898" y="2111815"/>
                    <a:pt x="2738953" y="2111815"/>
                  </a:cubicBezTo>
                  <a:cubicBezTo>
                    <a:pt x="2754428" y="2111815"/>
                    <a:pt x="2759586" y="2085985"/>
                    <a:pt x="2764744" y="2085985"/>
                  </a:cubicBezTo>
                  <a:cubicBezTo>
                    <a:pt x="2767324" y="2085985"/>
                    <a:pt x="2772482" y="2091151"/>
                    <a:pt x="2772482" y="2093734"/>
                  </a:cubicBezTo>
                  <a:cubicBezTo>
                    <a:pt x="2772482" y="2101483"/>
                    <a:pt x="2764744" y="2106649"/>
                    <a:pt x="2764744" y="2111815"/>
                  </a:cubicBezTo>
                  <a:cubicBezTo>
                    <a:pt x="2764744" y="2116980"/>
                    <a:pt x="2769903" y="2122146"/>
                    <a:pt x="2775061" y="2122146"/>
                  </a:cubicBezTo>
                  <a:cubicBezTo>
                    <a:pt x="2777640" y="2122146"/>
                    <a:pt x="2787957" y="2114398"/>
                    <a:pt x="2790536" y="2106649"/>
                  </a:cubicBezTo>
                  <a:cubicBezTo>
                    <a:pt x="2790536" y="2109232"/>
                    <a:pt x="2787957" y="2114398"/>
                    <a:pt x="2787957" y="2114398"/>
                  </a:cubicBezTo>
                  <a:cubicBezTo>
                    <a:pt x="2787957" y="2116980"/>
                    <a:pt x="2803432" y="2135061"/>
                    <a:pt x="2806011" y="2135061"/>
                  </a:cubicBezTo>
                  <a:cubicBezTo>
                    <a:pt x="2813749" y="2135061"/>
                    <a:pt x="2824065" y="2111815"/>
                    <a:pt x="2834382" y="2111815"/>
                  </a:cubicBezTo>
                  <a:cubicBezTo>
                    <a:pt x="2834382" y="2111815"/>
                    <a:pt x="2834382" y="2116980"/>
                    <a:pt x="2834382" y="2119563"/>
                  </a:cubicBezTo>
                  <a:cubicBezTo>
                    <a:pt x="2834382" y="2122146"/>
                    <a:pt x="2834382" y="2124729"/>
                    <a:pt x="2834382" y="2127312"/>
                  </a:cubicBezTo>
                  <a:cubicBezTo>
                    <a:pt x="2849857" y="2124729"/>
                    <a:pt x="2847278" y="2098900"/>
                    <a:pt x="2855015" y="2098900"/>
                  </a:cubicBezTo>
                  <a:cubicBezTo>
                    <a:pt x="2855015" y="2098900"/>
                    <a:pt x="2888545" y="2132478"/>
                    <a:pt x="2893703" y="2132478"/>
                  </a:cubicBezTo>
                  <a:cubicBezTo>
                    <a:pt x="2932391" y="2135061"/>
                    <a:pt x="2947866" y="2036910"/>
                    <a:pt x="2981395" y="2036910"/>
                  </a:cubicBezTo>
                  <a:cubicBezTo>
                    <a:pt x="2981395" y="2036910"/>
                    <a:pt x="2996870" y="2039493"/>
                    <a:pt x="2996870" y="2034327"/>
                  </a:cubicBezTo>
                  <a:cubicBezTo>
                    <a:pt x="2996870" y="2034327"/>
                    <a:pt x="2996870" y="2034327"/>
                    <a:pt x="3017503" y="2011081"/>
                  </a:cubicBezTo>
                  <a:cubicBezTo>
                    <a:pt x="3017503" y="2011081"/>
                    <a:pt x="3020083" y="2008498"/>
                    <a:pt x="3022662" y="2011081"/>
                  </a:cubicBezTo>
                  <a:cubicBezTo>
                    <a:pt x="3035558" y="2011081"/>
                    <a:pt x="3040716" y="2018830"/>
                    <a:pt x="3051033" y="2018830"/>
                  </a:cubicBezTo>
                  <a:cubicBezTo>
                    <a:pt x="3058770" y="2021413"/>
                    <a:pt x="3063929" y="2018830"/>
                    <a:pt x="3069087" y="2016247"/>
                  </a:cubicBezTo>
                  <a:cubicBezTo>
                    <a:pt x="3081983" y="2029161"/>
                    <a:pt x="3076824" y="2047242"/>
                    <a:pt x="3102616" y="2047242"/>
                  </a:cubicBezTo>
                  <a:cubicBezTo>
                    <a:pt x="3110354" y="2047242"/>
                    <a:pt x="3123250" y="2044659"/>
                    <a:pt x="3123250" y="2057573"/>
                  </a:cubicBezTo>
                  <a:cubicBezTo>
                    <a:pt x="3120670" y="2065322"/>
                    <a:pt x="3118091" y="2067905"/>
                    <a:pt x="3118091" y="2075654"/>
                  </a:cubicBezTo>
                  <a:cubicBezTo>
                    <a:pt x="3118091" y="2080820"/>
                    <a:pt x="3118091" y="2083403"/>
                    <a:pt x="3120670" y="2083403"/>
                  </a:cubicBezTo>
                  <a:cubicBezTo>
                    <a:pt x="3123250" y="2083403"/>
                    <a:pt x="3125829" y="2080820"/>
                    <a:pt x="3128408" y="2080820"/>
                  </a:cubicBezTo>
                  <a:cubicBezTo>
                    <a:pt x="3136145" y="2114398"/>
                    <a:pt x="3138725" y="2150558"/>
                    <a:pt x="3151621" y="2173805"/>
                  </a:cubicBezTo>
                  <a:cubicBezTo>
                    <a:pt x="3143883" y="2176388"/>
                    <a:pt x="3136145" y="2178970"/>
                    <a:pt x="3130987" y="2184136"/>
                  </a:cubicBezTo>
                  <a:cubicBezTo>
                    <a:pt x="3143883" y="2189302"/>
                    <a:pt x="3156779" y="2199634"/>
                    <a:pt x="3156779" y="2215131"/>
                  </a:cubicBezTo>
                  <a:cubicBezTo>
                    <a:pt x="3143883" y="2209965"/>
                    <a:pt x="3128408" y="2204800"/>
                    <a:pt x="3115512" y="2194468"/>
                  </a:cubicBezTo>
                  <a:cubicBezTo>
                    <a:pt x="3100037" y="2207382"/>
                    <a:pt x="3092300" y="2222880"/>
                    <a:pt x="3087141" y="2222880"/>
                  </a:cubicBezTo>
                  <a:cubicBezTo>
                    <a:pt x="3081983" y="2222880"/>
                    <a:pt x="3076824" y="2209965"/>
                    <a:pt x="3063929" y="2209965"/>
                  </a:cubicBezTo>
                  <a:cubicBezTo>
                    <a:pt x="3061349" y="2209965"/>
                    <a:pt x="3056191" y="2212548"/>
                    <a:pt x="3056191" y="2217714"/>
                  </a:cubicBezTo>
                  <a:cubicBezTo>
                    <a:pt x="3056191" y="2228046"/>
                    <a:pt x="3066508" y="2230629"/>
                    <a:pt x="3066508" y="2238377"/>
                  </a:cubicBezTo>
                  <a:cubicBezTo>
                    <a:pt x="3063929" y="2238377"/>
                    <a:pt x="3063929" y="2240960"/>
                    <a:pt x="3061349" y="2240960"/>
                  </a:cubicBezTo>
                  <a:cubicBezTo>
                    <a:pt x="3051033" y="2240960"/>
                    <a:pt x="3053612" y="2215131"/>
                    <a:pt x="3043295" y="2207382"/>
                  </a:cubicBezTo>
                  <a:cubicBezTo>
                    <a:pt x="3030399" y="2220297"/>
                    <a:pt x="3020083" y="2243543"/>
                    <a:pt x="3017503" y="2266790"/>
                  </a:cubicBezTo>
                  <a:cubicBezTo>
                    <a:pt x="3017503" y="2266790"/>
                    <a:pt x="3020083" y="2269372"/>
                    <a:pt x="3022662" y="2269372"/>
                  </a:cubicBezTo>
                  <a:cubicBezTo>
                    <a:pt x="3030399" y="2264207"/>
                    <a:pt x="3038137" y="2259041"/>
                    <a:pt x="3048454" y="2253875"/>
                  </a:cubicBezTo>
                  <a:cubicBezTo>
                    <a:pt x="3048454" y="2251292"/>
                    <a:pt x="3048454" y="2248709"/>
                    <a:pt x="3048454" y="2246126"/>
                  </a:cubicBezTo>
                  <a:cubicBezTo>
                    <a:pt x="3051033" y="2246126"/>
                    <a:pt x="3053612" y="2248709"/>
                    <a:pt x="3053612" y="2251292"/>
                  </a:cubicBezTo>
                  <a:cubicBezTo>
                    <a:pt x="3058770" y="2251292"/>
                    <a:pt x="3063929" y="2251292"/>
                    <a:pt x="3066508" y="2251292"/>
                  </a:cubicBezTo>
                  <a:cubicBezTo>
                    <a:pt x="3069087" y="2251292"/>
                    <a:pt x="3074245" y="2259041"/>
                    <a:pt x="3074245" y="2259041"/>
                  </a:cubicBezTo>
                  <a:cubicBezTo>
                    <a:pt x="3074245" y="2274538"/>
                    <a:pt x="3063929" y="2287453"/>
                    <a:pt x="3063929" y="2297784"/>
                  </a:cubicBezTo>
                  <a:cubicBezTo>
                    <a:pt x="3063929" y="2302950"/>
                    <a:pt x="3069087" y="2305533"/>
                    <a:pt x="3076824" y="2308116"/>
                  </a:cubicBezTo>
                  <a:cubicBezTo>
                    <a:pt x="3092300" y="2302950"/>
                    <a:pt x="3097458" y="2284870"/>
                    <a:pt x="3107775" y="2284870"/>
                  </a:cubicBezTo>
                  <a:cubicBezTo>
                    <a:pt x="3120670" y="2287453"/>
                    <a:pt x="3110354" y="2305533"/>
                    <a:pt x="3146462" y="2305533"/>
                  </a:cubicBezTo>
                  <a:cubicBezTo>
                    <a:pt x="3161937" y="2305533"/>
                    <a:pt x="3156779" y="2287453"/>
                    <a:pt x="3167096" y="2287453"/>
                  </a:cubicBezTo>
                  <a:cubicBezTo>
                    <a:pt x="3192887" y="2287453"/>
                    <a:pt x="3192887" y="2336528"/>
                    <a:pt x="3210942" y="2336528"/>
                  </a:cubicBezTo>
                  <a:cubicBezTo>
                    <a:pt x="3234154" y="2336528"/>
                    <a:pt x="3241892" y="2279704"/>
                    <a:pt x="3267683" y="2282287"/>
                  </a:cubicBezTo>
                  <a:cubicBezTo>
                    <a:pt x="3257367" y="2310699"/>
                    <a:pt x="3244471" y="2336528"/>
                    <a:pt x="3239312" y="2346860"/>
                  </a:cubicBezTo>
                  <a:cubicBezTo>
                    <a:pt x="3265104" y="2375272"/>
                    <a:pt x="3301213" y="2401101"/>
                    <a:pt x="3301213" y="2408850"/>
                  </a:cubicBezTo>
                  <a:cubicBezTo>
                    <a:pt x="3301213" y="2411433"/>
                    <a:pt x="3301213" y="2411433"/>
                    <a:pt x="3301213" y="2411433"/>
                  </a:cubicBezTo>
                  <a:cubicBezTo>
                    <a:pt x="3316688" y="2414016"/>
                    <a:pt x="3342479" y="2439845"/>
                    <a:pt x="3352796" y="2457925"/>
                  </a:cubicBezTo>
                  <a:cubicBezTo>
                    <a:pt x="3339900" y="2457925"/>
                    <a:pt x="3337321" y="2465674"/>
                    <a:pt x="3329584" y="2465674"/>
                  </a:cubicBezTo>
                  <a:cubicBezTo>
                    <a:pt x="3324425" y="2465674"/>
                    <a:pt x="3316688" y="2463091"/>
                    <a:pt x="3311529" y="2457925"/>
                  </a:cubicBezTo>
                  <a:cubicBezTo>
                    <a:pt x="3316688" y="2466965"/>
                    <a:pt x="3321846" y="2474714"/>
                    <a:pt x="3326360" y="2480526"/>
                  </a:cubicBezTo>
                  <a:lnTo>
                    <a:pt x="3336977" y="2491159"/>
                  </a:lnTo>
                  <a:lnTo>
                    <a:pt x="3334742" y="2493118"/>
                  </a:lnTo>
                  <a:cubicBezTo>
                    <a:pt x="3330228" y="2494086"/>
                    <a:pt x="3324425" y="2494086"/>
                    <a:pt x="3319267" y="2494086"/>
                  </a:cubicBezTo>
                  <a:cubicBezTo>
                    <a:pt x="3306371" y="2499252"/>
                    <a:pt x="3306371" y="2507001"/>
                    <a:pt x="3306371" y="2522498"/>
                  </a:cubicBezTo>
                  <a:cubicBezTo>
                    <a:pt x="3311529" y="2522498"/>
                    <a:pt x="3311529" y="2522498"/>
                    <a:pt x="3311529" y="2522498"/>
                  </a:cubicBezTo>
                  <a:cubicBezTo>
                    <a:pt x="3311529" y="2527664"/>
                    <a:pt x="3306371" y="2535413"/>
                    <a:pt x="3306371" y="2540578"/>
                  </a:cubicBezTo>
                  <a:cubicBezTo>
                    <a:pt x="3306371" y="2545744"/>
                    <a:pt x="3324425" y="2545744"/>
                    <a:pt x="3324425" y="2563825"/>
                  </a:cubicBezTo>
                  <a:cubicBezTo>
                    <a:pt x="3324425" y="2568991"/>
                    <a:pt x="3324425" y="2574156"/>
                    <a:pt x="3319267" y="2574156"/>
                  </a:cubicBezTo>
                  <a:cubicBezTo>
                    <a:pt x="3314109" y="2574156"/>
                    <a:pt x="3306371" y="2568991"/>
                    <a:pt x="3301213" y="2568991"/>
                  </a:cubicBezTo>
                  <a:cubicBezTo>
                    <a:pt x="3290896" y="2579322"/>
                    <a:pt x="3285738" y="2605151"/>
                    <a:pt x="3285738" y="2620649"/>
                  </a:cubicBezTo>
                  <a:cubicBezTo>
                    <a:pt x="3285738" y="2654227"/>
                    <a:pt x="3244471" y="2641312"/>
                    <a:pt x="3244471" y="2656810"/>
                  </a:cubicBezTo>
                  <a:cubicBezTo>
                    <a:pt x="3244471" y="2661975"/>
                    <a:pt x="3249629" y="2661975"/>
                    <a:pt x="3249629" y="2680056"/>
                  </a:cubicBezTo>
                  <a:cubicBezTo>
                    <a:pt x="3239312" y="2680056"/>
                    <a:pt x="3231575" y="2674890"/>
                    <a:pt x="3221258" y="2674890"/>
                  </a:cubicBezTo>
                  <a:cubicBezTo>
                    <a:pt x="3221258" y="2674890"/>
                    <a:pt x="3179991" y="2687805"/>
                    <a:pt x="3179991" y="2705885"/>
                  </a:cubicBezTo>
                  <a:cubicBezTo>
                    <a:pt x="3179991" y="2711051"/>
                    <a:pt x="3185150" y="2721382"/>
                    <a:pt x="3185150" y="2721382"/>
                  </a:cubicBezTo>
                  <a:cubicBezTo>
                    <a:pt x="3185150" y="2721382"/>
                    <a:pt x="3185150" y="2721382"/>
                    <a:pt x="3179991" y="2729131"/>
                  </a:cubicBezTo>
                  <a:cubicBezTo>
                    <a:pt x="3174833" y="2729131"/>
                    <a:pt x="3149041" y="2705885"/>
                    <a:pt x="3118091" y="2703302"/>
                  </a:cubicBezTo>
                  <a:cubicBezTo>
                    <a:pt x="3102616" y="2703302"/>
                    <a:pt x="3107775" y="2747212"/>
                    <a:pt x="3097458" y="2747212"/>
                  </a:cubicBezTo>
                  <a:cubicBezTo>
                    <a:pt x="3094879" y="2747212"/>
                    <a:pt x="3089720" y="2726548"/>
                    <a:pt x="3079404" y="2718800"/>
                  </a:cubicBezTo>
                  <a:cubicBezTo>
                    <a:pt x="3076824" y="2726548"/>
                    <a:pt x="3071666" y="2731714"/>
                    <a:pt x="3066508" y="2731714"/>
                  </a:cubicBezTo>
                  <a:cubicBezTo>
                    <a:pt x="3051033" y="2731714"/>
                    <a:pt x="3035558" y="2723965"/>
                    <a:pt x="3035558" y="2708468"/>
                  </a:cubicBezTo>
                  <a:cubicBezTo>
                    <a:pt x="3035558" y="2700719"/>
                    <a:pt x="3038137" y="2695553"/>
                    <a:pt x="3043295" y="2690388"/>
                  </a:cubicBezTo>
                  <a:cubicBezTo>
                    <a:pt x="3040716" y="2687805"/>
                    <a:pt x="3038137" y="2687805"/>
                    <a:pt x="3035558" y="2687805"/>
                  </a:cubicBezTo>
                  <a:cubicBezTo>
                    <a:pt x="3030399" y="2687805"/>
                    <a:pt x="3022662" y="2698136"/>
                    <a:pt x="3012345" y="2700719"/>
                  </a:cubicBezTo>
                  <a:cubicBezTo>
                    <a:pt x="3012345" y="2700719"/>
                    <a:pt x="3012345" y="2700719"/>
                    <a:pt x="3012345" y="2731714"/>
                  </a:cubicBezTo>
                  <a:cubicBezTo>
                    <a:pt x="3020083" y="2747212"/>
                    <a:pt x="3027820" y="2760126"/>
                    <a:pt x="3030399" y="2773041"/>
                  </a:cubicBezTo>
                  <a:cubicBezTo>
                    <a:pt x="3030399" y="2775624"/>
                    <a:pt x="3027820" y="2778207"/>
                    <a:pt x="3027820" y="2778207"/>
                  </a:cubicBezTo>
                  <a:cubicBezTo>
                    <a:pt x="3020083" y="2778207"/>
                    <a:pt x="3020083" y="2765292"/>
                    <a:pt x="3014924" y="2765292"/>
                  </a:cubicBezTo>
                  <a:cubicBezTo>
                    <a:pt x="3009766" y="2765292"/>
                    <a:pt x="3004608" y="2806619"/>
                    <a:pt x="3004608" y="2822116"/>
                  </a:cubicBezTo>
                  <a:cubicBezTo>
                    <a:pt x="3002028" y="2829865"/>
                    <a:pt x="3002028" y="2835031"/>
                    <a:pt x="3004608" y="2842779"/>
                  </a:cubicBezTo>
                  <a:cubicBezTo>
                    <a:pt x="3004608" y="2847945"/>
                    <a:pt x="3002028" y="2850528"/>
                    <a:pt x="2999449" y="2850528"/>
                  </a:cubicBezTo>
                  <a:cubicBezTo>
                    <a:pt x="2999449" y="2850528"/>
                    <a:pt x="2994291" y="2850528"/>
                    <a:pt x="2994291" y="2840197"/>
                  </a:cubicBezTo>
                  <a:cubicBezTo>
                    <a:pt x="2994291" y="2840197"/>
                    <a:pt x="2994291" y="2840197"/>
                    <a:pt x="3002028" y="2744629"/>
                  </a:cubicBezTo>
                  <a:cubicBezTo>
                    <a:pt x="3004608" y="2729131"/>
                    <a:pt x="3007187" y="2716217"/>
                    <a:pt x="3007187" y="2700719"/>
                  </a:cubicBezTo>
                  <a:cubicBezTo>
                    <a:pt x="3007187" y="2695553"/>
                    <a:pt x="3007187" y="2690388"/>
                    <a:pt x="3007187" y="2685222"/>
                  </a:cubicBezTo>
                  <a:cubicBezTo>
                    <a:pt x="2986553" y="2685222"/>
                    <a:pt x="2971078" y="2695553"/>
                    <a:pt x="2963341" y="2705885"/>
                  </a:cubicBezTo>
                  <a:cubicBezTo>
                    <a:pt x="2965920" y="2734297"/>
                    <a:pt x="2981395" y="2754960"/>
                    <a:pt x="2981395" y="2778207"/>
                  </a:cubicBezTo>
                  <a:cubicBezTo>
                    <a:pt x="2981395" y="2791121"/>
                    <a:pt x="2911757" y="2785955"/>
                    <a:pt x="2891124" y="2845362"/>
                  </a:cubicBezTo>
                  <a:cubicBezTo>
                    <a:pt x="2883386" y="2837614"/>
                    <a:pt x="2852436" y="2819533"/>
                    <a:pt x="2852436" y="2819533"/>
                  </a:cubicBezTo>
                  <a:cubicBezTo>
                    <a:pt x="2842120" y="2819533"/>
                    <a:pt x="2821486" y="2829865"/>
                    <a:pt x="2803432" y="2829865"/>
                  </a:cubicBezTo>
                  <a:cubicBezTo>
                    <a:pt x="2787957" y="2816950"/>
                    <a:pt x="2777640" y="2791121"/>
                    <a:pt x="2767324" y="2765292"/>
                  </a:cubicBezTo>
                  <a:cubicBezTo>
                    <a:pt x="2751849" y="2780790"/>
                    <a:pt x="2746690" y="2801453"/>
                    <a:pt x="2731215" y="2801453"/>
                  </a:cubicBezTo>
                  <a:cubicBezTo>
                    <a:pt x="2718319" y="2801453"/>
                    <a:pt x="2718319" y="2780790"/>
                    <a:pt x="2710582" y="2780790"/>
                  </a:cubicBezTo>
                  <a:cubicBezTo>
                    <a:pt x="2702844" y="2780790"/>
                    <a:pt x="2700265" y="2783372"/>
                    <a:pt x="2695107" y="2783372"/>
                  </a:cubicBezTo>
                  <a:cubicBezTo>
                    <a:pt x="2697686" y="2788538"/>
                    <a:pt x="2700265" y="2791121"/>
                    <a:pt x="2700265" y="2796287"/>
                  </a:cubicBezTo>
                  <a:cubicBezTo>
                    <a:pt x="2700265" y="2798870"/>
                    <a:pt x="2695107" y="2809202"/>
                    <a:pt x="2684790" y="2809202"/>
                  </a:cubicBezTo>
                  <a:cubicBezTo>
                    <a:pt x="2677052" y="2809202"/>
                    <a:pt x="2666736" y="2798870"/>
                    <a:pt x="2664157" y="2785955"/>
                  </a:cubicBezTo>
                  <a:cubicBezTo>
                    <a:pt x="2656419" y="2788538"/>
                    <a:pt x="2648682" y="2788538"/>
                    <a:pt x="2640944" y="2788538"/>
                  </a:cubicBezTo>
                  <a:cubicBezTo>
                    <a:pt x="2640944" y="2785955"/>
                    <a:pt x="2635786" y="2775624"/>
                    <a:pt x="2628048" y="2773041"/>
                  </a:cubicBezTo>
                  <a:cubicBezTo>
                    <a:pt x="2620311" y="2778207"/>
                    <a:pt x="2607415" y="2780790"/>
                    <a:pt x="2607415" y="2788538"/>
                  </a:cubicBezTo>
                  <a:cubicBezTo>
                    <a:pt x="2607415" y="2814367"/>
                    <a:pt x="2628048" y="2806619"/>
                    <a:pt x="2628048" y="2827282"/>
                  </a:cubicBezTo>
                  <a:cubicBezTo>
                    <a:pt x="2628048" y="2832448"/>
                    <a:pt x="2622890" y="2837614"/>
                    <a:pt x="2617731" y="2837614"/>
                  </a:cubicBezTo>
                  <a:cubicBezTo>
                    <a:pt x="2617731" y="2837614"/>
                    <a:pt x="2599677" y="2832448"/>
                    <a:pt x="2599677" y="2824699"/>
                  </a:cubicBezTo>
                  <a:cubicBezTo>
                    <a:pt x="2599677" y="2816950"/>
                    <a:pt x="2602256" y="2811785"/>
                    <a:pt x="2602256" y="2806619"/>
                  </a:cubicBezTo>
                  <a:cubicBezTo>
                    <a:pt x="2602256" y="2801453"/>
                    <a:pt x="2597098" y="2796287"/>
                    <a:pt x="2594519" y="2788538"/>
                  </a:cubicBezTo>
                  <a:cubicBezTo>
                    <a:pt x="2584202" y="2798870"/>
                    <a:pt x="2576465" y="2814367"/>
                    <a:pt x="2576465" y="2837614"/>
                  </a:cubicBezTo>
                  <a:cubicBezTo>
                    <a:pt x="2571306" y="2835031"/>
                    <a:pt x="2566148" y="2835031"/>
                    <a:pt x="2566148" y="2829865"/>
                  </a:cubicBezTo>
                  <a:cubicBezTo>
                    <a:pt x="2566148" y="2824699"/>
                    <a:pt x="2586781" y="2811785"/>
                    <a:pt x="2586781" y="2788538"/>
                  </a:cubicBezTo>
                  <a:cubicBezTo>
                    <a:pt x="2586781" y="2785955"/>
                    <a:pt x="2584202" y="2783372"/>
                    <a:pt x="2584202" y="2780790"/>
                  </a:cubicBezTo>
                  <a:cubicBezTo>
                    <a:pt x="2566148" y="2765292"/>
                    <a:pt x="2532619" y="2752377"/>
                    <a:pt x="2514564" y="2749795"/>
                  </a:cubicBezTo>
                  <a:cubicBezTo>
                    <a:pt x="2509406" y="2749795"/>
                    <a:pt x="2506827" y="2752377"/>
                    <a:pt x="2504248" y="2752377"/>
                  </a:cubicBezTo>
                  <a:cubicBezTo>
                    <a:pt x="2470719" y="2752377"/>
                    <a:pt x="2460402" y="2705885"/>
                    <a:pt x="2460402" y="2674890"/>
                  </a:cubicBezTo>
                  <a:cubicBezTo>
                    <a:pt x="2460402" y="2667141"/>
                    <a:pt x="2468139" y="2659393"/>
                    <a:pt x="2475877" y="2651644"/>
                  </a:cubicBezTo>
                  <a:cubicBezTo>
                    <a:pt x="2468139" y="2649061"/>
                    <a:pt x="2462981" y="2646478"/>
                    <a:pt x="2455244" y="2646478"/>
                  </a:cubicBezTo>
                  <a:cubicBezTo>
                    <a:pt x="2439768" y="2646478"/>
                    <a:pt x="2426873" y="2646478"/>
                    <a:pt x="2419135" y="2651644"/>
                  </a:cubicBezTo>
                  <a:cubicBezTo>
                    <a:pt x="2419135" y="2649061"/>
                    <a:pt x="2419135" y="2649061"/>
                    <a:pt x="2419135" y="2649061"/>
                  </a:cubicBezTo>
                  <a:cubicBezTo>
                    <a:pt x="2416556" y="2649061"/>
                    <a:pt x="2416556" y="2651644"/>
                    <a:pt x="2413977" y="2651644"/>
                  </a:cubicBezTo>
                  <a:cubicBezTo>
                    <a:pt x="2413977" y="2651644"/>
                    <a:pt x="2408818" y="2649061"/>
                    <a:pt x="2408818" y="2646478"/>
                  </a:cubicBezTo>
                  <a:cubicBezTo>
                    <a:pt x="2408818" y="2519915"/>
                    <a:pt x="2292756" y="2584488"/>
                    <a:pt x="2292756" y="2548327"/>
                  </a:cubicBezTo>
                  <a:cubicBezTo>
                    <a:pt x="2292756" y="2537996"/>
                    <a:pt x="2295335" y="2530247"/>
                    <a:pt x="2297914" y="2519915"/>
                  </a:cubicBezTo>
                  <a:cubicBezTo>
                    <a:pt x="2290176" y="2514749"/>
                    <a:pt x="2279860" y="2509583"/>
                    <a:pt x="2266964" y="2509583"/>
                  </a:cubicBezTo>
                  <a:cubicBezTo>
                    <a:pt x="2259226" y="2491503"/>
                    <a:pt x="2269543" y="2481171"/>
                    <a:pt x="2259226" y="2473423"/>
                  </a:cubicBezTo>
                  <a:cubicBezTo>
                    <a:pt x="2259226" y="2463091"/>
                    <a:pt x="2259226" y="2452759"/>
                    <a:pt x="2264385" y="2445011"/>
                  </a:cubicBezTo>
                  <a:cubicBezTo>
                    <a:pt x="2223118" y="2447594"/>
                    <a:pt x="2282439" y="2514749"/>
                    <a:pt x="2194747" y="2512166"/>
                  </a:cubicBezTo>
                  <a:cubicBezTo>
                    <a:pt x="2194747" y="2512166"/>
                    <a:pt x="2194747" y="2512166"/>
                    <a:pt x="2199905" y="2507001"/>
                  </a:cubicBezTo>
                  <a:cubicBezTo>
                    <a:pt x="2189589" y="2504418"/>
                    <a:pt x="2181851" y="2501835"/>
                    <a:pt x="2171534" y="2501835"/>
                  </a:cubicBezTo>
                  <a:cubicBezTo>
                    <a:pt x="2148322" y="2525081"/>
                    <a:pt x="2130268" y="2514749"/>
                    <a:pt x="2130268" y="2537996"/>
                  </a:cubicBezTo>
                  <a:cubicBezTo>
                    <a:pt x="2130268" y="2563825"/>
                    <a:pt x="2132847" y="2618066"/>
                    <a:pt x="2112213" y="2618066"/>
                  </a:cubicBezTo>
                  <a:cubicBezTo>
                    <a:pt x="2091580" y="2618066"/>
                    <a:pt x="2076105" y="2581905"/>
                    <a:pt x="2068367" y="2563825"/>
                  </a:cubicBezTo>
                  <a:cubicBezTo>
                    <a:pt x="2068367" y="2566408"/>
                    <a:pt x="2070947" y="2568991"/>
                    <a:pt x="2070947" y="2571573"/>
                  </a:cubicBezTo>
                  <a:cubicBezTo>
                    <a:pt x="2070947" y="2587071"/>
                    <a:pt x="2063209" y="2597403"/>
                    <a:pt x="2055472" y="2597403"/>
                  </a:cubicBezTo>
                  <a:cubicBezTo>
                    <a:pt x="2039996" y="2594820"/>
                    <a:pt x="2024521" y="2589654"/>
                    <a:pt x="2011626" y="2584488"/>
                  </a:cubicBezTo>
                  <a:cubicBezTo>
                    <a:pt x="1985834" y="2602568"/>
                    <a:pt x="1990992" y="2654227"/>
                    <a:pt x="1949725" y="2651644"/>
                  </a:cubicBezTo>
                  <a:cubicBezTo>
                    <a:pt x="1905879" y="2651644"/>
                    <a:pt x="1908459" y="2605151"/>
                    <a:pt x="1890404" y="2571573"/>
                  </a:cubicBezTo>
                  <a:cubicBezTo>
                    <a:pt x="1887825" y="2592237"/>
                    <a:pt x="1874929" y="2615483"/>
                    <a:pt x="1859454" y="2615483"/>
                  </a:cubicBezTo>
                  <a:cubicBezTo>
                    <a:pt x="1846558" y="2615483"/>
                    <a:pt x="1838821" y="2605151"/>
                    <a:pt x="1838821" y="2587071"/>
                  </a:cubicBezTo>
                  <a:cubicBezTo>
                    <a:pt x="1838821" y="2576739"/>
                    <a:pt x="1846558" y="2587071"/>
                    <a:pt x="1846558" y="2576739"/>
                  </a:cubicBezTo>
                  <a:cubicBezTo>
                    <a:pt x="1846558" y="2525081"/>
                    <a:pt x="1823346" y="2553493"/>
                    <a:pt x="1823346" y="2535413"/>
                  </a:cubicBezTo>
                  <a:cubicBezTo>
                    <a:pt x="1810450" y="2537996"/>
                    <a:pt x="1787237" y="2543161"/>
                    <a:pt x="1779500" y="2543161"/>
                  </a:cubicBezTo>
                  <a:cubicBezTo>
                    <a:pt x="1766604" y="2543161"/>
                    <a:pt x="1761446" y="2514749"/>
                    <a:pt x="1753708" y="2491503"/>
                  </a:cubicBezTo>
                  <a:cubicBezTo>
                    <a:pt x="1748550" y="2494086"/>
                    <a:pt x="1743391" y="2496669"/>
                    <a:pt x="1740812" y="2494086"/>
                  </a:cubicBezTo>
                  <a:cubicBezTo>
                    <a:pt x="1740812" y="2494086"/>
                    <a:pt x="1743391" y="2491503"/>
                    <a:pt x="1751129" y="2488920"/>
                  </a:cubicBezTo>
                  <a:cubicBezTo>
                    <a:pt x="1743391" y="2473423"/>
                    <a:pt x="1735654" y="2460508"/>
                    <a:pt x="1720179" y="2460508"/>
                  </a:cubicBezTo>
                  <a:cubicBezTo>
                    <a:pt x="1720179" y="2460508"/>
                    <a:pt x="1684070" y="2519915"/>
                    <a:pt x="1663437" y="2519915"/>
                  </a:cubicBezTo>
                  <a:cubicBezTo>
                    <a:pt x="1660858" y="2519915"/>
                    <a:pt x="1645383" y="2514749"/>
                    <a:pt x="1645383" y="2496669"/>
                  </a:cubicBezTo>
                  <a:cubicBezTo>
                    <a:pt x="1645383" y="2486337"/>
                    <a:pt x="1678912" y="2460508"/>
                    <a:pt x="1678912" y="2439845"/>
                  </a:cubicBezTo>
                  <a:cubicBezTo>
                    <a:pt x="1678912" y="2439845"/>
                    <a:pt x="1671175" y="2385604"/>
                    <a:pt x="1624749" y="2383021"/>
                  </a:cubicBezTo>
                  <a:cubicBezTo>
                    <a:pt x="1622170" y="2383021"/>
                    <a:pt x="1601537" y="2390769"/>
                    <a:pt x="1586062" y="2395935"/>
                  </a:cubicBezTo>
                  <a:cubicBezTo>
                    <a:pt x="1586062" y="2403684"/>
                    <a:pt x="1578327" y="2416599"/>
                    <a:pt x="1575748" y="2419181"/>
                  </a:cubicBezTo>
                  <a:cubicBezTo>
                    <a:pt x="1575748" y="2421764"/>
                    <a:pt x="1604116" y="2450176"/>
                    <a:pt x="1604116" y="2501835"/>
                  </a:cubicBezTo>
                  <a:cubicBezTo>
                    <a:pt x="1591220" y="2501835"/>
                    <a:pt x="1580906" y="2465674"/>
                    <a:pt x="1578327" y="2452759"/>
                  </a:cubicBezTo>
                  <a:cubicBezTo>
                    <a:pt x="1570590" y="2424347"/>
                    <a:pt x="1534481" y="2416599"/>
                    <a:pt x="1534481" y="2408850"/>
                  </a:cubicBezTo>
                  <a:cubicBezTo>
                    <a:pt x="1534481" y="2408850"/>
                    <a:pt x="1534481" y="2411433"/>
                    <a:pt x="1531903" y="2411433"/>
                  </a:cubicBezTo>
                  <a:cubicBezTo>
                    <a:pt x="1529323" y="2411433"/>
                    <a:pt x="1529323" y="2408850"/>
                    <a:pt x="1529323" y="2408850"/>
                  </a:cubicBezTo>
                  <a:cubicBezTo>
                    <a:pt x="1529323" y="2406267"/>
                    <a:pt x="1529323" y="2403684"/>
                    <a:pt x="1531903" y="2401101"/>
                  </a:cubicBezTo>
                  <a:cubicBezTo>
                    <a:pt x="1526744" y="2398518"/>
                    <a:pt x="1521586" y="2395935"/>
                    <a:pt x="1516427" y="2395935"/>
                  </a:cubicBezTo>
                  <a:cubicBezTo>
                    <a:pt x="1513849" y="2403684"/>
                    <a:pt x="1451948" y="2439845"/>
                    <a:pt x="1451948" y="2437262"/>
                  </a:cubicBezTo>
                  <a:cubicBezTo>
                    <a:pt x="1444211" y="2437262"/>
                    <a:pt x="1433894" y="2432096"/>
                    <a:pt x="1431315" y="2432096"/>
                  </a:cubicBezTo>
                  <a:cubicBezTo>
                    <a:pt x="1415840" y="2432096"/>
                    <a:pt x="1413260" y="2455342"/>
                    <a:pt x="1410681" y="2468257"/>
                  </a:cubicBezTo>
                  <a:cubicBezTo>
                    <a:pt x="1410681" y="2491503"/>
                    <a:pt x="1439052" y="2494086"/>
                    <a:pt x="1439052" y="2509583"/>
                  </a:cubicBezTo>
                  <a:cubicBezTo>
                    <a:pt x="1439052" y="2512166"/>
                    <a:pt x="1436473" y="2519915"/>
                    <a:pt x="1431315" y="2519915"/>
                  </a:cubicBezTo>
                  <a:cubicBezTo>
                    <a:pt x="1418419" y="2519915"/>
                    <a:pt x="1408102" y="2499252"/>
                    <a:pt x="1392626" y="2486337"/>
                  </a:cubicBezTo>
                  <a:cubicBezTo>
                    <a:pt x="1392626" y="2488920"/>
                    <a:pt x="1392626" y="2491503"/>
                    <a:pt x="1390047" y="2494086"/>
                  </a:cubicBezTo>
                  <a:cubicBezTo>
                    <a:pt x="1374572" y="2494086"/>
                    <a:pt x="1364256" y="2478589"/>
                    <a:pt x="1359098" y="2468257"/>
                  </a:cubicBezTo>
                  <a:cubicBezTo>
                    <a:pt x="1353940" y="2473423"/>
                    <a:pt x="1338464" y="2483754"/>
                    <a:pt x="1338464" y="2483754"/>
                  </a:cubicBezTo>
                  <a:cubicBezTo>
                    <a:pt x="1338464" y="2486337"/>
                    <a:pt x="1338464" y="2491503"/>
                    <a:pt x="1341043" y="2494086"/>
                  </a:cubicBezTo>
                  <a:cubicBezTo>
                    <a:pt x="1317830" y="2494086"/>
                    <a:pt x="1338464" y="2483754"/>
                    <a:pt x="1312672" y="2483754"/>
                  </a:cubicBezTo>
                  <a:cubicBezTo>
                    <a:pt x="1292038" y="2483754"/>
                    <a:pt x="1237876" y="2509583"/>
                    <a:pt x="1237876" y="2550910"/>
                  </a:cubicBezTo>
                  <a:cubicBezTo>
                    <a:pt x="1237876" y="2574156"/>
                    <a:pt x="1250772" y="2599986"/>
                    <a:pt x="1261088" y="2618066"/>
                  </a:cubicBezTo>
                  <a:cubicBezTo>
                    <a:pt x="1217243" y="2618066"/>
                    <a:pt x="1224980" y="2543161"/>
                    <a:pt x="1201767" y="2540578"/>
                  </a:cubicBezTo>
                  <a:cubicBezTo>
                    <a:pt x="1201767" y="2545744"/>
                    <a:pt x="1059913" y="2620649"/>
                    <a:pt x="1059913" y="2649061"/>
                  </a:cubicBezTo>
                  <a:cubicBezTo>
                    <a:pt x="1059913" y="2672307"/>
                    <a:pt x="1072809" y="2695553"/>
                    <a:pt x="1072809" y="2718800"/>
                  </a:cubicBezTo>
                  <a:cubicBezTo>
                    <a:pt x="1072809" y="2726548"/>
                    <a:pt x="1070230" y="2726548"/>
                    <a:pt x="1067651" y="2726548"/>
                  </a:cubicBezTo>
                  <a:cubicBezTo>
                    <a:pt x="1047017" y="2726548"/>
                    <a:pt x="1036701" y="2698136"/>
                    <a:pt x="1028963" y="2677473"/>
                  </a:cubicBezTo>
                  <a:cubicBezTo>
                    <a:pt x="1026383" y="2672307"/>
                    <a:pt x="1023805" y="2669724"/>
                    <a:pt x="1023805" y="2664558"/>
                  </a:cubicBezTo>
                  <a:cubicBezTo>
                    <a:pt x="1021225" y="2659393"/>
                    <a:pt x="1018646" y="2656810"/>
                    <a:pt x="1013488" y="2656810"/>
                  </a:cubicBezTo>
                  <a:cubicBezTo>
                    <a:pt x="1003171" y="2654227"/>
                    <a:pt x="943850" y="2656810"/>
                    <a:pt x="943850" y="2680056"/>
                  </a:cubicBezTo>
                  <a:cubicBezTo>
                    <a:pt x="943850" y="2700719"/>
                    <a:pt x="938691" y="2729131"/>
                    <a:pt x="923216" y="2729131"/>
                  </a:cubicBezTo>
                  <a:cubicBezTo>
                    <a:pt x="910321" y="2726548"/>
                    <a:pt x="856158" y="2646478"/>
                    <a:pt x="822629" y="2646478"/>
                  </a:cubicBezTo>
                  <a:cubicBezTo>
                    <a:pt x="820050" y="2643895"/>
                    <a:pt x="804574" y="2638729"/>
                    <a:pt x="804574" y="2630980"/>
                  </a:cubicBezTo>
                  <a:cubicBezTo>
                    <a:pt x="796837" y="2633563"/>
                    <a:pt x="794258" y="2633563"/>
                    <a:pt x="786520" y="2633563"/>
                  </a:cubicBezTo>
                  <a:cubicBezTo>
                    <a:pt x="786520" y="2630980"/>
                    <a:pt x="781362" y="2630980"/>
                    <a:pt x="773624" y="2628398"/>
                  </a:cubicBezTo>
                  <a:cubicBezTo>
                    <a:pt x="760728" y="2628398"/>
                    <a:pt x="742674" y="2664558"/>
                    <a:pt x="732358" y="2690388"/>
                  </a:cubicBezTo>
                  <a:cubicBezTo>
                    <a:pt x="732358" y="2959011"/>
                    <a:pt x="737516" y="3302538"/>
                    <a:pt x="740095" y="3349031"/>
                  </a:cubicBezTo>
                  <a:cubicBezTo>
                    <a:pt x="747832" y="3418769"/>
                    <a:pt x="711725" y="3426518"/>
                    <a:pt x="714304" y="3354197"/>
                  </a:cubicBezTo>
                  <a:cubicBezTo>
                    <a:pt x="716883" y="3268960"/>
                    <a:pt x="716883" y="2974508"/>
                    <a:pt x="716883" y="2734297"/>
                  </a:cubicBezTo>
                  <a:cubicBezTo>
                    <a:pt x="709145" y="2762709"/>
                    <a:pt x="698828" y="2822116"/>
                    <a:pt x="670458" y="2822116"/>
                  </a:cubicBezTo>
                  <a:cubicBezTo>
                    <a:pt x="675616" y="2791121"/>
                    <a:pt x="706566" y="2775624"/>
                    <a:pt x="716883" y="2723965"/>
                  </a:cubicBezTo>
                  <a:cubicBezTo>
                    <a:pt x="716883" y="2713634"/>
                    <a:pt x="716883" y="2700719"/>
                    <a:pt x="716883" y="2690388"/>
                  </a:cubicBezTo>
                  <a:cubicBezTo>
                    <a:pt x="714304" y="2687805"/>
                    <a:pt x="711725" y="2682639"/>
                    <a:pt x="711725" y="2674890"/>
                  </a:cubicBezTo>
                  <a:cubicBezTo>
                    <a:pt x="711725" y="2667141"/>
                    <a:pt x="714304" y="2659393"/>
                    <a:pt x="716883" y="2654227"/>
                  </a:cubicBezTo>
                  <a:cubicBezTo>
                    <a:pt x="716883" y="2636146"/>
                    <a:pt x="716883" y="2620649"/>
                    <a:pt x="716883" y="2605151"/>
                  </a:cubicBezTo>
                  <a:cubicBezTo>
                    <a:pt x="709145" y="2597403"/>
                    <a:pt x="696250" y="2597403"/>
                    <a:pt x="696250" y="2592237"/>
                  </a:cubicBezTo>
                  <a:cubicBezTo>
                    <a:pt x="696250" y="2599986"/>
                    <a:pt x="691091" y="2599986"/>
                    <a:pt x="683354" y="2599986"/>
                  </a:cubicBezTo>
                  <a:cubicBezTo>
                    <a:pt x="654983" y="2597403"/>
                    <a:pt x="649825" y="2587071"/>
                    <a:pt x="647245" y="2561242"/>
                  </a:cubicBezTo>
                  <a:cubicBezTo>
                    <a:pt x="626612" y="2561242"/>
                    <a:pt x="590504" y="2584488"/>
                    <a:pt x="590504" y="2597403"/>
                  </a:cubicBezTo>
                  <a:cubicBezTo>
                    <a:pt x="575028" y="2597403"/>
                    <a:pt x="572449" y="2592237"/>
                    <a:pt x="572449" y="2584488"/>
                  </a:cubicBezTo>
                  <a:cubicBezTo>
                    <a:pt x="572449" y="2561242"/>
                    <a:pt x="598241" y="2540578"/>
                    <a:pt x="598241" y="2519915"/>
                  </a:cubicBezTo>
                  <a:cubicBezTo>
                    <a:pt x="598241" y="2468257"/>
                    <a:pt x="554394" y="2429513"/>
                    <a:pt x="538920" y="2429513"/>
                  </a:cubicBezTo>
                  <a:cubicBezTo>
                    <a:pt x="538920" y="2432096"/>
                    <a:pt x="533762" y="2434679"/>
                    <a:pt x="526024" y="2434679"/>
                  </a:cubicBezTo>
                  <a:cubicBezTo>
                    <a:pt x="513129" y="2434679"/>
                    <a:pt x="487337" y="2426930"/>
                    <a:pt x="479599" y="2426930"/>
                  </a:cubicBezTo>
                  <a:cubicBezTo>
                    <a:pt x="471862" y="2426930"/>
                    <a:pt x="464124" y="2429513"/>
                    <a:pt x="456387" y="2429513"/>
                  </a:cubicBezTo>
                  <a:cubicBezTo>
                    <a:pt x="446070" y="2429513"/>
                    <a:pt x="440912" y="2416599"/>
                    <a:pt x="440912" y="2411433"/>
                  </a:cubicBezTo>
                  <a:cubicBezTo>
                    <a:pt x="440912" y="2398518"/>
                    <a:pt x="484758" y="2390769"/>
                    <a:pt x="484758" y="2370106"/>
                  </a:cubicBezTo>
                  <a:cubicBezTo>
                    <a:pt x="484758" y="2362357"/>
                    <a:pt x="466704" y="2352026"/>
                    <a:pt x="466704" y="2333945"/>
                  </a:cubicBezTo>
                  <a:cubicBezTo>
                    <a:pt x="466704" y="2321031"/>
                    <a:pt x="477020" y="2313282"/>
                    <a:pt x="477020" y="2300367"/>
                  </a:cubicBezTo>
                  <a:cubicBezTo>
                    <a:pt x="453808" y="2300367"/>
                    <a:pt x="435753" y="2315865"/>
                    <a:pt x="412541" y="2321031"/>
                  </a:cubicBezTo>
                  <a:cubicBezTo>
                    <a:pt x="412541" y="2308116"/>
                    <a:pt x="464124" y="2313282"/>
                    <a:pt x="464124" y="2287453"/>
                  </a:cubicBezTo>
                  <a:cubicBezTo>
                    <a:pt x="451229" y="2287453"/>
                    <a:pt x="438333" y="2292619"/>
                    <a:pt x="425437" y="2295202"/>
                  </a:cubicBezTo>
                  <a:cubicBezTo>
                    <a:pt x="425437" y="2284870"/>
                    <a:pt x="438333" y="2290036"/>
                    <a:pt x="438333" y="2282287"/>
                  </a:cubicBezTo>
                  <a:cubicBezTo>
                    <a:pt x="438333" y="2266790"/>
                    <a:pt x="422858" y="2256458"/>
                    <a:pt x="420278" y="2256458"/>
                  </a:cubicBezTo>
                  <a:cubicBezTo>
                    <a:pt x="404803" y="2256458"/>
                    <a:pt x="366116" y="2271955"/>
                    <a:pt x="363536" y="2274538"/>
                  </a:cubicBezTo>
                  <a:cubicBezTo>
                    <a:pt x="363536" y="2261624"/>
                    <a:pt x="363536" y="2259041"/>
                    <a:pt x="379011" y="2256458"/>
                  </a:cubicBezTo>
                  <a:cubicBezTo>
                    <a:pt x="384170" y="2256458"/>
                    <a:pt x="386749" y="2259041"/>
                    <a:pt x="389328" y="2261624"/>
                  </a:cubicBezTo>
                  <a:cubicBezTo>
                    <a:pt x="394487" y="2256458"/>
                    <a:pt x="443491" y="2238377"/>
                    <a:pt x="443491" y="2215131"/>
                  </a:cubicBezTo>
                  <a:cubicBezTo>
                    <a:pt x="443491" y="2207382"/>
                    <a:pt x="435753" y="2199634"/>
                    <a:pt x="430595" y="2191885"/>
                  </a:cubicBezTo>
                  <a:cubicBezTo>
                    <a:pt x="461545" y="2191885"/>
                    <a:pt x="446070" y="2217714"/>
                    <a:pt x="474441" y="2220297"/>
                  </a:cubicBezTo>
                  <a:cubicBezTo>
                    <a:pt x="489916" y="2220297"/>
                    <a:pt x="510549" y="2160890"/>
                    <a:pt x="513129" y="2104066"/>
                  </a:cubicBezTo>
                  <a:cubicBezTo>
                    <a:pt x="507970" y="2106649"/>
                    <a:pt x="487337" y="2109232"/>
                    <a:pt x="484758" y="2109232"/>
                  </a:cubicBezTo>
                  <a:cubicBezTo>
                    <a:pt x="484758" y="2098900"/>
                    <a:pt x="492495" y="2101483"/>
                    <a:pt x="507970" y="2101483"/>
                  </a:cubicBezTo>
                  <a:cubicBezTo>
                    <a:pt x="510549" y="2101483"/>
                    <a:pt x="513129" y="2101483"/>
                    <a:pt x="513129" y="2101483"/>
                  </a:cubicBezTo>
                  <a:cubicBezTo>
                    <a:pt x="513129" y="2096317"/>
                    <a:pt x="513129" y="2091151"/>
                    <a:pt x="513129" y="2085985"/>
                  </a:cubicBezTo>
                  <a:cubicBezTo>
                    <a:pt x="513129" y="2075654"/>
                    <a:pt x="513129" y="2062739"/>
                    <a:pt x="505391" y="2062739"/>
                  </a:cubicBezTo>
                  <a:cubicBezTo>
                    <a:pt x="505391" y="2062739"/>
                    <a:pt x="505391" y="2062739"/>
                    <a:pt x="510549" y="2039493"/>
                  </a:cubicBezTo>
                  <a:cubicBezTo>
                    <a:pt x="505391" y="2031744"/>
                    <a:pt x="502812" y="2018830"/>
                    <a:pt x="497653" y="2011081"/>
                  </a:cubicBezTo>
                  <a:cubicBezTo>
                    <a:pt x="500233" y="2011081"/>
                    <a:pt x="500233" y="2011081"/>
                    <a:pt x="500233" y="2011081"/>
                  </a:cubicBezTo>
                  <a:cubicBezTo>
                    <a:pt x="495074" y="1998166"/>
                    <a:pt x="484758" y="1982669"/>
                    <a:pt x="466704" y="1962006"/>
                  </a:cubicBezTo>
                  <a:cubicBezTo>
                    <a:pt x="469283" y="1956840"/>
                    <a:pt x="471862" y="1954257"/>
                    <a:pt x="471862" y="1954257"/>
                  </a:cubicBezTo>
                  <a:cubicBezTo>
                    <a:pt x="471862" y="1951674"/>
                    <a:pt x="466704" y="1954257"/>
                    <a:pt x="461545" y="1949091"/>
                  </a:cubicBezTo>
                  <a:cubicBezTo>
                    <a:pt x="469283" y="1949091"/>
                    <a:pt x="495074" y="1936176"/>
                    <a:pt x="505391" y="1936176"/>
                  </a:cubicBezTo>
                  <a:cubicBezTo>
                    <a:pt x="507970" y="1936176"/>
                    <a:pt x="510549" y="1938759"/>
                    <a:pt x="510549" y="1941342"/>
                  </a:cubicBezTo>
                  <a:cubicBezTo>
                    <a:pt x="546657" y="1923262"/>
                    <a:pt x="510549" y="1843191"/>
                    <a:pt x="593083" y="1845774"/>
                  </a:cubicBezTo>
                  <a:cubicBezTo>
                    <a:pt x="608558" y="1845774"/>
                    <a:pt x="616296" y="1840609"/>
                    <a:pt x="624033" y="1835443"/>
                  </a:cubicBezTo>
                  <a:cubicBezTo>
                    <a:pt x="577607" y="1835443"/>
                    <a:pt x="551815" y="1786367"/>
                    <a:pt x="518287" y="1757955"/>
                  </a:cubicBezTo>
                  <a:cubicBezTo>
                    <a:pt x="541499" y="1757955"/>
                    <a:pt x="559553" y="1783784"/>
                    <a:pt x="587925" y="1783784"/>
                  </a:cubicBezTo>
                  <a:cubicBezTo>
                    <a:pt x="595662" y="1783784"/>
                    <a:pt x="605979" y="1776036"/>
                    <a:pt x="613717" y="1765704"/>
                  </a:cubicBezTo>
                  <a:cubicBezTo>
                    <a:pt x="631771" y="1765704"/>
                    <a:pt x="634349" y="1783784"/>
                    <a:pt x="642086" y="1799282"/>
                  </a:cubicBezTo>
                  <a:cubicBezTo>
                    <a:pt x="647245" y="1786367"/>
                    <a:pt x="652403" y="1773453"/>
                    <a:pt x="675616" y="1773453"/>
                  </a:cubicBezTo>
                  <a:cubicBezTo>
                    <a:pt x="675616" y="1773453"/>
                    <a:pt x="675616" y="1773453"/>
                    <a:pt x="673037" y="1773453"/>
                  </a:cubicBezTo>
                  <a:cubicBezTo>
                    <a:pt x="673037" y="1768287"/>
                    <a:pt x="678195" y="1757955"/>
                    <a:pt x="678195" y="1755372"/>
                  </a:cubicBezTo>
                  <a:cubicBezTo>
                    <a:pt x="678195" y="1737292"/>
                    <a:pt x="675616" y="1701131"/>
                    <a:pt x="665300" y="1672719"/>
                  </a:cubicBezTo>
                  <a:cubicBezTo>
                    <a:pt x="675616" y="1672719"/>
                    <a:pt x="675616" y="1670136"/>
                    <a:pt x="675616" y="1659805"/>
                  </a:cubicBezTo>
                  <a:cubicBezTo>
                    <a:pt x="675616" y="1644307"/>
                    <a:pt x="670458" y="1631392"/>
                    <a:pt x="665300" y="1613312"/>
                  </a:cubicBezTo>
                  <a:cubicBezTo>
                    <a:pt x="665300" y="1613312"/>
                    <a:pt x="675616" y="1590066"/>
                    <a:pt x="685932" y="1571985"/>
                  </a:cubicBezTo>
                  <a:cubicBezTo>
                    <a:pt x="685932" y="1574568"/>
                    <a:pt x="685932" y="1574568"/>
                    <a:pt x="685932" y="1574568"/>
                  </a:cubicBezTo>
                  <a:cubicBezTo>
                    <a:pt x="685932" y="1574568"/>
                    <a:pt x="688513" y="1569403"/>
                    <a:pt x="693670" y="1564237"/>
                  </a:cubicBezTo>
                  <a:cubicBezTo>
                    <a:pt x="693670" y="1561654"/>
                    <a:pt x="691091" y="1559071"/>
                    <a:pt x="691091" y="1553905"/>
                  </a:cubicBezTo>
                  <a:cubicBezTo>
                    <a:pt x="696250" y="1553905"/>
                    <a:pt x="693670" y="1538408"/>
                    <a:pt x="693670" y="1533242"/>
                  </a:cubicBezTo>
                  <a:cubicBezTo>
                    <a:pt x="701408" y="1533242"/>
                    <a:pt x="703987" y="1540990"/>
                    <a:pt x="706566" y="1548739"/>
                  </a:cubicBezTo>
                  <a:cubicBezTo>
                    <a:pt x="722041" y="1530659"/>
                    <a:pt x="747832" y="1512578"/>
                    <a:pt x="794258" y="1512578"/>
                  </a:cubicBezTo>
                  <a:cubicBezTo>
                    <a:pt x="799416" y="1512578"/>
                    <a:pt x="809733" y="1517744"/>
                    <a:pt x="809733" y="1517744"/>
                  </a:cubicBezTo>
                  <a:cubicBezTo>
                    <a:pt x="820050" y="1517744"/>
                    <a:pt x="827787" y="1466086"/>
                    <a:pt x="835525" y="1466086"/>
                  </a:cubicBezTo>
                  <a:cubicBezTo>
                    <a:pt x="856158" y="1471252"/>
                    <a:pt x="845841" y="1481583"/>
                    <a:pt x="853579" y="1491915"/>
                  </a:cubicBezTo>
                  <a:cubicBezTo>
                    <a:pt x="863895" y="1491915"/>
                    <a:pt x="863895" y="1486749"/>
                    <a:pt x="874212" y="1481583"/>
                  </a:cubicBezTo>
                  <a:cubicBezTo>
                    <a:pt x="874212" y="1481583"/>
                    <a:pt x="933533" y="1494498"/>
                    <a:pt x="933533" y="1530659"/>
                  </a:cubicBezTo>
                  <a:cubicBezTo>
                    <a:pt x="930954" y="1535825"/>
                    <a:pt x="928375" y="1546156"/>
                    <a:pt x="918059" y="1543573"/>
                  </a:cubicBezTo>
                  <a:cubicBezTo>
                    <a:pt x="912900" y="1543573"/>
                    <a:pt x="905162" y="1538408"/>
                    <a:pt x="900004" y="1538408"/>
                  </a:cubicBezTo>
                  <a:cubicBezTo>
                    <a:pt x="892266" y="1538408"/>
                    <a:pt x="887108" y="1543573"/>
                    <a:pt x="887108" y="1543573"/>
                  </a:cubicBezTo>
                  <a:cubicBezTo>
                    <a:pt x="887108" y="1543573"/>
                    <a:pt x="892266" y="1543573"/>
                    <a:pt x="892266" y="1548739"/>
                  </a:cubicBezTo>
                  <a:cubicBezTo>
                    <a:pt x="894846" y="1548739"/>
                    <a:pt x="894846" y="1548739"/>
                    <a:pt x="894846" y="1548739"/>
                  </a:cubicBezTo>
                  <a:cubicBezTo>
                    <a:pt x="892266" y="1548739"/>
                    <a:pt x="863895" y="1548739"/>
                    <a:pt x="863895" y="1579734"/>
                  </a:cubicBezTo>
                  <a:cubicBezTo>
                    <a:pt x="863895" y="1579734"/>
                    <a:pt x="863895" y="1579734"/>
                    <a:pt x="881950" y="1641724"/>
                  </a:cubicBezTo>
                  <a:cubicBezTo>
                    <a:pt x="876791" y="1641724"/>
                    <a:pt x="856158" y="1664970"/>
                    <a:pt x="845841" y="1688217"/>
                  </a:cubicBezTo>
                  <a:cubicBezTo>
                    <a:pt x="851000" y="1690800"/>
                    <a:pt x="856158" y="1693382"/>
                    <a:pt x="861316" y="1695965"/>
                  </a:cubicBezTo>
                  <a:cubicBezTo>
                    <a:pt x="869054" y="1690800"/>
                    <a:pt x="874212" y="1683051"/>
                    <a:pt x="876791" y="1685634"/>
                  </a:cubicBezTo>
                  <a:cubicBezTo>
                    <a:pt x="876791" y="1685634"/>
                    <a:pt x="876791" y="1685634"/>
                    <a:pt x="876791" y="1688217"/>
                  </a:cubicBezTo>
                  <a:cubicBezTo>
                    <a:pt x="907741" y="1675302"/>
                    <a:pt x="912900" y="1662387"/>
                    <a:pt x="920637" y="1662387"/>
                  </a:cubicBezTo>
                  <a:cubicBezTo>
                    <a:pt x="920637" y="1659805"/>
                    <a:pt x="918059" y="1657222"/>
                    <a:pt x="918059" y="1654639"/>
                  </a:cubicBezTo>
                  <a:cubicBezTo>
                    <a:pt x="938691" y="1654639"/>
                    <a:pt x="949009" y="1615895"/>
                    <a:pt x="969642" y="1613312"/>
                  </a:cubicBezTo>
                  <a:cubicBezTo>
                    <a:pt x="977379" y="1613312"/>
                    <a:pt x="987697" y="1615895"/>
                    <a:pt x="995433" y="1615895"/>
                  </a:cubicBezTo>
                  <a:cubicBezTo>
                    <a:pt x="998013" y="1615895"/>
                    <a:pt x="1003171" y="1613312"/>
                    <a:pt x="1003171" y="1610729"/>
                  </a:cubicBezTo>
                  <a:cubicBezTo>
                    <a:pt x="995433" y="1608146"/>
                    <a:pt x="995433" y="1605563"/>
                    <a:pt x="990275" y="1592649"/>
                  </a:cubicBezTo>
                  <a:cubicBezTo>
                    <a:pt x="995433" y="1590066"/>
                    <a:pt x="998013" y="1590066"/>
                    <a:pt x="1003171" y="1590066"/>
                  </a:cubicBezTo>
                  <a:cubicBezTo>
                    <a:pt x="998013" y="1584900"/>
                    <a:pt x="992855" y="1579734"/>
                    <a:pt x="992855" y="1574568"/>
                  </a:cubicBezTo>
                  <a:cubicBezTo>
                    <a:pt x="990275" y="1556488"/>
                    <a:pt x="1096021" y="1509995"/>
                    <a:pt x="1101180" y="1463503"/>
                  </a:cubicBezTo>
                  <a:cubicBezTo>
                    <a:pt x="1096021" y="1463503"/>
                    <a:pt x="1093442" y="1460920"/>
                    <a:pt x="1093442" y="1455754"/>
                  </a:cubicBezTo>
                  <a:cubicBezTo>
                    <a:pt x="1093442" y="1445423"/>
                    <a:pt x="1101180" y="1432508"/>
                    <a:pt x="1114075" y="1432508"/>
                  </a:cubicBezTo>
                  <a:cubicBezTo>
                    <a:pt x="1116655" y="1432508"/>
                    <a:pt x="1119234" y="1440257"/>
                    <a:pt x="1126972" y="1440257"/>
                  </a:cubicBezTo>
                  <a:cubicBezTo>
                    <a:pt x="1152763" y="1440257"/>
                    <a:pt x="1163080" y="1429925"/>
                    <a:pt x="1163080" y="1411847"/>
                  </a:cubicBezTo>
                  <a:cubicBezTo>
                    <a:pt x="1168238" y="1414430"/>
                    <a:pt x="1175976" y="1417013"/>
                    <a:pt x="1183714" y="1417013"/>
                  </a:cubicBezTo>
                  <a:cubicBezTo>
                    <a:pt x="1191451" y="1417013"/>
                    <a:pt x="1199188" y="1414430"/>
                    <a:pt x="1201767" y="1409264"/>
                  </a:cubicBezTo>
                  <a:cubicBezTo>
                    <a:pt x="1201767" y="1409264"/>
                    <a:pt x="1204347" y="1409264"/>
                    <a:pt x="1204347" y="1406681"/>
                  </a:cubicBezTo>
                  <a:cubicBezTo>
                    <a:pt x="1204347" y="1404098"/>
                    <a:pt x="1204347" y="1398932"/>
                    <a:pt x="1199188" y="1398932"/>
                  </a:cubicBezTo>
                  <a:cubicBezTo>
                    <a:pt x="1204347" y="1388601"/>
                    <a:pt x="1204347" y="1380852"/>
                    <a:pt x="1214663" y="1380852"/>
                  </a:cubicBezTo>
                  <a:cubicBezTo>
                    <a:pt x="1217243" y="1360189"/>
                    <a:pt x="1217243" y="1342108"/>
                    <a:pt x="1232717" y="1342108"/>
                  </a:cubicBezTo>
                  <a:cubicBezTo>
                    <a:pt x="1243034" y="1342108"/>
                    <a:pt x="1253351" y="1347274"/>
                    <a:pt x="1261088" y="1352439"/>
                  </a:cubicBezTo>
                  <a:cubicBezTo>
                    <a:pt x="1261088" y="1352439"/>
                    <a:pt x="1261088" y="1349857"/>
                    <a:pt x="1261088" y="1349857"/>
                  </a:cubicBezTo>
                  <a:cubicBezTo>
                    <a:pt x="1261088" y="1347274"/>
                    <a:pt x="1263668" y="1344690"/>
                    <a:pt x="1263668" y="1342108"/>
                  </a:cubicBezTo>
                  <a:cubicBezTo>
                    <a:pt x="1271405" y="1342108"/>
                    <a:pt x="1281722" y="1342108"/>
                    <a:pt x="1281722" y="1347274"/>
                  </a:cubicBezTo>
                  <a:cubicBezTo>
                    <a:pt x="1281722" y="1355023"/>
                    <a:pt x="1279143" y="1360189"/>
                    <a:pt x="1276564" y="1360189"/>
                  </a:cubicBezTo>
                  <a:cubicBezTo>
                    <a:pt x="1276564" y="1360189"/>
                    <a:pt x="1273985" y="1360189"/>
                    <a:pt x="1271405" y="1357606"/>
                  </a:cubicBezTo>
                  <a:cubicBezTo>
                    <a:pt x="1268827" y="1357606"/>
                    <a:pt x="1266247" y="1355023"/>
                    <a:pt x="1266247" y="1355023"/>
                  </a:cubicBezTo>
                  <a:cubicBezTo>
                    <a:pt x="1268827" y="1360189"/>
                    <a:pt x="1271405" y="1362772"/>
                    <a:pt x="1271405" y="1370520"/>
                  </a:cubicBezTo>
                  <a:cubicBezTo>
                    <a:pt x="1325568" y="1370520"/>
                    <a:pt x="1310093" y="1324028"/>
                    <a:pt x="1371993" y="1324028"/>
                  </a:cubicBezTo>
                  <a:cubicBezTo>
                    <a:pt x="1374572" y="1326610"/>
                    <a:pt x="1377151" y="1326610"/>
                    <a:pt x="1377151" y="1329193"/>
                  </a:cubicBezTo>
                  <a:cubicBezTo>
                    <a:pt x="1408102" y="1331777"/>
                    <a:pt x="1413260" y="1287867"/>
                    <a:pt x="1433894" y="1287867"/>
                  </a:cubicBezTo>
                  <a:cubicBezTo>
                    <a:pt x="1439052" y="1287867"/>
                    <a:pt x="1449369" y="1303364"/>
                    <a:pt x="1459685" y="1336942"/>
                  </a:cubicBezTo>
                  <a:cubicBezTo>
                    <a:pt x="1490635" y="1336942"/>
                    <a:pt x="1503531" y="1316279"/>
                    <a:pt x="1531903" y="1318862"/>
                  </a:cubicBezTo>
                  <a:cubicBezTo>
                    <a:pt x="1531903" y="1321445"/>
                    <a:pt x="1547377" y="1334359"/>
                    <a:pt x="1560273" y="1339525"/>
                  </a:cubicBezTo>
                  <a:cubicBezTo>
                    <a:pt x="1557694" y="1334359"/>
                    <a:pt x="1557694" y="1329193"/>
                    <a:pt x="1555115" y="1324028"/>
                  </a:cubicBezTo>
                  <a:cubicBezTo>
                    <a:pt x="1560273" y="1324028"/>
                    <a:pt x="1565432" y="1318862"/>
                    <a:pt x="1570590" y="1318862"/>
                  </a:cubicBezTo>
                  <a:cubicBezTo>
                    <a:pt x="1570590" y="1318862"/>
                    <a:pt x="1573169" y="1324028"/>
                    <a:pt x="1578327" y="1329193"/>
                  </a:cubicBezTo>
                  <a:cubicBezTo>
                    <a:pt x="1578327" y="1324028"/>
                    <a:pt x="1578327" y="1318862"/>
                    <a:pt x="1578327" y="1318862"/>
                  </a:cubicBezTo>
                  <a:cubicBezTo>
                    <a:pt x="1580906" y="1321445"/>
                    <a:pt x="1580906" y="1326610"/>
                    <a:pt x="1583483" y="1331777"/>
                  </a:cubicBezTo>
                  <a:cubicBezTo>
                    <a:pt x="1591220" y="1329193"/>
                    <a:pt x="1601537" y="1321445"/>
                    <a:pt x="1606695" y="1305947"/>
                  </a:cubicBezTo>
                  <a:cubicBezTo>
                    <a:pt x="1617012" y="1311113"/>
                    <a:pt x="1635066" y="1313696"/>
                    <a:pt x="1632487" y="1334359"/>
                  </a:cubicBezTo>
                  <a:cubicBezTo>
                    <a:pt x="1632487" y="1336942"/>
                    <a:pt x="1629908" y="1342108"/>
                    <a:pt x="1629908" y="1347274"/>
                  </a:cubicBezTo>
                  <a:cubicBezTo>
                    <a:pt x="1629908" y="1362772"/>
                    <a:pt x="1640224" y="1365354"/>
                    <a:pt x="1653120" y="1370520"/>
                  </a:cubicBezTo>
                  <a:cubicBezTo>
                    <a:pt x="1653120" y="1365354"/>
                    <a:pt x="1653120" y="1365354"/>
                    <a:pt x="1655700" y="1365354"/>
                  </a:cubicBezTo>
                  <a:cubicBezTo>
                    <a:pt x="1655700" y="1365354"/>
                    <a:pt x="1655700" y="1367937"/>
                    <a:pt x="1658279" y="1367937"/>
                  </a:cubicBezTo>
                  <a:cubicBezTo>
                    <a:pt x="1658279" y="1365354"/>
                    <a:pt x="1658279" y="1370520"/>
                    <a:pt x="1653120" y="1357606"/>
                  </a:cubicBezTo>
                  <a:cubicBezTo>
                    <a:pt x="1676333" y="1357606"/>
                    <a:pt x="1686650" y="1324028"/>
                    <a:pt x="1702125" y="1324028"/>
                  </a:cubicBezTo>
                  <a:cubicBezTo>
                    <a:pt x="1696966" y="1300781"/>
                    <a:pt x="1694387" y="1290450"/>
                    <a:pt x="1694387" y="1264620"/>
                  </a:cubicBezTo>
                  <a:cubicBezTo>
                    <a:pt x="1715021" y="1254288"/>
                    <a:pt x="1730496" y="1231043"/>
                    <a:pt x="1733075" y="1207796"/>
                  </a:cubicBezTo>
                  <a:cubicBezTo>
                    <a:pt x="1727916" y="1207796"/>
                    <a:pt x="1717600" y="1179384"/>
                    <a:pt x="1717600" y="1171635"/>
                  </a:cubicBezTo>
                  <a:cubicBezTo>
                    <a:pt x="1717600" y="1166470"/>
                    <a:pt x="1722758" y="1156138"/>
                    <a:pt x="1735654" y="1158721"/>
                  </a:cubicBezTo>
                  <a:cubicBezTo>
                    <a:pt x="1745971" y="1158721"/>
                    <a:pt x="1753708" y="1163887"/>
                    <a:pt x="1766604" y="1169052"/>
                  </a:cubicBezTo>
                  <a:cubicBezTo>
                    <a:pt x="1771762" y="1143223"/>
                    <a:pt x="1797554" y="1143223"/>
                    <a:pt x="1797554" y="1125143"/>
                  </a:cubicBezTo>
                  <a:cubicBezTo>
                    <a:pt x="1797554" y="1086400"/>
                    <a:pt x="1813029" y="1104480"/>
                    <a:pt x="1813029" y="1091565"/>
                  </a:cubicBezTo>
                  <a:cubicBezTo>
                    <a:pt x="1820767" y="1094148"/>
                    <a:pt x="1828504" y="1094148"/>
                    <a:pt x="1833663" y="1096731"/>
                  </a:cubicBezTo>
                  <a:cubicBezTo>
                    <a:pt x="1833663" y="1094148"/>
                    <a:pt x="1833663" y="1091565"/>
                    <a:pt x="1838821" y="1091565"/>
                  </a:cubicBezTo>
                  <a:cubicBezTo>
                    <a:pt x="1838821" y="1091565"/>
                    <a:pt x="1838821" y="1091565"/>
                    <a:pt x="1838821" y="1060570"/>
                  </a:cubicBezTo>
                  <a:cubicBezTo>
                    <a:pt x="1836242" y="1060570"/>
                    <a:pt x="1828504" y="1047656"/>
                    <a:pt x="1828504" y="1039907"/>
                  </a:cubicBezTo>
                  <a:cubicBezTo>
                    <a:pt x="1828504" y="1032158"/>
                    <a:pt x="1831083" y="1026992"/>
                    <a:pt x="1836242" y="1026992"/>
                  </a:cubicBezTo>
                  <a:cubicBezTo>
                    <a:pt x="1862033" y="1026992"/>
                    <a:pt x="1869771" y="1057987"/>
                    <a:pt x="1877508" y="1057987"/>
                  </a:cubicBezTo>
                  <a:cubicBezTo>
                    <a:pt x="1890404" y="1057987"/>
                    <a:pt x="1926513" y="1019243"/>
                    <a:pt x="1944567" y="1001163"/>
                  </a:cubicBezTo>
                  <a:cubicBezTo>
                    <a:pt x="1944567" y="977917"/>
                    <a:pt x="1898142" y="998580"/>
                    <a:pt x="1887825" y="908178"/>
                  </a:cubicBezTo>
                  <a:cubicBezTo>
                    <a:pt x="1892984" y="908178"/>
                    <a:pt x="1895563" y="905595"/>
                    <a:pt x="1898142" y="905595"/>
                  </a:cubicBezTo>
                  <a:cubicBezTo>
                    <a:pt x="1905879" y="905595"/>
                    <a:pt x="1952305" y="946922"/>
                    <a:pt x="1967780" y="983083"/>
                  </a:cubicBezTo>
                  <a:cubicBezTo>
                    <a:pt x="1967780" y="983083"/>
                    <a:pt x="1967780" y="983083"/>
                    <a:pt x="1985834" y="983083"/>
                  </a:cubicBezTo>
                  <a:cubicBezTo>
                    <a:pt x="1985834" y="995997"/>
                    <a:pt x="2006467" y="1003746"/>
                    <a:pt x="2011626" y="1003746"/>
                  </a:cubicBezTo>
                  <a:cubicBezTo>
                    <a:pt x="2027101" y="1003746"/>
                    <a:pt x="2039996" y="977917"/>
                    <a:pt x="2073526" y="980500"/>
                  </a:cubicBezTo>
                  <a:cubicBezTo>
                    <a:pt x="2078684" y="980500"/>
                    <a:pt x="2091580" y="988249"/>
                    <a:pt x="2091580" y="990832"/>
                  </a:cubicBezTo>
                  <a:cubicBezTo>
                    <a:pt x="2112213" y="988249"/>
                    <a:pt x="2127688" y="965002"/>
                    <a:pt x="2132847" y="931424"/>
                  </a:cubicBezTo>
                  <a:cubicBezTo>
                    <a:pt x="2122530" y="918510"/>
                    <a:pt x="2114793" y="903012"/>
                    <a:pt x="2107055" y="884932"/>
                  </a:cubicBezTo>
                  <a:close/>
                  <a:moveTo>
                    <a:pt x="2780562" y="876994"/>
                  </a:moveTo>
                  <a:cubicBezTo>
                    <a:pt x="2788622" y="876994"/>
                    <a:pt x="2791309" y="882123"/>
                    <a:pt x="2793995" y="894945"/>
                  </a:cubicBezTo>
                  <a:cubicBezTo>
                    <a:pt x="2793995" y="905203"/>
                    <a:pt x="2791309" y="907768"/>
                    <a:pt x="2777876" y="910332"/>
                  </a:cubicBezTo>
                  <a:cubicBezTo>
                    <a:pt x="2759070" y="910332"/>
                    <a:pt x="2759070" y="907768"/>
                    <a:pt x="2759070" y="889816"/>
                  </a:cubicBezTo>
                  <a:cubicBezTo>
                    <a:pt x="2759070" y="876994"/>
                    <a:pt x="2772503" y="876994"/>
                    <a:pt x="2780562" y="876994"/>
                  </a:cubicBezTo>
                  <a:close/>
                  <a:moveTo>
                    <a:pt x="3597270" y="850005"/>
                  </a:moveTo>
                  <a:cubicBezTo>
                    <a:pt x="3615527" y="852586"/>
                    <a:pt x="3625959" y="850005"/>
                    <a:pt x="3633783" y="870643"/>
                  </a:cubicBezTo>
                  <a:cubicBezTo>
                    <a:pt x="3615527" y="868064"/>
                    <a:pt x="3607702" y="865485"/>
                    <a:pt x="3597270" y="850005"/>
                  </a:cubicBezTo>
                  <a:close/>
                  <a:moveTo>
                    <a:pt x="2117721" y="847784"/>
                  </a:moveTo>
                  <a:cubicBezTo>
                    <a:pt x="2127699" y="847784"/>
                    <a:pt x="2135183" y="852864"/>
                    <a:pt x="2135183" y="855404"/>
                  </a:cubicBezTo>
                  <a:cubicBezTo>
                    <a:pt x="2135183" y="865564"/>
                    <a:pt x="2125205" y="870644"/>
                    <a:pt x="2112731" y="870644"/>
                  </a:cubicBezTo>
                  <a:cubicBezTo>
                    <a:pt x="2100258" y="868104"/>
                    <a:pt x="2100258" y="860484"/>
                    <a:pt x="2100258" y="855404"/>
                  </a:cubicBezTo>
                  <a:cubicBezTo>
                    <a:pt x="2100258" y="850324"/>
                    <a:pt x="2105247" y="845244"/>
                    <a:pt x="2117721" y="847784"/>
                  </a:cubicBezTo>
                  <a:close/>
                  <a:moveTo>
                    <a:pt x="1003921" y="814499"/>
                  </a:moveTo>
                  <a:cubicBezTo>
                    <a:pt x="1029458" y="814499"/>
                    <a:pt x="1065212" y="858560"/>
                    <a:pt x="1065212" y="868927"/>
                  </a:cubicBezTo>
                  <a:cubicBezTo>
                    <a:pt x="1062658" y="892253"/>
                    <a:pt x="1044781" y="936315"/>
                    <a:pt x="1019245" y="936315"/>
                  </a:cubicBezTo>
                  <a:cubicBezTo>
                    <a:pt x="1019245" y="936315"/>
                    <a:pt x="1019245" y="936315"/>
                    <a:pt x="986044" y="936315"/>
                  </a:cubicBezTo>
                  <a:cubicBezTo>
                    <a:pt x="986044" y="938907"/>
                    <a:pt x="968167" y="918172"/>
                    <a:pt x="957953" y="915581"/>
                  </a:cubicBezTo>
                  <a:cubicBezTo>
                    <a:pt x="950290" y="912988"/>
                    <a:pt x="947736" y="900029"/>
                    <a:pt x="947736" y="889662"/>
                  </a:cubicBezTo>
                  <a:cubicBezTo>
                    <a:pt x="947736" y="855968"/>
                    <a:pt x="963060" y="811906"/>
                    <a:pt x="1003921" y="814499"/>
                  </a:cubicBezTo>
                  <a:close/>
                  <a:moveTo>
                    <a:pt x="1985640" y="749403"/>
                  </a:moveTo>
                  <a:cubicBezTo>
                    <a:pt x="2003738" y="749403"/>
                    <a:pt x="2014079" y="780421"/>
                    <a:pt x="2016665" y="798515"/>
                  </a:cubicBezTo>
                  <a:cubicBezTo>
                    <a:pt x="2032177" y="798515"/>
                    <a:pt x="2029592" y="868303"/>
                    <a:pt x="2034762" y="886397"/>
                  </a:cubicBezTo>
                  <a:cubicBezTo>
                    <a:pt x="2037348" y="894152"/>
                    <a:pt x="2039933" y="896736"/>
                    <a:pt x="2039933" y="901906"/>
                  </a:cubicBezTo>
                  <a:cubicBezTo>
                    <a:pt x="2039933" y="927754"/>
                    <a:pt x="2024421" y="945847"/>
                    <a:pt x="2003738" y="948432"/>
                  </a:cubicBezTo>
                  <a:cubicBezTo>
                    <a:pt x="1998567" y="917415"/>
                    <a:pt x="1954616" y="845041"/>
                    <a:pt x="1949445" y="845041"/>
                  </a:cubicBezTo>
                  <a:cubicBezTo>
                    <a:pt x="1952030" y="826948"/>
                    <a:pt x="1952030" y="808854"/>
                    <a:pt x="1954616" y="790760"/>
                  </a:cubicBezTo>
                  <a:cubicBezTo>
                    <a:pt x="1954616" y="770082"/>
                    <a:pt x="1962372" y="746818"/>
                    <a:pt x="1985640" y="749403"/>
                  </a:cubicBezTo>
                  <a:close/>
                  <a:moveTo>
                    <a:pt x="1931454" y="716656"/>
                  </a:moveTo>
                  <a:cubicBezTo>
                    <a:pt x="1936746" y="719038"/>
                    <a:pt x="1934100" y="719038"/>
                    <a:pt x="1936746" y="723800"/>
                  </a:cubicBezTo>
                  <a:cubicBezTo>
                    <a:pt x="1934100" y="723800"/>
                    <a:pt x="1934100" y="726180"/>
                    <a:pt x="1931454" y="726180"/>
                  </a:cubicBezTo>
                  <a:cubicBezTo>
                    <a:pt x="1928808" y="726180"/>
                    <a:pt x="1928808" y="723800"/>
                    <a:pt x="1928808" y="723800"/>
                  </a:cubicBezTo>
                  <a:cubicBezTo>
                    <a:pt x="1928808" y="721419"/>
                    <a:pt x="1928808" y="719038"/>
                    <a:pt x="1931454" y="716656"/>
                  </a:cubicBezTo>
                  <a:close/>
                  <a:moveTo>
                    <a:pt x="1135062" y="713481"/>
                  </a:moveTo>
                  <a:cubicBezTo>
                    <a:pt x="1153582" y="713481"/>
                    <a:pt x="1158875" y="747017"/>
                    <a:pt x="1158875" y="767655"/>
                  </a:cubicBezTo>
                  <a:cubicBezTo>
                    <a:pt x="1158875" y="780554"/>
                    <a:pt x="1158875" y="832147"/>
                    <a:pt x="1145645" y="837308"/>
                  </a:cubicBezTo>
                  <a:cubicBezTo>
                    <a:pt x="1145645" y="832147"/>
                    <a:pt x="1127124" y="770235"/>
                    <a:pt x="1127124" y="736698"/>
                  </a:cubicBezTo>
                  <a:cubicBezTo>
                    <a:pt x="1127124" y="723800"/>
                    <a:pt x="1127124" y="713481"/>
                    <a:pt x="1135062" y="713481"/>
                  </a:cubicBezTo>
                  <a:close/>
                  <a:moveTo>
                    <a:pt x="1908989" y="600768"/>
                  </a:moveTo>
                  <a:cubicBezTo>
                    <a:pt x="1919231" y="600768"/>
                    <a:pt x="1962760" y="649603"/>
                    <a:pt x="1965320" y="670165"/>
                  </a:cubicBezTo>
                  <a:cubicBezTo>
                    <a:pt x="1962760" y="670165"/>
                    <a:pt x="1962760" y="672735"/>
                    <a:pt x="1962760" y="675305"/>
                  </a:cubicBezTo>
                  <a:cubicBezTo>
                    <a:pt x="1962760" y="680446"/>
                    <a:pt x="1962760" y="685586"/>
                    <a:pt x="1962760" y="690726"/>
                  </a:cubicBezTo>
                  <a:cubicBezTo>
                    <a:pt x="1962760" y="701007"/>
                    <a:pt x="1942276" y="708718"/>
                    <a:pt x="1939715" y="708718"/>
                  </a:cubicBezTo>
                  <a:cubicBezTo>
                    <a:pt x="1942276" y="698437"/>
                    <a:pt x="1885945" y="672735"/>
                    <a:pt x="1888506" y="613620"/>
                  </a:cubicBezTo>
                  <a:cubicBezTo>
                    <a:pt x="1893627" y="616190"/>
                    <a:pt x="1901308" y="600768"/>
                    <a:pt x="1908989" y="600768"/>
                  </a:cubicBezTo>
                  <a:close/>
                  <a:moveTo>
                    <a:pt x="2485740" y="581719"/>
                  </a:moveTo>
                  <a:cubicBezTo>
                    <a:pt x="2485740" y="584338"/>
                    <a:pt x="2483219" y="584338"/>
                    <a:pt x="2483219" y="584338"/>
                  </a:cubicBezTo>
                  <a:cubicBezTo>
                    <a:pt x="2483219" y="586957"/>
                    <a:pt x="2485740" y="589577"/>
                    <a:pt x="2488262" y="589577"/>
                  </a:cubicBezTo>
                  <a:cubicBezTo>
                    <a:pt x="2488262" y="589577"/>
                    <a:pt x="2488262" y="586957"/>
                    <a:pt x="2490783" y="586957"/>
                  </a:cubicBezTo>
                  <a:cubicBezTo>
                    <a:pt x="2490783" y="586957"/>
                    <a:pt x="2490783" y="586957"/>
                    <a:pt x="2490783" y="605293"/>
                  </a:cubicBezTo>
                  <a:cubicBezTo>
                    <a:pt x="2480698" y="610532"/>
                    <a:pt x="2478176" y="618390"/>
                    <a:pt x="2475655" y="626248"/>
                  </a:cubicBezTo>
                  <a:cubicBezTo>
                    <a:pt x="2468091" y="628868"/>
                    <a:pt x="2463048" y="634106"/>
                    <a:pt x="2458006" y="634106"/>
                  </a:cubicBezTo>
                  <a:cubicBezTo>
                    <a:pt x="2447920" y="634106"/>
                    <a:pt x="2450441" y="615771"/>
                    <a:pt x="2450441" y="605293"/>
                  </a:cubicBezTo>
                  <a:cubicBezTo>
                    <a:pt x="2463048" y="597435"/>
                    <a:pt x="2468091" y="589577"/>
                    <a:pt x="2485740" y="581719"/>
                  </a:cubicBezTo>
                  <a:close/>
                  <a:moveTo>
                    <a:pt x="1362075" y="569019"/>
                  </a:moveTo>
                  <a:cubicBezTo>
                    <a:pt x="1382394" y="569019"/>
                    <a:pt x="1400174" y="576863"/>
                    <a:pt x="1400174" y="603009"/>
                  </a:cubicBezTo>
                  <a:cubicBezTo>
                    <a:pt x="1400174" y="608239"/>
                    <a:pt x="1397634" y="613469"/>
                    <a:pt x="1384934" y="613469"/>
                  </a:cubicBezTo>
                  <a:cubicBezTo>
                    <a:pt x="1382394" y="613469"/>
                    <a:pt x="1349375" y="613469"/>
                    <a:pt x="1349375" y="589936"/>
                  </a:cubicBezTo>
                  <a:cubicBezTo>
                    <a:pt x="1349375" y="582092"/>
                    <a:pt x="1356995" y="576863"/>
                    <a:pt x="1362075" y="569019"/>
                  </a:cubicBezTo>
                  <a:close/>
                  <a:moveTo>
                    <a:pt x="1736720" y="535682"/>
                  </a:moveTo>
                  <a:cubicBezTo>
                    <a:pt x="1749420" y="535682"/>
                    <a:pt x="1749420" y="548580"/>
                    <a:pt x="1749420" y="564058"/>
                  </a:cubicBezTo>
                  <a:cubicBezTo>
                    <a:pt x="1754500" y="587275"/>
                    <a:pt x="1759580" y="615653"/>
                    <a:pt x="1762120" y="638869"/>
                  </a:cubicBezTo>
                  <a:cubicBezTo>
                    <a:pt x="1754500" y="638869"/>
                    <a:pt x="1749420" y="628551"/>
                    <a:pt x="1749420" y="625971"/>
                  </a:cubicBezTo>
                  <a:cubicBezTo>
                    <a:pt x="1749420" y="620811"/>
                    <a:pt x="1754500" y="610493"/>
                    <a:pt x="1754500" y="605333"/>
                  </a:cubicBezTo>
                  <a:cubicBezTo>
                    <a:pt x="1754500" y="605333"/>
                    <a:pt x="1754500" y="605333"/>
                    <a:pt x="1749420" y="610493"/>
                  </a:cubicBezTo>
                  <a:cubicBezTo>
                    <a:pt x="1749420" y="574377"/>
                    <a:pt x="1736720" y="620811"/>
                    <a:pt x="1736720" y="535682"/>
                  </a:cubicBezTo>
                  <a:close/>
                  <a:moveTo>
                    <a:pt x="1494107" y="530919"/>
                  </a:moveTo>
                  <a:cubicBezTo>
                    <a:pt x="1506943" y="536095"/>
                    <a:pt x="1589083" y="559390"/>
                    <a:pt x="1586516" y="624098"/>
                  </a:cubicBezTo>
                  <a:cubicBezTo>
                    <a:pt x="1586516" y="649981"/>
                    <a:pt x="1576252" y="642216"/>
                    <a:pt x="1565984" y="647393"/>
                  </a:cubicBezTo>
                  <a:cubicBezTo>
                    <a:pt x="1527479" y="647393"/>
                    <a:pt x="1524911" y="600803"/>
                    <a:pt x="1481273" y="590451"/>
                  </a:cubicBezTo>
                  <a:cubicBezTo>
                    <a:pt x="1478706" y="582685"/>
                    <a:pt x="1476139" y="549037"/>
                    <a:pt x="1468438" y="549037"/>
                  </a:cubicBezTo>
                  <a:cubicBezTo>
                    <a:pt x="1471004" y="538684"/>
                    <a:pt x="1486406" y="533507"/>
                    <a:pt x="1494107" y="530919"/>
                  </a:cubicBezTo>
                  <a:close/>
                  <a:moveTo>
                    <a:pt x="1284815" y="346771"/>
                  </a:moveTo>
                  <a:cubicBezTo>
                    <a:pt x="1292752" y="346771"/>
                    <a:pt x="1300690" y="351932"/>
                    <a:pt x="1303336" y="364829"/>
                  </a:cubicBezTo>
                  <a:cubicBezTo>
                    <a:pt x="1290107" y="364829"/>
                    <a:pt x="1263649" y="367410"/>
                    <a:pt x="1263649" y="349351"/>
                  </a:cubicBezTo>
                  <a:cubicBezTo>
                    <a:pt x="1271587" y="349351"/>
                    <a:pt x="1279524" y="346771"/>
                    <a:pt x="1284815" y="346771"/>
                  </a:cubicBezTo>
                  <a:close/>
                  <a:moveTo>
                    <a:pt x="1867888" y="322958"/>
                  </a:moveTo>
                  <a:cubicBezTo>
                    <a:pt x="1898844" y="322958"/>
                    <a:pt x="1906583" y="354200"/>
                    <a:pt x="1906583" y="375028"/>
                  </a:cubicBezTo>
                  <a:cubicBezTo>
                    <a:pt x="1906583" y="388044"/>
                    <a:pt x="1901424" y="380234"/>
                    <a:pt x="1901424" y="385441"/>
                  </a:cubicBezTo>
                  <a:cubicBezTo>
                    <a:pt x="1901424" y="385441"/>
                    <a:pt x="1904003" y="385441"/>
                    <a:pt x="1904003" y="388044"/>
                  </a:cubicBezTo>
                  <a:cubicBezTo>
                    <a:pt x="1878207" y="382837"/>
                    <a:pt x="1865308" y="356803"/>
                    <a:pt x="1867888" y="335976"/>
                  </a:cubicBezTo>
                  <a:cubicBezTo>
                    <a:pt x="1867888" y="330768"/>
                    <a:pt x="1867888" y="325561"/>
                    <a:pt x="1867888" y="322958"/>
                  </a:cubicBezTo>
                  <a:close/>
                  <a:moveTo>
                    <a:pt x="1591663" y="313433"/>
                  </a:moveTo>
                  <a:cubicBezTo>
                    <a:pt x="1614880" y="339513"/>
                    <a:pt x="1630358" y="339513"/>
                    <a:pt x="1630358" y="376025"/>
                  </a:cubicBezTo>
                  <a:cubicBezTo>
                    <a:pt x="1630358" y="383849"/>
                    <a:pt x="1622619" y="383849"/>
                    <a:pt x="1609720" y="386457"/>
                  </a:cubicBezTo>
                  <a:cubicBezTo>
                    <a:pt x="1609720" y="376025"/>
                    <a:pt x="1591663" y="378632"/>
                    <a:pt x="1583923" y="370809"/>
                  </a:cubicBezTo>
                  <a:cubicBezTo>
                    <a:pt x="1578768" y="362986"/>
                    <a:pt x="1571029" y="347337"/>
                    <a:pt x="1568449" y="336905"/>
                  </a:cubicBezTo>
                  <a:cubicBezTo>
                    <a:pt x="1568449" y="316042"/>
                    <a:pt x="1571029" y="313433"/>
                    <a:pt x="1591663" y="313433"/>
                  </a:cubicBezTo>
                  <a:close/>
                  <a:moveTo>
                    <a:pt x="2424541" y="305494"/>
                  </a:moveTo>
                  <a:cubicBezTo>
                    <a:pt x="2436808" y="308034"/>
                    <a:pt x="2436808" y="310575"/>
                    <a:pt x="2436808" y="315655"/>
                  </a:cubicBezTo>
                  <a:cubicBezTo>
                    <a:pt x="2436808" y="325815"/>
                    <a:pt x="2431901" y="330894"/>
                    <a:pt x="2424541" y="328355"/>
                  </a:cubicBezTo>
                  <a:cubicBezTo>
                    <a:pt x="2414727" y="328355"/>
                    <a:pt x="2409820" y="320735"/>
                    <a:pt x="2409820" y="315655"/>
                  </a:cubicBezTo>
                  <a:cubicBezTo>
                    <a:pt x="2409820" y="310575"/>
                    <a:pt x="2414727" y="305494"/>
                    <a:pt x="2424541" y="305494"/>
                  </a:cubicBezTo>
                  <a:close/>
                  <a:moveTo>
                    <a:pt x="666749" y="281682"/>
                  </a:moveTo>
                  <a:cubicBezTo>
                    <a:pt x="697521" y="292174"/>
                    <a:pt x="725729" y="292174"/>
                    <a:pt x="733422" y="342008"/>
                  </a:cubicBezTo>
                  <a:cubicBezTo>
                    <a:pt x="733422" y="342008"/>
                    <a:pt x="733422" y="342008"/>
                    <a:pt x="705214" y="342008"/>
                  </a:cubicBezTo>
                  <a:cubicBezTo>
                    <a:pt x="702649" y="334138"/>
                    <a:pt x="702649" y="334138"/>
                    <a:pt x="697521" y="334138"/>
                  </a:cubicBezTo>
                  <a:cubicBezTo>
                    <a:pt x="679570" y="328893"/>
                    <a:pt x="666749" y="297419"/>
                    <a:pt x="666749" y="281682"/>
                  </a:cubicBezTo>
                  <a:close/>
                  <a:moveTo>
                    <a:pt x="1842422" y="261045"/>
                  </a:moveTo>
                  <a:cubicBezTo>
                    <a:pt x="1870071" y="271459"/>
                    <a:pt x="1865044" y="300097"/>
                    <a:pt x="1865044" y="326133"/>
                  </a:cubicBezTo>
                  <a:cubicBezTo>
                    <a:pt x="1847449" y="326133"/>
                    <a:pt x="1839908" y="297494"/>
                    <a:pt x="1839908" y="276666"/>
                  </a:cubicBezTo>
                  <a:cubicBezTo>
                    <a:pt x="1839908" y="271459"/>
                    <a:pt x="1839908" y="263648"/>
                    <a:pt x="1842422" y="261045"/>
                  </a:cubicBezTo>
                  <a:close/>
                  <a:moveTo>
                    <a:pt x="1815566" y="256283"/>
                  </a:moveTo>
                  <a:cubicBezTo>
                    <a:pt x="1820858" y="261839"/>
                    <a:pt x="1818212" y="259061"/>
                    <a:pt x="1820858" y="267396"/>
                  </a:cubicBezTo>
                  <a:cubicBezTo>
                    <a:pt x="1815566" y="267396"/>
                    <a:pt x="1812920" y="267396"/>
                    <a:pt x="1812920" y="264618"/>
                  </a:cubicBezTo>
                  <a:cubicBezTo>
                    <a:pt x="1812920" y="261839"/>
                    <a:pt x="1815566" y="259061"/>
                    <a:pt x="1815566" y="256283"/>
                  </a:cubicBezTo>
                  <a:close/>
                  <a:moveTo>
                    <a:pt x="1197292" y="194372"/>
                  </a:moveTo>
                  <a:cubicBezTo>
                    <a:pt x="1202372" y="194372"/>
                    <a:pt x="1204912" y="196980"/>
                    <a:pt x="1204912" y="202196"/>
                  </a:cubicBezTo>
                  <a:cubicBezTo>
                    <a:pt x="1204912" y="210020"/>
                    <a:pt x="1197292" y="225668"/>
                    <a:pt x="1192213" y="230884"/>
                  </a:cubicBezTo>
                  <a:cubicBezTo>
                    <a:pt x="1192213" y="217845"/>
                    <a:pt x="1194752" y="204804"/>
                    <a:pt x="1197292" y="194372"/>
                  </a:cubicBezTo>
                  <a:close/>
                  <a:moveTo>
                    <a:pt x="1821850" y="165795"/>
                  </a:moveTo>
                  <a:cubicBezTo>
                    <a:pt x="1832169" y="165795"/>
                    <a:pt x="1834749" y="171086"/>
                    <a:pt x="1839908" y="171086"/>
                  </a:cubicBezTo>
                  <a:cubicBezTo>
                    <a:pt x="1839908" y="181670"/>
                    <a:pt x="1837328" y="181670"/>
                    <a:pt x="1837328" y="189608"/>
                  </a:cubicBezTo>
                  <a:cubicBezTo>
                    <a:pt x="1819270" y="184316"/>
                    <a:pt x="1821850" y="181670"/>
                    <a:pt x="1821850" y="165795"/>
                  </a:cubicBezTo>
                  <a:close/>
                  <a:moveTo>
                    <a:pt x="1202134" y="129285"/>
                  </a:moveTo>
                  <a:cubicBezTo>
                    <a:pt x="1212452" y="131907"/>
                    <a:pt x="1217612" y="137154"/>
                    <a:pt x="1217612" y="145022"/>
                  </a:cubicBezTo>
                  <a:cubicBezTo>
                    <a:pt x="1217612" y="155513"/>
                    <a:pt x="1212452" y="163382"/>
                    <a:pt x="1207293" y="171250"/>
                  </a:cubicBezTo>
                  <a:cubicBezTo>
                    <a:pt x="1204713" y="179118"/>
                    <a:pt x="1202134" y="189610"/>
                    <a:pt x="1199554" y="189610"/>
                  </a:cubicBezTo>
                  <a:cubicBezTo>
                    <a:pt x="1196974" y="189610"/>
                    <a:pt x="1196974" y="186988"/>
                    <a:pt x="1196974" y="179118"/>
                  </a:cubicBezTo>
                  <a:cubicBezTo>
                    <a:pt x="1196974" y="163382"/>
                    <a:pt x="1202134" y="150268"/>
                    <a:pt x="1202134" y="129285"/>
                  </a:cubicBezTo>
                  <a:close/>
                  <a:moveTo>
                    <a:pt x="1741338" y="127695"/>
                  </a:moveTo>
                  <a:cubicBezTo>
                    <a:pt x="1772511" y="135379"/>
                    <a:pt x="1788097" y="191736"/>
                    <a:pt x="1788097" y="207107"/>
                  </a:cubicBezTo>
                  <a:cubicBezTo>
                    <a:pt x="1788097" y="219915"/>
                    <a:pt x="1785500" y="227599"/>
                    <a:pt x="1790695" y="237846"/>
                  </a:cubicBezTo>
                  <a:cubicBezTo>
                    <a:pt x="1782902" y="237846"/>
                    <a:pt x="1780304" y="240408"/>
                    <a:pt x="1777706" y="240408"/>
                  </a:cubicBezTo>
                  <a:cubicBezTo>
                    <a:pt x="1780304" y="240408"/>
                    <a:pt x="1754327" y="219915"/>
                    <a:pt x="1756925" y="207107"/>
                  </a:cubicBezTo>
                  <a:cubicBezTo>
                    <a:pt x="1736143" y="196859"/>
                    <a:pt x="1733545" y="137941"/>
                    <a:pt x="1733545" y="137941"/>
                  </a:cubicBezTo>
                  <a:cubicBezTo>
                    <a:pt x="1736143" y="132818"/>
                    <a:pt x="1741338" y="130256"/>
                    <a:pt x="1741338" y="127695"/>
                  </a:cubicBezTo>
                  <a:close/>
                  <a:moveTo>
                    <a:pt x="1671633" y="123"/>
                  </a:moveTo>
                  <a:cubicBezTo>
                    <a:pt x="1671633" y="10537"/>
                    <a:pt x="1653641" y="31366"/>
                    <a:pt x="1648501" y="41780"/>
                  </a:cubicBezTo>
                  <a:cubicBezTo>
                    <a:pt x="1638220" y="49591"/>
                    <a:pt x="1633080" y="49591"/>
                    <a:pt x="1633080" y="62608"/>
                  </a:cubicBezTo>
                  <a:cubicBezTo>
                    <a:pt x="1633080" y="62608"/>
                    <a:pt x="1633080" y="62608"/>
                    <a:pt x="1617658" y="60004"/>
                  </a:cubicBezTo>
                  <a:cubicBezTo>
                    <a:pt x="1617658" y="36572"/>
                    <a:pt x="1658782" y="-2481"/>
                    <a:pt x="1671633" y="12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alpha val="55000"/>
                  </a:schemeClr>
                </a:gs>
                <a:gs pos="51000">
                  <a:schemeClr val="accent1">
                    <a:lumMod val="60000"/>
                    <a:lumOff val="40000"/>
                    <a:alpha val="50000"/>
                  </a:schemeClr>
                </a:gs>
                <a:gs pos="100000">
                  <a:schemeClr val="accent1">
                    <a:lumMod val="20000"/>
                    <a:lumOff val="80000"/>
                    <a:alpha val="80000"/>
                  </a:schemeClr>
                </a:gs>
              </a:gsLst>
              <a:lin ang="3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Freeform 4863"/>
            <p:cNvSpPr>
              <a:spLocks/>
            </p:cNvSpPr>
            <p:nvPr/>
          </p:nvSpPr>
          <p:spPr bwMode="auto">
            <a:xfrm rot="1748856">
              <a:off x="3337289" y="-1402083"/>
              <a:ext cx="5474257" cy="5156513"/>
            </a:xfrm>
            <a:custGeom>
              <a:avLst/>
              <a:gdLst>
                <a:gd name="connsiteX0" fmla="*/ 669129 w 1893885"/>
                <a:gd name="connsiteY0" fmla="*/ 1769608 h 1783957"/>
                <a:gd name="connsiteX1" fmla="*/ 676273 w 1893885"/>
                <a:gd name="connsiteY1" fmla="*/ 1780494 h 1783957"/>
                <a:gd name="connsiteX2" fmla="*/ 673891 w 1893885"/>
                <a:gd name="connsiteY2" fmla="*/ 1783216 h 1783957"/>
                <a:gd name="connsiteX3" fmla="*/ 664367 w 1893885"/>
                <a:gd name="connsiteY3" fmla="*/ 1777773 h 1783957"/>
                <a:gd name="connsiteX4" fmla="*/ 669129 w 1893885"/>
                <a:gd name="connsiteY4" fmla="*/ 1769608 h 1783957"/>
                <a:gd name="connsiteX5" fmla="*/ 785414 w 1893885"/>
                <a:gd name="connsiteY5" fmla="*/ 1740927 h 1783957"/>
                <a:gd name="connsiteX6" fmla="*/ 806051 w 1893885"/>
                <a:gd name="connsiteY6" fmla="*/ 1751386 h 1783957"/>
                <a:gd name="connsiteX7" fmla="*/ 803471 w 1893885"/>
                <a:gd name="connsiteY7" fmla="*/ 1774918 h 1783957"/>
                <a:gd name="connsiteX8" fmla="*/ 800892 w 1893885"/>
                <a:gd name="connsiteY8" fmla="*/ 1780147 h 1783957"/>
                <a:gd name="connsiteX9" fmla="*/ 769936 w 1893885"/>
                <a:gd name="connsiteY9" fmla="*/ 1761844 h 1783957"/>
                <a:gd name="connsiteX10" fmla="*/ 785414 w 1893885"/>
                <a:gd name="connsiteY10" fmla="*/ 1740927 h 1783957"/>
                <a:gd name="connsiteX11" fmla="*/ 955673 w 1893885"/>
                <a:gd name="connsiteY11" fmla="*/ 1692274 h 1783957"/>
                <a:gd name="connsiteX12" fmla="*/ 963610 w 1893885"/>
                <a:gd name="connsiteY12" fmla="*/ 1692274 h 1783957"/>
                <a:gd name="connsiteX13" fmla="*/ 958319 w 1893885"/>
                <a:gd name="connsiteY13" fmla="*/ 1700212 h 1783957"/>
                <a:gd name="connsiteX14" fmla="*/ 955673 w 1893885"/>
                <a:gd name="connsiteY14" fmla="*/ 1694920 h 1783957"/>
                <a:gd name="connsiteX15" fmla="*/ 955673 w 1893885"/>
                <a:gd name="connsiteY15" fmla="*/ 1692274 h 1783957"/>
                <a:gd name="connsiteX16" fmla="*/ 1108426 w 1893885"/>
                <a:gd name="connsiteY16" fmla="*/ 1682114 h 1783957"/>
                <a:gd name="connsiteX17" fmla="*/ 1118304 w 1893885"/>
                <a:gd name="connsiteY17" fmla="*/ 1687194 h 1783957"/>
                <a:gd name="connsiteX18" fmla="*/ 1115834 w 1893885"/>
                <a:gd name="connsiteY18" fmla="*/ 1702434 h 1783957"/>
                <a:gd name="connsiteX19" fmla="*/ 1098548 w 1893885"/>
                <a:gd name="connsiteY19" fmla="*/ 1694814 h 1783957"/>
                <a:gd name="connsiteX20" fmla="*/ 1108426 w 1893885"/>
                <a:gd name="connsiteY20" fmla="*/ 1682114 h 1783957"/>
                <a:gd name="connsiteX21" fmla="*/ 1126488 w 1893885"/>
                <a:gd name="connsiteY21" fmla="*/ 1679574 h 1783957"/>
                <a:gd name="connsiteX22" fmla="*/ 1126488 w 1893885"/>
                <a:gd name="connsiteY22" fmla="*/ 1682114 h 1783957"/>
                <a:gd name="connsiteX23" fmla="*/ 1135060 w 1893885"/>
                <a:gd name="connsiteY23" fmla="*/ 1684654 h 1783957"/>
                <a:gd name="connsiteX24" fmla="*/ 1132203 w 1893885"/>
                <a:gd name="connsiteY24" fmla="*/ 1692274 h 1783957"/>
                <a:gd name="connsiteX25" fmla="*/ 1120773 w 1893885"/>
                <a:gd name="connsiteY25" fmla="*/ 1687194 h 1783957"/>
                <a:gd name="connsiteX26" fmla="*/ 1126488 w 1893885"/>
                <a:gd name="connsiteY26" fmla="*/ 1679574 h 1783957"/>
                <a:gd name="connsiteX27" fmla="*/ 707779 w 1893885"/>
                <a:gd name="connsiteY27" fmla="*/ 1644649 h 1783957"/>
                <a:gd name="connsiteX28" fmla="*/ 718526 w 1893885"/>
                <a:gd name="connsiteY28" fmla="*/ 1652587 h 1783957"/>
                <a:gd name="connsiteX29" fmla="*/ 707779 w 1893885"/>
                <a:gd name="connsiteY29" fmla="*/ 1676399 h 1783957"/>
                <a:gd name="connsiteX30" fmla="*/ 694347 w 1893885"/>
                <a:gd name="connsiteY30" fmla="*/ 1665816 h 1783957"/>
                <a:gd name="connsiteX31" fmla="*/ 707779 w 1893885"/>
                <a:gd name="connsiteY31" fmla="*/ 1644649 h 1783957"/>
                <a:gd name="connsiteX32" fmla="*/ 1156837 w 1893885"/>
                <a:gd name="connsiteY32" fmla="*/ 1590125 h 1783957"/>
                <a:gd name="connsiteX33" fmla="*/ 1175852 w 1893885"/>
                <a:gd name="connsiteY33" fmla="*/ 1611922 h 1783957"/>
                <a:gd name="connsiteX34" fmla="*/ 1162738 w 1893885"/>
                <a:gd name="connsiteY34" fmla="*/ 1642695 h 1783957"/>
                <a:gd name="connsiteX35" fmla="*/ 1139133 w 1893885"/>
                <a:gd name="connsiteY35" fmla="*/ 1642695 h 1783957"/>
                <a:gd name="connsiteX36" fmla="*/ 1126019 w 1893885"/>
                <a:gd name="connsiteY36" fmla="*/ 1624744 h 1783957"/>
                <a:gd name="connsiteX37" fmla="*/ 1141756 w 1893885"/>
                <a:gd name="connsiteY37" fmla="*/ 1591407 h 1783957"/>
                <a:gd name="connsiteX38" fmla="*/ 1156837 w 1893885"/>
                <a:gd name="connsiteY38" fmla="*/ 1590125 h 1783957"/>
                <a:gd name="connsiteX39" fmla="*/ 1367364 w 1893885"/>
                <a:gd name="connsiteY39" fmla="*/ 1585912 h 1783957"/>
                <a:gd name="connsiteX40" fmla="*/ 1370010 w 1893885"/>
                <a:gd name="connsiteY40" fmla="*/ 1593850 h 1783957"/>
                <a:gd name="connsiteX41" fmla="*/ 1362073 w 1893885"/>
                <a:gd name="connsiteY41" fmla="*/ 1591204 h 1783957"/>
                <a:gd name="connsiteX42" fmla="*/ 1367364 w 1893885"/>
                <a:gd name="connsiteY42" fmla="*/ 1585912 h 1783957"/>
                <a:gd name="connsiteX43" fmla="*/ 1421008 w 1893885"/>
                <a:gd name="connsiteY43" fmla="*/ 1580620 h 1783957"/>
                <a:gd name="connsiteX44" fmla="*/ 1426167 w 1893885"/>
                <a:gd name="connsiteY44" fmla="*/ 1588558 h 1783957"/>
                <a:gd name="connsiteX45" fmla="*/ 1418429 w 1893885"/>
                <a:gd name="connsiteY45" fmla="*/ 1601787 h 1783957"/>
                <a:gd name="connsiteX46" fmla="*/ 1413269 w 1893885"/>
                <a:gd name="connsiteY46" fmla="*/ 1601787 h 1783957"/>
                <a:gd name="connsiteX47" fmla="*/ 1410690 w 1893885"/>
                <a:gd name="connsiteY47" fmla="*/ 1596495 h 1783957"/>
                <a:gd name="connsiteX48" fmla="*/ 1421008 w 1893885"/>
                <a:gd name="connsiteY48" fmla="*/ 1580620 h 1783957"/>
                <a:gd name="connsiteX49" fmla="*/ 819147 w 1893885"/>
                <a:gd name="connsiteY49" fmla="*/ 1577379 h 1783957"/>
                <a:gd name="connsiteX50" fmla="*/ 826291 w 1893885"/>
                <a:gd name="connsiteY50" fmla="*/ 1579959 h 1783957"/>
                <a:gd name="connsiteX51" fmla="*/ 826291 w 1893885"/>
                <a:gd name="connsiteY51" fmla="*/ 1592857 h 1783957"/>
                <a:gd name="connsiteX52" fmla="*/ 823910 w 1893885"/>
                <a:gd name="connsiteY52" fmla="*/ 1592857 h 1783957"/>
                <a:gd name="connsiteX53" fmla="*/ 814385 w 1893885"/>
                <a:gd name="connsiteY53" fmla="*/ 1585118 h 1783957"/>
                <a:gd name="connsiteX54" fmla="*/ 819147 w 1893885"/>
                <a:gd name="connsiteY54" fmla="*/ 1577379 h 1783957"/>
                <a:gd name="connsiteX55" fmla="*/ 1307569 w 1893885"/>
                <a:gd name="connsiteY55" fmla="*/ 1567655 h 1783957"/>
                <a:gd name="connsiteX56" fmla="*/ 1312860 w 1893885"/>
                <a:gd name="connsiteY56" fmla="*/ 1567655 h 1783957"/>
                <a:gd name="connsiteX57" fmla="*/ 1310214 w 1893885"/>
                <a:gd name="connsiteY57" fmla="*/ 1574799 h 1783957"/>
                <a:gd name="connsiteX58" fmla="*/ 1304923 w 1893885"/>
                <a:gd name="connsiteY58" fmla="*/ 1570037 h 1783957"/>
                <a:gd name="connsiteX59" fmla="*/ 1307569 w 1893885"/>
                <a:gd name="connsiteY59" fmla="*/ 1567655 h 1783957"/>
                <a:gd name="connsiteX60" fmla="*/ 1095055 w 1893885"/>
                <a:gd name="connsiteY60" fmla="*/ 1552574 h 1783957"/>
                <a:gd name="connsiteX61" fmla="*/ 1100135 w 1893885"/>
                <a:gd name="connsiteY61" fmla="*/ 1562734 h 1783957"/>
                <a:gd name="connsiteX62" fmla="*/ 1097595 w 1893885"/>
                <a:gd name="connsiteY62" fmla="*/ 1565274 h 1783957"/>
                <a:gd name="connsiteX63" fmla="*/ 1087435 w 1893885"/>
                <a:gd name="connsiteY63" fmla="*/ 1560194 h 1783957"/>
                <a:gd name="connsiteX64" fmla="*/ 1095055 w 1893885"/>
                <a:gd name="connsiteY64" fmla="*/ 1552574 h 1783957"/>
                <a:gd name="connsiteX65" fmla="*/ 829268 w 1893885"/>
                <a:gd name="connsiteY65" fmla="*/ 1533524 h 1783957"/>
                <a:gd name="connsiteX66" fmla="*/ 821529 w 1893885"/>
                <a:gd name="connsiteY66" fmla="*/ 1549853 h 1783957"/>
                <a:gd name="connsiteX67" fmla="*/ 813790 w 1893885"/>
                <a:gd name="connsiteY67" fmla="*/ 1544410 h 1783957"/>
                <a:gd name="connsiteX68" fmla="*/ 829268 w 1893885"/>
                <a:gd name="connsiteY68" fmla="*/ 1533524 h 1783957"/>
                <a:gd name="connsiteX69" fmla="*/ 1155062 w 1893885"/>
                <a:gd name="connsiteY69" fmla="*/ 1510736 h 1783957"/>
                <a:gd name="connsiteX70" fmla="*/ 1170683 w 1893885"/>
                <a:gd name="connsiteY70" fmla="*/ 1518571 h 1783957"/>
                <a:gd name="connsiteX71" fmla="*/ 1175890 w 1893885"/>
                <a:gd name="connsiteY71" fmla="*/ 1536853 h 1783957"/>
                <a:gd name="connsiteX72" fmla="*/ 1181097 w 1893885"/>
                <a:gd name="connsiteY72" fmla="*/ 1542076 h 1783957"/>
                <a:gd name="connsiteX73" fmla="*/ 1178494 w 1893885"/>
                <a:gd name="connsiteY73" fmla="*/ 1552523 h 1783957"/>
                <a:gd name="connsiteX74" fmla="*/ 1165476 w 1893885"/>
                <a:gd name="connsiteY74" fmla="*/ 1576029 h 1783957"/>
                <a:gd name="connsiteX75" fmla="*/ 1118614 w 1893885"/>
                <a:gd name="connsiteY75" fmla="*/ 1555135 h 1783957"/>
                <a:gd name="connsiteX76" fmla="*/ 1136838 w 1893885"/>
                <a:gd name="connsiteY76" fmla="*/ 1513347 h 1783957"/>
                <a:gd name="connsiteX77" fmla="*/ 1152459 w 1893885"/>
                <a:gd name="connsiteY77" fmla="*/ 1515959 h 1783957"/>
                <a:gd name="connsiteX78" fmla="*/ 1155062 w 1893885"/>
                <a:gd name="connsiteY78" fmla="*/ 1510736 h 1783957"/>
                <a:gd name="connsiteX79" fmla="*/ 1248302 w 1893885"/>
                <a:gd name="connsiteY79" fmla="*/ 1508124 h 1783957"/>
                <a:gd name="connsiteX80" fmla="*/ 1256239 w 1893885"/>
                <a:gd name="connsiteY80" fmla="*/ 1513113 h 1783957"/>
                <a:gd name="connsiteX81" fmla="*/ 1258885 w 1893885"/>
                <a:gd name="connsiteY81" fmla="*/ 1513113 h 1783957"/>
                <a:gd name="connsiteX82" fmla="*/ 1253593 w 1893885"/>
                <a:gd name="connsiteY82" fmla="*/ 1525587 h 1783957"/>
                <a:gd name="connsiteX83" fmla="*/ 1243010 w 1893885"/>
                <a:gd name="connsiteY83" fmla="*/ 1513113 h 1783957"/>
                <a:gd name="connsiteX84" fmla="*/ 1248302 w 1893885"/>
                <a:gd name="connsiteY84" fmla="*/ 1508124 h 1783957"/>
                <a:gd name="connsiteX85" fmla="*/ 849211 w 1893885"/>
                <a:gd name="connsiteY85" fmla="*/ 1507380 h 1783957"/>
                <a:gd name="connsiteX86" fmla="*/ 852485 w 1893885"/>
                <a:gd name="connsiteY86" fmla="*/ 1513284 h 1783957"/>
                <a:gd name="connsiteX87" fmla="*/ 850104 w 1893885"/>
                <a:gd name="connsiteY87" fmla="*/ 1516062 h 1783957"/>
                <a:gd name="connsiteX88" fmla="*/ 842960 w 1893885"/>
                <a:gd name="connsiteY88" fmla="*/ 1510506 h 1783957"/>
                <a:gd name="connsiteX89" fmla="*/ 847723 w 1893885"/>
                <a:gd name="connsiteY89" fmla="*/ 1507727 h 1783957"/>
                <a:gd name="connsiteX90" fmla="*/ 849211 w 1893885"/>
                <a:gd name="connsiteY90" fmla="*/ 1507380 h 1783957"/>
                <a:gd name="connsiteX91" fmla="*/ 1219832 w 1893885"/>
                <a:gd name="connsiteY91" fmla="*/ 1502727 h 1783957"/>
                <a:gd name="connsiteX92" fmla="*/ 1225547 w 1893885"/>
                <a:gd name="connsiteY92" fmla="*/ 1507807 h 1783957"/>
                <a:gd name="connsiteX93" fmla="*/ 1216975 w 1893885"/>
                <a:gd name="connsiteY93" fmla="*/ 1512887 h 1783957"/>
                <a:gd name="connsiteX94" fmla="*/ 1211260 w 1893885"/>
                <a:gd name="connsiteY94" fmla="*/ 1505267 h 1783957"/>
                <a:gd name="connsiteX95" fmla="*/ 1219832 w 1893885"/>
                <a:gd name="connsiteY95" fmla="*/ 1502727 h 1783957"/>
                <a:gd name="connsiteX96" fmla="*/ 1108866 w 1893885"/>
                <a:gd name="connsiteY96" fmla="*/ 1495424 h 1783957"/>
                <a:gd name="connsiteX97" fmla="*/ 1111247 w 1893885"/>
                <a:gd name="connsiteY97" fmla="*/ 1495424 h 1783957"/>
                <a:gd name="connsiteX98" fmla="*/ 1108866 w 1893885"/>
                <a:gd name="connsiteY98" fmla="*/ 1503362 h 1783957"/>
                <a:gd name="connsiteX99" fmla="*/ 1106485 w 1893885"/>
                <a:gd name="connsiteY99" fmla="*/ 1498070 h 1783957"/>
                <a:gd name="connsiteX100" fmla="*/ 1108866 w 1893885"/>
                <a:gd name="connsiteY100" fmla="*/ 1495424 h 1783957"/>
                <a:gd name="connsiteX101" fmla="*/ 956466 w 1893885"/>
                <a:gd name="connsiteY101" fmla="*/ 1495424 h 1783957"/>
                <a:gd name="connsiteX102" fmla="*/ 963610 w 1893885"/>
                <a:gd name="connsiteY102" fmla="*/ 1495424 h 1783957"/>
                <a:gd name="connsiteX103" fmla="*/ 963610 w 1893885"/>
                <a:gd name="connsiteY103" fmla="*/ 1497805 h 1783957"/>
                <a:gd name="connsiteX104" fmla="*/ 958848 w 1893885"/>
                <a:gd name="connsiteY104" fmla="*/ 1504949 h 1783957"/>
                <a:gd name="connsiteX105" fmla="*/ 954085 w 1893885"/>
                <a:gd name="connsiteY105" fmla="*/ 1497805 h 1783957"/>
                <a:gd name="connsiteX106" fmla="*/ 956466 w 1893885"/>
                <a:gd name="connsiteY106" fmla="*/ 1495424 h 1783957"/>
                <a:gd name="connsiteX107" fmla="*/ 539946 w 1893885"/>
                <a:gd name="connsiteY107" fmla="*/ 1492249 h 1783957"/>
                <a:gd name="connsiteX108" fmla="*/ 547685 w 1893885"/>
                <a:gd name="connsiteY108" fmla="*/ 1502507 h 1783957"/>
                <a:gd name="connsiteX109" fmla="*/ 537367 w 1893885"/>
                <a:gd name="connsiteY109" fmla="*/ 1525587 h 1783957"/>
                <a:gd name="connsiteX110" fmla="*/ 529628 w 1893885"/>
                <a:gd name="connsiteY110" fmla="*/ 1517894 h 1783957"/>
                <a:gd name="connsiteX111" fmla="*/ 539946 w 1893885"/>
                <a:gd name="connsiteY111" fmla="*/ 1492249 h 1783957"/>
                <a:gd name="connsiteX112" fmla="*/ 1122043 w 1893885"/>
                <a:gd name="connsiteY112" fmla="*/ 1474787 h 1783957"/>
                <a:gd name="connsiteX113" fmla="*/ 1127123 w 1893885"/>
                <a:gd name="connsiteY113" fmla="*/ 1482407 h 1783957"/>
                <a:gd name="connsiteX114" fmla="*/ 1124583 w 1893885"/>
                <a:gd name="connsiteY114" fmla="*/ 1487487 h 1783957"/>
                <a:gd name="connsiteX115" fmla="*/ 1116963 w 1893885"/>
                <a:gd name="connsiteY115" fmla="*/ 1482407 h 1783957"/>
                <a:gd name="connsiteX116" fmla="*/ 1122043 w 1893885"/>
                <a:gd name="connsiteY116" fmla="*/ 1474787 h 1783957"/>
                <a:gd name="connsiteX117" fmla="*/ 754061 w 1893885"/>
                <a:gd name="connsiteY117" fmla="*/ 1471612 h 1783957"/>
                <a:gd name="connsiteX118" fmla="*/ 761999 w 1893885"/>
                <a:gd name="connsiteY118" fmla="*/ 1482498 h 1783957"/>
                <a:gd name="connsiteX119" fmla="*/ 759353 w 1893885"/>
                <a:gd name="connsiteY119" fmla="*/ 1485219 h 1783957"/>
                <a:gd name="connsiteX120" fmla="*/ 761999 w 1893885"/>
                <a:gd name="connsiteY120" fmla="*/ 1487941 h 1783957"/>
                <a:gd name="connsiteX121" fmla="*/ 746124 w 1893885"/>
                <a:gd name="connsiteY121" fmla="*/ 1477055 h 1783957"/>
                <a:gd name="connsiteX122" fmla="*/ 754061 w 1893885"/>
                <a:gd name="connsiteY122" fmla="*/ 1471612 h 1783957"/>
                <a:gd name="connsiteX123" fmla="*/ 1382711 w 1893885"/>
                <a:gd name="connsiteY123" fmla="*/ 1462087 h 1783957"/>
                <a:gd name="connsiteX124" fmla="*/ 1388002 w 1893885"/>
                <a:gd name="connsiteY124" fmla="*/ 1466850 h 1783957"/>
                <a:gd name="connsiteX125" fmla="*/ 1380065 w 1893885"/>
                <a:gd name="connsiteY125" fmla="*/ 1476375 h 1783957"/>
                <a:gd name="connsiteX126" fmla="*/ 1374773 w 1893885"/>
                <a:gd name="connsiteY126" fmla="*/ 1469231 h 1783957"/>
                <a:gd name="connsiteX127" fmla="*/ 1382711 w 1893885"/>
                <a:gd name="connsiteY127" fmla="*/ 1462087 h 1783957"/>
                <a:gd name="connsiteX128" fmla="*/ 1501516 w 1893885"/>
                <a:gd name="connsiteY128" fmla="*/ 1455737 h 1783957"/>
                <a:gd name="connsiteX129" fmla="*/ 1547853 w 1893885"/>
                <a:gd name="connsiteY129" fmla="*/ 1463601 h 1783957"/>
                <a:gd name="connsiteX130" fmla="*/ 1547853 w 1893885"/>
                <a:gd name="connsiteY130" fmla="*/ 1460980 h 1783957"/>
                <a:gd name="connsiteX131" fmla="*/ 1550428 w 1893885"/>
                <a:gd name="connsiteY131" fmla="*/ 1466222 h 1783957"/>
                <a:gd name="connsiteX132" fmla="*/ 1568448 w 1893885"/>
                <a:gd name="connsiteY132" fmla="*/ 1489813 h 1783957"/>
                <a:gd name="connsiteX133" fmla="*/ 1532408 w 1893885"/>
                <a:gd name="connsiteY133" fmla="*/ 1550101 h 1783957"/>
                <a:gd name="connsiteX134" fmla="*/ 1473198 w 1893885"/>
                <a:gd name="connsiteY134" fmla="*/ 1505540 h 1783957"/>
                <a:gd name="connsiteX135" fmla="*/ 1478347 w 1893885"/>
                <a:gd name="connsiteY135" fmla="*/ 1484571 h 1783957"/>
                <a:gd name="connsiteX136" fmla="*/ 1475772 w 1893885"/>
                <a:gd name="connsiteY136" fmla="*/ 1476707 h 1783957"/>
                <a:gd name="connsiteX137" fmla="*/ 1488644 w 1893885"/>
                <a:gd name="connsiteY137" fmla="*/ 1474086 h 1783957"/>
                <a:gd name="connsiteX138" fmla="*/ 1501516 w 1893885"/>
                <a:gd name="connsiteY138" fmla="*/ 1455737 h 1783957"/>
                <a:gd name="connsiteX139" fmla="*/ 1891390 w 1893885"/>
                <a:gd name="connsiteY139" fmla="*/ 1438274 h 1783957"/>
                <a:gd name="connsiteX140" fmla="*/ 1888896 w 1893885"/>
                <a:gd name="connsiteY140" fmla="*/ 1440872 h 1783957"/>
                <a:gd name="connsiteX141" fmla="*/ 1893885 w 1893885"/>
                <a:gd name="connsiteY141" fmla="*/ 1440872 h 1783957"/>
                <a:gd name="connsiteX142" fmla="*/ 1876423 w 1893885"/>
                <a:gd name="connsiteY142" fmla="*/ 1466849 h 1783957"/>
                <a:gd name="connsiteX143" fmla="*/ 1891390 w 1893885"/>
                <a:gd name="connsiteY143" fmla="*/ 1438274 h 1783957"/>
                <a:gd name="connsiteX144" fmla="*/ 125809 w 1893885"/>
                <a:gd name="connsiteY144" fmla="*/ 1349374 h 1783957"/>
                <a:gd name="connsiteX145" fmla="*/ 182562 w 1893885"/>
                <a:gd name="connsiteY145" fmla="*/ 1395996 h 1783957"/>
                <a:gd name="connsiteX146" fmla="*/ 177403 w 1893885"/>
                <a:gd name="connsiteY146" fmla="*/ 1419308 h 1783957"/>
                <a:gd name="connsiteX147" fmla="*/ 156765 w 1893885"/>
                <a:gd name="connsiteY147" fmla="*/ 1445209 h 1783957"/>
                <a:gd name="connsiteX148" fmla="*/ 146446 w 1893885"/>
                <a:gd name="connsiteY148" fmla="*/ 1447799 h 1783957"/>
                <a:gd name="connsiteX149" fmla="*/ 149026 w 1893885"/>
                <a:gd name="connsiteY149" fmla="*/ 1445209 h 1783957"/>
                <a:gd name="connsiteX150" fmla="*/ 118070 w 1893885"/>
                <a:gd name="connsiteY150" fmla="*/ 1437439 h 1783957"/>
                <a:gd name="connsiteX151" fmla="*/ 92273 w 1893885"/>
                <a:gd name="connsiteY151" fmla="*/ 1406357 h 1783957"/>
                <a:gd name="connsiteX152" fmla="*/ 125809 w 1893885"/>
                <a:gd name="connsiteY152" fmla="*/ 1349374 h 1783957"/>
                <a:gd name="connsiteX153" fmla="*/ 523873 w 1893885"/>
                <a:gd name="connsiteY153" fmla="*/ 1316037 h 1783957"/>
                <a:gd name="connsiteX154" fmla="*/ 518582 w 1893885"/>
                <a:gd name="connsiteY154" fmla="*/ 1322387 h 1783957"/>
                <a:gd name="connsiteX155" fmla="*/ 515937 w 1893885"/>
                <a:gd name="connsiteY155" fmla="*/ 1322387 h 1783957"/>
                <a:gd name="connsiteX156" fmla="*/ 523873 w 1893885"/>
                <a:gd name="connsiteY156" fmla="*/ 1316037 h 1783957"/>
                <a:gd name="connsiteX157" fmla="*/ 474888 w 1893885"/>
                <a:gd name="connsiteY157" fmla="*/ 1314449 h 1783957"/>
                <a:gd name="connsiteX158" fmla="*/ 483052 w 1893885"/>
                <a:gd name="connsiteY158" fmla="*/ 1319438 h 1783957"/>
                <a:gd name="connsiteX159" fmla="*/ 474888 w 1893885"/>
                <a:gd name="connsiteY159" fmla="*/ 1331912 h 1783957"/>
                <a:gd name="connsiteX160" fmla="*/ 466724 w 1893885"/>
                <a:gd name="connsiteY160" fmla="*/ 1321933 h 1783957"/>
                <a:gd name="connsiteX161" fmla="*/ 474888 w 1893885"/>
                <a:gd name="connsiteY161" fmla="*/ 1314449 h 1783957"/>
                <a:gd name="connsiteX162" fmla="*/ 314960 w 1893885"/>
                <a:gd name="connsiteY162" fmla="*/ 1285297 h 1783957"/>
                <a:gd name="connsiteX163" fmla="*/ 337820 w 1893885"/>
                <a:gd name="connsiteY163" fmla="*/ 1306079 h 1783957"/>
                <a:gd name="connsiteX164" fmla="*/ 327660 w 1893885"/>
                <a:gd name="connsiteY164" fmla="*/ 1334654 h 1783957"/>
                <a:gd name="connsiteX165" fmla="*/ 292100 w 1893885"/>
                <a:gd name="connsiteY165" fmla="*/ 1316470 h 1783957"/>
                <a:gd name="connsiteX166" fmla="*/ 294640 w 1893885"/>
                <a:gd name="connsiteY166" fmla="*/ 1306079 h 1783957"/>
                <a:gd name="connsiteX167" fmla="*/ 299720 w 1893885"/>
                <a:gd name="connsiteY167" fmla="*/ 1293090 h 1783957"/>
                <a:gd name="connsiteX168" fmla="*/ 302260 w 1893885"/>
                <a:gd name="connsiteY168" fmla="*/ 1290492 h 1783957"/>
                <a:gd name="connsiteX169" fmla="*/ 309880 w 1893885"/>
                <a:gd name="connsiteY169" fmla="*/ 1290492 h 1783957"/>
                <a:gd name="connsiteX170" fmla="*/ 314960 w 1893885"/>
                <a:gd name="connsiteY170" fmla="*/ 1285297 h 1783957"/>
                <a:gd name="connsiteX171" fmla="*/ 1777799 w 1893885"/>
                <a:gd name="connsiteY171" fmla="*/ 1280407 h 1783957"/>
                <a:gd name="connsiteX172" fmla="*/ 1790697 w 1893885"/>
                <a:gd name="connsiteY172" fmla="*/ 1287815 h 1783957"/>
                <a:gd name="connsiteX173" fmla="*/ 1782958 w 1893885"/>
                <a:gd name="connsiteY173" fmla="*/ 1297693 h 1783957"/>
                <a:gd name="connsiteX174" fmla="*/ 1775219 w 1893885"/>
                <a:gd name="connsiteY174" fmla="*/ 1295223 h 1783957"/>
                <a:gd name="connsiteX175" fmla="*/ 1777799 w 1893885"/>
                <a:gd name="connsiteY175" fmla="*/ 1280407 h 1783957"/>
                <a:gd name="connsiteX176" fmla="*/ 160337 w 1893885"/>
                <a:gd name="connsiteY176" fmla="*/ 1279524 h 1783957"/>
                <a:gd name="connsiteX177" fmla="*/ 160337 w 1893885"/>
                <a:gd name="connsiteY177" fmla="*/ 1293812 h 1783957"/>
                <a:gd name="connsiteX178" fmla="*/ 153987 w 1893885"/>
                <a:gd name="connsiteY178" fmla="*/ 1285239 h 1783957"/>
                <a:gd name="connsiteX179" fmla="*/ 160337 w 1893885"/>
                <a:gd name="connsiteY179" fmla="*/ 1279524 h 1783957"/>
                <a:gd name="connsiteX180" fmla="*/ 435925 w 1893885"/>
                <a:gd name="connsiteY180" fmla="*/ 1269999 h 1783957"/>
                <a:gd name="connsiteX181" fmla="*/ 446085 w 1893885"/>
                <a:gd name="connsiteY181" fmla="*/ 1272380 h 1783957"/>
                <a:gd name="connsiteX182" fmla="*/ 446085 w 1893885"/>
                <a:gd name="connsiteY182" fmla="*/ 1279524 h 1783957"/>
                <a:gd name="connsiteX183" fmla="*/ 435925 w 1893885"/>
                <a:gd name="connsiteY183" fmla="*/ 1277143 h 1783957"/>
                <a:gd name="connsiteX184" fmla="*/ 435925 w 1893885"/>
                <a:gd name="connsiteY184" fmla="*/ 1269999 h 1783957"/>
                <a:gd name="connsiteX185" fmla="*/ 1636503 w 1893885"/>
                <a:gd name="connsiteY185" fmla="*/ 1269450 h 1783957"/>
                <a:gd name="connsiteX186" fmla="*/ 1636503 w 1893885"/>
                <a:gd name="connsiteY186" fmla="*/ 1272075 h 1783957"/>
                <a:gd name="connsiteX187" fmla="*/ 1669702 w 1893885"/>
                <a:gd name="connsiteY187" fmla="*/ 1290454 h 1783957"/>
                <a:gd name="connsiteX188" fmla="*/ 1651826 w 1893885"/>
                <a:gd name="connsiteY188" fmla="*/ 1329836 h 1783957"/>
                <a:gd name="connsiteX189" fmla="*/ 1616073 w 1893885"/>
                <a:gd name="connsiteY189" fmla="*/ 1306207 h 1783957"/>
                <a:gd name="connsiteX190" fmla="*/ 1618627 w 1893885"/>
                <a:gd name="connsiteY190" fmla="*/ 1282577 h 1783957"/>
                <a:gd name="connsiteX191" fmla="*/ 1628842 w 1893885"/>
                <a:gd name="connsiteY191" fmla="*/ 1282577 h 1783957"/>
                <a:gd name="connsiteX192" fmla="*/ 1636503 w 1893885"/>
                <a:gd name="connsiteY192" fmla="*/ 1269450 h 1783957"/>
                <a:gd name="connsiteX193" fmla="*/ 592136 w 1893885"/>
                <a:gd name="connsiteY193" fmla="*/ 1257299 h 1783957"/>
                <a:gd name="connsiteX194" fmla="*/ 592136 w 1893885"/>
                <a:gd name="connsiteY194" fmla="*/ 1266824 h 1783957"/>
                <a:gd name="connsiteX195" fmla="*/ 584199 w 1893885"/>
                <a:gd name="connsiteY195" fmla="*/ 1262062 h 1783957"/>
                <a:gd name="connsiteX196" fmla="*/ 592136 w 1893885"/>
                <a:gd name="connsiteY196" fmla="*/ 1257299 h 1783957"/>
                <a:gd name="connsiteX197" fmla="*/ 547686 w 1893885"/>
                <a:gd name="connsiteY197" fmla="*/ 1254124 h 1783957"/>
                <a:gd name="connsiteX198" fmla="*/ 560915 w 1893885"/>
                <a:gd name="connsiteY198" fmla="*/ 1259284 h 1783957"/>
                <a:gd name="connsiteX199" fmla="*/ 552977 w 1893885"/>
                <a:gd name="connsiteY199" fmla="*/ 1272182 h 1783957"/>
                <a:gd name="connsiteX200" fmla="*/ 542394 w 1893885"/>
                <a:gd name="connsiteY200" fmla="*/ 1264443 h 1783957"/>
                <a:gd name="connsiteX201" fmla="*/ 547686 w 1893885"/>
                <a:gd name="connsiteY201" fmla="*/ 1254124 h 1783957"/>
                <a:gd name="connsiteX202" fmla="*/ 1431605 w 1893885"/>
                <a:gd name="connsiteY202" fmla="*/ 1249362 h 1783957"/>
                <a:gd name="connsiteX203" fmla="*/ 1436685 w 1893885"/>
                <a:gd name="connsiteY203" fmla="*/ 1254442 h 1783957"/>
                <a:gd name="connsiteX204" fmla="*/ 1434145 w 1893885"/>
                <a:gd name="connsiteY204" fmla="*/ 1262062 h 1783957"/>
                <a:gd name="connsiteX205" fmla="*/ 1426525 w 1893885"/>
                <a:gd name="connsiteY205" fmla="*/ 1259522 h 1783957"/>
                <a:gd name="connsiteX206" fmla="*/ 1431605 w 1893885"/>
                <a:gd name="connsiteY206" fmla="*/ 1249362 h 1783957"/>
                <a:gd name="connsiteX207" fmla="*/ 284162 w 1893885"/>
                <a:gd name="connsiteY207" fmla="*/ 1226502 h 1783957"/>
                <a:gd name="connsiteX208" fmla="*/ 300037 w 1893885"/>
                <a:gd name="connsiteY208" fmla="*/ 1234122 h 1783957"/>
                <a:gd name="connsiteX209" fmla="*/ 284162 w 1893885"/>
                <a:gd name="connsiteY209" fmla="*/ 1226502 h 1783957"/>
                <a:gd name="connsiteX210" fmla="*/ 1755026 w 1893885"/>
                <a:gd name="connsiteY210" fmla="*/ 1216024 h 1783957"/>
                <a:gd name="connsiteX211" fmla="*/ 1765485 w 1893885"/>
                <a:gd name="connsiteY211" fmla="*/ 1218592 h 1783957"/>
                <a:gd name="connsiteX212" fmla="*/ 1765485 w 1893885"/>
                <a:gd name="connsiteY212" fmla="*/ 1231432 h 1783957"/>
                <a:gd name="connsiteX213" fmla="*/ 1768100 w 1893885"/>
                <a:gd name="connsiteY213" fmla="*/ 1234000 h 1783957"/>
                <a:gd name="connsiteX214" fmla="*/ 1768100 w 1893885"/>
                <a:gd name="connsiteY214" fmla="*/ 1239136 h 1783957"/>
                <a:gd name="connsiteX215" fmla="*/ 1770714 w 1893885"/>
                <a:gd name="connsiteY215" fmla="*/ 1239136 h 1783957"/>
                <a:gd name="connsiteX216" fmla="*/ 1739338 w 1893885"/>
                <a:gd name="connsiteY216" fmla="*/ 1300769 h 1783957"/>
                <a:gd name="connsiteX217" fmla="*/ 1710576 w 1893885"/>
                <a:gd name="connsiteY217" fmla="*/ 1293065 h 1783957"/>
                <a:gd name="connsiteX218" fmla="*/ 1707961 w 1893885"/>
                <a:gd name="connsiteY218" fmla="*/ 1280225 h 1783957"/>
                <a:gd name="connsiteX219" fmla="*/ 1702732 w 1893885"/>
                <a:gd name="connsiteY219" fmla="*/ 1280225 h 1783957"/>
                <a:gd name="connsiteX220" fmla="*/ 1700117 w 1893885"/>
                <a:gd name="connsiteY220" fmla="*/ 1275089 h 1783957"/>
                <a:gd name="connsiteX221" fmla="*/ 1713191 w 1893885"/>
                <a:gd name="connsiteY221" fmla="*/ 1234000 h 1783957"/>
                <a:gd name="connsiteX222" fmla="*/ 1710576 w 1893885"/>
                <a:gd name="connsiteY222" fmla="*/ 1231432 h 1783957"/>
                <a:gd name="connsiteX223" fmla="*/ 1718420 w 1893885"/>
                <a:gd name="connsiteY223" fmla="*/ 1228864 h 1783957"/>
                <a:gd name="connsiteX224" fmla="*/ 1721035 w 1893885"/>
                <a:gd name="connsiteY224" fmla="*/ 1223728 h 1783957"/>
                <a:gd name="connsiteX225" fmla="*/ 1741952 w 1893885"/>
                <a:gd name="connsiteY225" fmla="*/ 1218592 h 1783957"/>
                <a:gd name="connsiteX226" fmla="*/ 1749797 w 1893885"/>
                <a:gd name="connsiteY226" fmla="*/ 1223728 h 1783957"/>
                <a:gd name="connsiteX227" fmla="*/ 1755026 w 1893885"/>
                <a:gd name="connsiteY227" fmla="*/ 1216024 h 1783957"/>
                <a:gd name="connsiteX228" fmla="*/ 1757360 w 1893885"/>
                <a:gd name="connsiteY228" fmla="*/ 1209674 h 1783957"/>
                <a:gd name="connsiteX229" fmla="*/ 1760535 w 1893885"/>
                <a:gd name="connsiteY229" fmla="*/ 1209674 h 1783957"/>
                <a:gd name="connsiteX230" fmla="*/ 1760535 w 1893885"/>
                <a:gd name="connsiteY230" fmla="*/ 1216024 h 1783957"/>
                <a:gd name="connsiteX231" fmla="*/ 1757360 w 1893885"/>
                <a:gd name="connsiteY231" fmla="*/ 1209674 h 1783957"/>
                <a:gd name="connsiteX232" fmla="*/ 439419 w 1893885"/>
                <a:gd name="connsiteY232" fmla="*/ 1200149 h 1783957"/>
                <a:gd name="connsiteX233" fmla="*/ 444499 w 1893885"/>
                <a:gd name="connsiteY233" fmla="*/ 1208087 h 1783957"/>
                <a:gd name="connsiteX234" fmla="*/ 439419 w 1893885"/>
                <a:gd name="connsiteY234" fmla="*/ 1216024 h 1783957"/>
                <a:gd name="connsiteX235" fmla="*/ 431799 w 1893885"/>
                <a:gd name="connsiteY235" fmla="*/ 1208087 h 1783957"/>
                <a:gd name="connsiteX236" fmla="*/ 439419 w 1893885"/>
                <a:gd name="connsiteY236" fmla="*/ 1200149 h 1783957"/>
                <a:gd name="connsiteX237" fmla="*/ 1568737 w 1893885"/>
                <a:gd name="connsiteY237" fmla="*/ 1179512 h 1783957"/>
                <a:gd name="connsiteX238" fmla="*/ 1581725 w 1893885"/>
                <a:gd name="connsiteY238" fmla="*/ 1189903 h 1783957"/>
                <a:gd name="connsiteX239" fmla="*/ 1568737 w 1893885"/>
                <a:gd name="connsiteY239" fmla="*/ 1208087 h 1783957"/>
                <a:gd name="connsiteX240" fmla="*/ 1558346 w 1893885"/>
                <a:gd name="connsiteY240" fmla="*/ 1197696 h 1783957"/>
                <a:gd name="connsiteX241" fmla="*/ 1568737 w 1893885"/>
                <a:gd name="connsiteY241" fmla="*/ 1179512 h 1783957"/>
                <a:gd name="connsiteX242" fmla="*/ 1659288 w 1893885"/>
                <a:gd name="connsiteY242" fmla="*/ 1177219 h 1783957"/>
                <a:gd name="connsiteX243" fmla="*/ 1671635 w 1893885"/>
                <a:gd name="connsiteY243" fmla="*/ 1182157 h 1783957"/>
                <a:gd name="connsiteX244" fmla="*/ 1664227 w 1893885"/>
                <a:gd name="connsiteY244" fmla="*/ 1196974 h 1783957"/>
                <a:gd name="connsiteX245" fmla="*/ 1651880 w 1893885"/>
                <a:gd name="connsiteY245" fmla="*/ 1189566 h 1783957"/>
                <a:gd name="connsiteX246" fmla="*/ 1651880 w 1893885"/>
                <a:gd name="connsiteY246" fmla="*/ 1187096 h 1783957"/>
                <a:gd name="connsiteX247" fmla="*/ 1659288 w 1893885"/>
                <a:gd name="connsiteY247" fmla="*/ 1177219 h 1783957"/>
                <a:gd name="connsiteX248" fmla="*/ 400684 w 1893885"/>
                <a:gd name="connsiteY248" fmla="*/ 1132265 h 1783957"/>
                <a:gd name="connsiteX249" fmla="*/ 421004 w 1893885"/>
                <a:gd name="connsiteY249" fmla="*/ 1150256 h 1783957"/>
                <a:gd name="connsiteX250" fmla="*/ 428623 w 1893885"/>
                <a:gd name="connsiteY250" fmla="*/ 1165678 h 1783957"/>
                <a:gd name="connsiteX251" fmla="*/ 426083 w 1893885"/>
                <a:gd name="connsiteY251" fmla="*/ 1181099 h 1783957"/>
                <a:gd name="connsiteX252" fmla="*/ 390523 w 1893885"/>
                <a:gd name="connsiteY252" fmla="*/ 1145116 h 1783957"/>
                <a:gd name="connsiteX253" fmla="*/ 400684 w 1893885"/>
                <a:gd name="connsiteY253" fmla="*/ 1132265 h 1783957"/>
                <a:gd name="connsiteX254" fmla="*/ 1450443 w 1893885"/>
                <a:gd name="connsiteY254" fmla="*/ 1122362 h 1783957"/>
                <a:gd name="connsiteX255" fmla="*/ 1453089 w 1893885"/>
                <a:gd name="connsiteY255" fmla="*/ 1125008 h 1783957"/>
                <a:gd name="connsiteX256" fmla="*/ 1442506 w 1893885"/>
                <a:gd name="connsiteY256" fmla="*/ 1138237 h 1783957"/>
                <a:gd name="connsiteX257" fmla="*/ 1450443 w 1893885"/>
                <a:gd name="connsiteY257" fmla="*/ 1122362 h 1783957"/>
                <a:gd name="connsiteX258" fmla="*/ 108403 w 1893885"/>
                <a:gd name="connsiteY258" fmla="*/ 1117599 h 1783957"/>
                <a:gd name="connsiteX259" fmla="*/ 115887 w 1893885"/>
                <a:gd name="connsiteY259" fmla="*/ 1125083 h 1783957"/>
                <a:gd name="connsiteX260" fmla="*/ 113392 w 1893885"/>
                <a:gd name="connsiteY260" fmla="*/ 1125083 h 1783957"/>
                <a:gd name="connsiteX261" fmla="*/ 108403 w 1893885"/>
                <a:gd name="connsiteY261" fmla="*/ 1132567 h 1783957"/>
                <a:gd name="connsiteX262" fmla="*/ 100919 w 1893885"/>
                <a:gd name="connsiteY262" fmla="*/ 1125083 h 1783957"/>
                <a:gd name="connsiteX263" fmla="*/ 108403 w 1893885"/>
                <a:gd name="connsiteY263" fmla="*/ 1117599 h 1783957"/>
                <a:gd name="connsiteX264" fmla="*/ 95250 w 1893885"/>
                <a:gd name="connsiteY264" fmla="*/ 1113895 h 1783957"/>
                <a:gd name="connsiteX265" fmla="*/ 104775 w 1893885"/>
                <a:gd name="connsiteY265" fmla="*/ 1113895 h 1783957"/>
                <a:gd name="connsiteX266" fmla="*/ 102394 w 1893885"/>
                <a:gd name="connsiteY266" fmla="*/ 1119187 h 1783957"/>
                <a:gd name="connsiteX267" fmla="*/ 97631 w 1893885"/>
                <a:gd name="connsiteY267" fmla="*/ 1116541 h 1783957"/>
                <a:gd name="connsiteX268" fmla="*/ 95250 w 1893885"/>
                <a:gd name="connsiteY268" fmla="*/ 1113895 h 1783957"/>
                <a:gd name="connsiteX269" fmla="*/ 459693 w 1893885"/>
                <a:gd name="connsiteY269" fmla="*/ 1069974 h 1783957"/>
                <a:gd name="connsiteX270" fmla="*/ 459693 w 1893885"/>
                <a:gd name="connsiteY270" fmla="*/ 1089024 h 1783957"/>
                <a:gd name="connsiteX271" fmla="*/ 448807 w 1893885"/>
                <a:gd name="connsiteY271" fmla="*/ 1083581 h 1783957"/>
                <a:gd name="connsiteX272" fmla="*/ 454250 w 1893885"/>
                <a:gd name="connsiteY272" fmla="*/ 1072695 h 1783957"/>
                <a:gd name="connsiteX273" fmla="*/ 459693 w 1893885"/>
                <a:gd name="connsiteY273" fmla="*/ 1069974 h 1783957"/>
                <a:gd name="connsiteX274" fmla="*/ 1495740 w 1893885"/>
                <a:gd name="connsiteY274" fmla="*/ 1060449 h 1783957"/>
                <a:gd name="connsiteX275" fmla="*/ 1500820 w 1893885"/>
                <a:gd name="connsiteY275" fmla="*/ 1063047 h 1783957"/>
                <a:gd name="connsiteX276" fmla="*/ 1477960 w 1893885"/>
                <a:gd name="connsiteY276" fmla="*/ 1089024 h 1783957"/>
                <a:gd name="connsiteX277" fmla="*/ 1488120 w 1893885"/>
                <a:gd name="connsiteY277" fmla="*/ 1063047 h 1783957"/>
                <a:gd name="connsiteX278" fmla="*/ 1495740 w 1893885"/>
                <a:gd name="connsiteY278" fmla="*/ 1060449 h 1783957"/>
                <a:gd name="connsiteX279" fmla="*/ 298739 w 1893885"/>
                <a:gd name="connsiteY279" fmla="*/ 1023937 h 1783957"/>
                <a:gd name="connsiteX280" fmla="*/ 311727 w 1893885"/>
                <a:gd name="connsiteY280" fmla="*/ 1031730 h 1783957"/>
                <a:gd name="connsiteX281" fmla="*/ 298739 w 1893885"/>
                <a:gd name="connsiteY281" fmla="*/ 1052512 h 1783957"/>
                <a:gd name="connsiteX282" fmla="*/ 285750 w 1893885"/>
                <a:gd name="connsiteY282" fmla="*/ 1039523 h 1783957"/>
                <a:gd name="connsiteX283" fmla="*/ 298739 w 1893885"/>
                <a:gd name="connsiteY283" fmla="*/ 1023937 h 1783957"/>
                <a:gd name="connsiteX284" fmla="*/ 4762 w 1893885"/>
                <a:gd name="connsiteY284" fmla="*/ 1000124 h 1783957"/>
                <a:gd name="connsiteX285" fmla="*/ 7144 w 1893885"/>
                <a:gd name="connsiteY285" fmla="*/ 1002664 h 1783957"/>
                <a:gd name="connsiteX286" fmla="*/ 11906 w 1893885"/>
                <a:gd name="connsiteY286" fmla="*/ 1005204 h 1783957"/>
                <a:gd name="connsiteX287" fmla="*/ 7144 w 1893885"/>
                <a:gd name="connsiteY287" fmla="*/ 1012824 h 1783957"/>
                <a:gd name="connsiteX288" fmla="*/ 0 w 1893885"/>
                <a:gd name="connsiteY288" fmla="*/ 1005204 h 1783957"/>
                <a:gd name="connsiteX289" fmla="*/ 4762 w 1893885"/>
                <a:gd name="connsiteY289" fmla="*/ 1000124 h 1783957"/>
                <a:gd name="connsiteX290" fmla="*/ 506412 w 1893885"/>
                <a:gd name="connsiteY290" fmla="*/ 941387 h 1783957"/>
                <a:gd name="connsiteX291" fmla="*/ 493183 w 1893885"/>
                <a:gd name="connsiteY291" fmla="*/ 954087 h 1783957"/>
                <a:gd name="connsiteX292" fmla="*/ 495829 w 1893885"/>
                <a:gd name="connsiteY292" fmla="*/ 943927 h 1783957"/>
                <a:gd name="connsiteX293" fmla="*/ 506412 w 1893885"/>
                <a:gd name="connsiteY293" fmla="*/ 941387 h 1783957"/>
                <a:gd name="connsiteX294" fmla="*/ 387781 w 1893885"/>
                <a:gd name="connsiteY294" fmla="*/ 940820 h 1783957"/>
                <a:gd name="connsiteX295" fmla="*/ 411161 w 1893885"/>
                <a:gd name="connsiteY295" fmla="*/ 956469 h 1783957"/>
                <a:gd name="connsiteX296" fmla="*/ 403368 w 1893885"/>
                <a:gd name="connsiteY296" fmla="*/ 969509 h 1783957"/>
                <a:gd name="connsiteX297" fmla="*/ 385183 w 1893885"/>
                <a:gd name="connsiteY297" fmla="*/ 964293 h 1783957"/>
                <a:gd name="connsiteX298" fmla="*/ 387781 w 1893885"/>
                <a:gd name="connsiteY298" fmla="*/ 940820 h 1783957"/>
                <a:gd name="connsiteX299" fmla="*/ 1478187 w 1893885"/>
                <a:gd name="connsiteY299" fmla="*/ 896937 h 1783957"/>
                <a:gd name="connsiteX300" fmla="*/ 1486352 w 1893885"/>
                <a:gd name="connsiteY300" fmla="*/ 904421 h 1783957"/>
                <a:gd name="connsiteX301" fmla="*/ 1475466 w 1893885"/>
                <a:gd name="connsiteY301" fmla="*/ 914400 h 1783957"/>
                <a:gd name="connsiteX302" fmla="*/ 1470023 w 1893885"/>
                <a:gd name="connsiteY302" fmla="*/ 906916 h 1783957"/>
                <a:gd name="connsiteX303" fmla="*/ 1478187 w 1893885"/>
                <a:gd name="connsiteY303" fmla="*/ 896937 h 1783957"/>
                <a:gd name="connsiteX304" fmla="*/ 1524791 w 1893885"/>
                <a:gd name="connsiteY304" fmla="*/ 839788 h 1783957"/>
                <a:gd name="connsiteX305" fmla="*/ 1531935 w 1893885"/>
                <a:gd name="connsiteY305" fmla="*/ 839788 h 1783957"/>
                <a:gd name="connsiteX306" fmla="*/ 1527173 w 1893885"/>
                <a:gd name="connsiteY306" fmla="*/ 847725 h 1783957"/>
                <a:gd name="connsiteX307" fmla="*/ 1522410 w 1893885"/>
                <a:gd name="connsiteY307" fmla="*/ 842433 h 1783957"/>
                <a:gd name="connsiteX308" fmla="*/ 1524791 w 1893885"/>
                <a:gd name="connsiteY308" fmla="*/ 839788 h 1783957"/>
                <a:gd name="connsiteX309" fmla="*/ 260747 w 1893885"/>
                <a:gd name="connsiteY309" fmla="*/ 835024 h 1783957"/>
                <a:gd name="connsiteX310" fmla="*/ 278804 w 1893885"/>
                <a:gd name="connsiteY310" fmla="*/ 840104 h 1783957"/>
                <a:gd name="connsiteX311" fmla="*/ 294282 w 1893885"/>
                <a:gd name="connsiteY311" fmla="*/ 842644 h 1783957"/>
                <a:gd name="connsiteX312" fmla="*/ 296862 w 1893885"/>
                <a:gd name="connsiteY312" fmla="*/ 847724 h 1783957"/>
                <a:gd name="connsiteX313" fmla="*/ 255587 w 1893885"/>
                <a:gd name="connsiteY313" fmla="*/ 837564 h 1783957"/>
                <a:gd name="connsiteX314" fmla="*/ 260747 w 1893885"/>
                <a:gd name="connsiteY314" fmla="*/ 835024 h 1783957"/>
                <a:gd name="connsiteX315" fmla="*/ 382058 w 1893885"/>
                <a:gd name="connsiteY315" fmla="*/ 822325 h 1783957"/>
                <a:gd name="connsiteX316" fmla="*/ 387350 w 1893885"/>
                <a:gd name="connsiteY316" fmla="*/ 837803 h 1783957"/>
                <a:gd name="connsiteX317" fmla="*/ 371475 w 1893885"/>
                <a:gd name="connsiteY317" fmla="*/ 835223 h 1783957"/>
                <a:gd name="connsiteX318" fmla="*/ 371475 w 1893885"/>
                <a:gd name="connsiteY318" fmla="*/ 830064 h 1783957"/>
                <a:gd name="connsiteX319" fmla="*/ 382058 w 1893885"/>
                <a:gd name="connsiteY319" fmla="*/ 822325 h 1783957"/>
                <a:gd name="connsiteX320" fmla="*/ 560387 w 1893885"/>
                <a:gd name="connsiteY320" fmla="*/ 806450 h 1783957"/>
                <a:gd name="connsiteX321" fmla="*/ 568324 w 1893885"/>
                <a:gd name="connsiteY321" fmla="*/ 808831 h 1783957"/>
                <a:gd name="connsiteX322" fmla="*/ 565678 w 1893885"/>
                <a:gd name="connsiteY322" fmla="*/ 815975 h 1783957"/>
                <a:gd name="connsiteX323" fmla="*/ 560387 w 1893885"/>
                <a:gd name="connsiteY323" fmla="*/ 808831 h 1783957"/>
                <a:gd name="connsiteX324" fmla="*/ 560387 w 1893885"/>
                <a:gd name="connsiteY324" fmla="*/ 806450 h 1783957"/>
                <a:gd name="connsiteX325" fmla="*/ 376113 w 1893885"/>
                <a:gd name="connsiteY325" fmla="*/ 803176 h 1783957"/>
                <a:gd name="connsiteX326" fmla="*/ 384174 w 1893885"/>
                <a:gd name="connsiteY326" fmla="*/ 804069 h 1783957"/>
                <a:gd name="connsiteX327" fmla="*/ 368696 w 1893885"/>
                <a:gd name="connsiteY327" fmla="*/ 811213 h 1783957"/>
                <a:gd name="connsiteX328" fmla="*/ 363537 w 1893885"/>
                <a:gd name="connsiteY328" fmla="*/ 806450 h 1783957"/>
                <a:gd name="connsiteX329" fmla="*/ 366117 w 1893885"/>
                <a:gd name="connsiteY329" fmla="*/ 804069 h 1783957"/>
                <a:gd name="connsiteX330" fmla="*/ 376113 w 1893885"/>
                <a:gd name="connsiteY330" fmla="*/ 803176 h 1783957"/>
                <a:gd name="connsiteX331" fmla="*/ 446087 w 1893885"/>
                <a:gd name="connsiteY331" fmla="*/ 789980 h 1783957"/>
                <a:gd name="connsiteX332" fmla="*/ 469899 w 1893885"/>
                <a:gd name="connsiteY332" fmla="*/ 808038 h 1783957"/>
                <a:gd name="connsiteX333" fmla="*/ 459316 w 1893885"/>
                <a:gd name="connsiteY333" fmla="*/ 802878 h 1783957"/>
                <a:gd name="connsiteX334" fmla="*/ 446087 w 1893885"/>
                <a:gd name="connsiteY334" fmla="*/ 789980 h 1783957"/>
                <a:gd name="connsiteX335" fmla="*/ 372427 w 1893885"/>
                <a:gd name="connsiteY335" fmla="*/ 788194 h 1783957"/>
                <a:gd name="connsiteX336" fmla="*/ 395287 w 1893885"/>
                <a:gd name="connsiteY336" fmla="*/ 792957 h 1783957"/>
                <a:gd name="connsiteX337" fmla="*/ 392747 w 1893885"/>
                <a:gd name="connsiteY337" fmla="*/ 795338 h 1783957"/>
                <a:gd name="connsiteX338" fmla="*/ 374967 w 1893885"/>
                <a:gd name="connsiteY338" fmla="*/ 790575 h 1783957"/>
                <a:gd name="connsiteX339" fmla="*/ 369887 w 1893885"/>
                <a:gd name="connsiteY339" fmla="*/ 790575 h 1783957"/>
                <a:gd name="connsiteX340" fmla="*/ 372427 w 1893885"/>
                <a:gd name="connsiteY340" fmla="*/ 788194 h 1783957"/>
                <a:gd name="connsiteX341" fmla="*/ 469900 w 1893885"/>
                <a:gd name="connsiteY341" fmla="*/ 734332 h 1783957"/>
                <a:gd name="connsiteX342" fmla="*/ 493712 w 1893885"/>
                <a:gd name="connsiteY342" fmla="*/ 746806 h 1783957"/>
                <a:gd name="connsiteX343" fmla="*/ 469900 w 1893885"/>
                <a:gd name="connsiteY343" fmla="*/ 734332 h 1783957"/>
                <a:gd name="connsiteX344" fmla="*/ 309563 w 1893885"/>
                <a:gd name="connsiteY344" fmla="*/ 715434 h 1783957"/>
                <a:gd name="connsiteX345" fmla="*/ 314523 w 1893885"/>
                <a:gd name="connsiteY345" fmla="*/ 715434 h 1783957"/>
                <a:gd name="connsiteX346" fmla="*/ 317500 w 1893885"/>
                <a:gd name="connsiteY346" fmla="*/ 723371 h 1783957"/>
                <a:gd name="connsiteX347" fmla="*/ 312208 w 1893885"/>
                <a:gd name="connsiteY347" fmla="*/ 728663 h 1783957"/>
                <a:gd name="connsiteX348" fmla="*/ 304271 w 1893885"/>
                <a:gd name="connsiteY348" fmla="*/ 726017 h 1783957"/>
                <a:gd name="connsiteX349" fmla="*/ 309563 w 1893885"/>
                <a:gd name="connsiteY349" fmla="*/ 715434 h 1783957"/>
                <a:gd name="connsiteX350" fmla="*/ 515937 w 1893885"/>
                <a:gd name="connsiteY350" fmla="*/ 712211 h 1783957"/>
                <a:gd name="connsiteX351" fmla="*/ 539749 w 1893885"/>
                <a:gd name="connsiteY351" fmla="*/ 735590 h 1783957"/>
                <a:gd name="connsiteX352" fmla="*/ 515937 w 1893885"/>
                <a:gd name="connsiteY352" fmla="*/ 712211 h 1783957"/>
                <a:gd name="connsiteX353" fmla="*/ 1700528 w 1893885"/>
                <a:gd name="connsiteY353" fmla="*/ 699511 h 1783957"/>
                <a:gd name="connsiteX354" fmla="*/ 1728468 w 1893885"/>
                <a:gd name="connsiteY354" fmla="*/ 717695 h 1783957"/>
                <a:gd name="connsiteX355" fmla="*/ 1723388 w 1893885"/>
                <a:gd name="connsiteY355" fmla="*/ 746270 h 1783957"/>
                <a:gd name="connsiteX356" fmla="*/ 1718308 w 1893885"/>
                <a:gd name="connsiteY356" fmla="*/ 746270 h 1783957"/>
                <a:gd name="connsiteX357" fmla="*/ 1715768 w 1893885"/>
                <a:gd name="connsiteY357" fmla="*/ 748867 h 1783957"/>
                <a:gd name="connsiteX358" fmla="*/ 1725928 w 1893885"/>
                <a:gd name="connsiteY358" fmla="*/ 751465 h 1783957"/>
                <a:gd name="connsiteX359" fmla="*/ 1723388 w 1893885"/>
                <a:gd name="connsiteY359" fmla="*/ 751465 h 1783957"/>
                <a:gd name="connsiteX360" fmla="*/ 1728468 w 1893885"/>
                <a:gd name="connsiteY360" fmla="*/ 754063 h 1783957"/>
                <a:gd name="connsiteX361" fmla="*/ 1715768 w 1893885"/>
                <a:gd name="connsiteY361" fmla="*/ 782638 h 1783957"/>
                <a:gd name="connsiteX362" fmla="*/ 1703068 w 1893885"/>
                <a:gd name="connsiteY362" fmla="*/ 769649 h 1783957"/>
                <a:gd name="connsiteX363" fmla="*/ 1710688 w 1893885"/>
                <a:gd name="connsiteY363" fmla="*/ 748867 h 1783957"/>
                <a:gd name="connsiteX364" fmla="*/ 1685288 w 1893885"/>
                <a:gd name="connsiteY364" fmla="*/ 730683 h 1783957"/>
                <a:gd name="connsiteX365" fmla="*/ 1692908 w 1893885"/>
                <a:gd name="connsiteY365" fmla="*/ 704706 h 1783957"/>
                <a:gd name="connsiteX366" fmla="*/ 1700528 w 1893885"/>
                <a:gd name="connsiteY366" fmla="*/ 699511 h 1783957"/>
                <a:gd name="connsiteX367" fmla="*/ 1547954 w 1893885"/>
                <a:gd name="connsiteY367" fmla="*/ 687388 h 1783957"/>
                <a:gd name="connsiteX368" fmla="*/ 1547954 w 1893885"/>
                <a:gd name="connsiteY368" fmla="*/ 689986 h 1783957"/>
                <a:gd name="connsiteX369" fmla="*/ 1593847 w 1893885"/>
                <a:gd name="connsiteY369" fmla="*/ 728951 h 1783957"/>
                <a:gd name="connsiteX370" fmla="*/ 1583649 w 1893885"/>
                <a:gd name="connsiteY370" fmla="*/ 757526 h 1783957"/>
                <a:gd name="connsiteX371" fmla="*/ 1578549 w 1893885"/>
                <a:gd name="connsiteY371" fmla="*/ 760124 h 1783957"/>
                <a:gd name="connsiteX372" fmla="*/ 1573450 w 1893885"/>
                <a:gd name="connsiteY372" fmla="*/ 767917 h 1783957"/>
                <a:gd name="connsiteX373" fmla="*/ 1530107 w 1893885"/>
                <a:gd name="connsiteY373" fmla="*/ 762722 h 1783957"/>
                <a:gd name="connsiteX374" fmla="*/ 1527557 w 1893885"/>
                <a:gd name="connsiteY374" fmla="*/ 762722 h 1783957"/>
                <a:gd name="connsiteX375" fmla="*/ 1522458 w 1893885"/>
                <a:gd name="connsiteY375" fmla="*/ 757526 h 1783957"/>
                <a:gd name="connsiteX376" fmla="*/ 1519908 w 1893885"/>
                <a:gd name="connsiteY376" fmla="*/ 744538 h 1783957"/>
                <a:gd name="connsiteX377" fmla="*/ 1514809 w 1893885"/>
                <a:gd name="connsiteY377" fmla="*/ 741940 h 1783957"/>
                <a:gd name="connsiteX378" fmla="*/ 1522458 w 1893885"/>
                <a:gd name="connsiteY378" fmla="*/ 702974 h 1783957"/>
                <a:gd name="connsiteX379" fmla="*/ 1547954 w 1893885"/>
                <a:gd name="connsiteY379" fmla="*/ 687388 h 1783957"/>
                <a:gd name="connsiteX380" fmla="*/ 439737 w 1893885"/>
                <a:gd name="connsiteY380" fmla="*/ 671038 h 1783957"/>
                <a:gd name="connsiteX381" fmla="*/ 465137 w 1893885"/>
                <a:gd name="connsiteY381" fmla="*/ 695326 h 1783957"/>
                <a:gd name="connsiteX382" fmla="*/ 460057 w 1893885"/>
                <a:gd name="connsiteY382" fmla="*/ 695326 h 1783957"/>
                <a:gd name="connsiteX383" fmla="*/ 439737 w 1893885"/>
                <a:gd name="connsiteY383" fmla="*/ 671038 h 1783957"/>
                <a:gd name="connsiteX384" fmla="*/ 457200 w 1893885"/>
                <a:gd name="connsiteY384" fmla="*/ 666221 h 1783957"/>
                <a:gd name="connsiteX385" fmla="*/ 477837 w 1893885"/>
                <a:gd name="connsiteY385" fmla="*/ 676805 h 1783957"/>
                <a:gd name="connsiteX386" fmla="*/ 475257 w 1893885"/>
                <a:gd name="connsiteY386" fmla="*/ 679450 h 1783957"/>
                <a:gd name="connsiteX387" fmla="*/ 457200 w 1893885"/>
                <a:gd name="connsiteY387" fmla="*/ 666221 h 1783957"/>
                <a:gd name="connsiteX388" fmla="*/ 1879399 w 1893885"/>
                <a:gd name="connsiteY388" fmla="*/ 661459 h 1783957"/>
                <a:gd name="connsiteX389" fmla="*/ 1892297 w 1893885"/>
                <a:gd name="connsiteY389" fmla="*/ 669397 h 1783957"/>
                <a:gd name="connsiteX390" fmla="*/ 1879399 w 1893885"/>
                <a:gd name="connsiteY390" fmla="*/ 682626 h 1783957"/>
                <a:gd name="connsiteX391" fmla="*/ 1871660 w 1893885"/>
                <a:gd name="connsiteY391" fmla="*/ 674688 h 1783957"/>
                <a:gd name="connsiteX392" fmla="*/ 1879399 w 1893885"/>
                <a:gd name="connsiteY392" fmla="*/ 661459 h 1783957"/>
                <a:gd name="connsiteX393" fmla="*/ 506677 w 1893885"/>
                <a:gd name="connsiteY393" fmla="*/ 633413 h 1783957"/>
                <a:gd name="connsiteX394" fmla="*/ 529298 w 1893885"/>
                <a:gd name="connsiteY394" fmla="*/ 659058 h 1783957"/>
                <a:gd name="connsiteX395" fmla="*/ 531812 w 1893885"/>
                <a:gd name="connsiteY395" fmla="*/ 666752 h 1783957"/>
                <a:gd name="connsiteX396" fmla="*/ 526785 w 1893885"/>
                <a:gd name="connsiteY396" fmla="*/ 661623 h 1783957"/>
                <a:gd name="connsiteX397" fmla="*/ 519245 w 1893885"/>
                <a:gd name="connsiteY397" fmla="*/ 661623 h 1783957"/>
                <a:gd name="connsiteX398" fmla="*/ 519245 w 1893885"/>
                <a:gd name="connsiteY398" fmla="*/ 659058 h 1783957"/>
                <a:gd name="connsiteX399" fmla="*/ 516731 w 1893885"/>
                <a:gd name="connsiteY399" fmla="*/ 659058 h 1783957"/>
                <a:gd name="connsiteX400" fmla="*/ 504164 w 1893885"/>
                <a:gd name="connsiteY400" fmla="*/ 641107 h 1783957"/>
                <a:gd name="connsiteX401" fmla="*/ 506677 w 1893885"/>
                <a:gd name="connsiteY401" fmla="*/ 633413 h 1783957"/>
                <a:gd name="connsiteX402" fmla="*/ 333375 w 1893885"/>
                <a:gd name="connsiteY402" fmla="*/ 609601 h 1783957"/>
                <a:gd name="connsiteX403" fmla="*/ 340519 w 1893885"/>
                <a:gd name="connsiteY403" fmla="*/ 609601 h 1783957"/>
                <a:gd name="connsiteX404" fmla="*/ 340519 w 1893885"/>
                <a:gd name="connsiteY404" fmla="*/ 619126 h 1783957"/>
                <a:gd name="connsiteX405" fmla="*/ 335756 w 1893885"/>
                <a:gd name="connsiteY405" fmla="*/ 616745 h 1783957"/>
                <a:gd name="connsiteX406" fmla="*/ 333375 w 1893885"/>
                <a:gd name="connsiteY406" fmla="*/ 609601 h 1783957"/>
                <a:gd name="connsiteX407" fmla="*/ 1558923 w 1893885"/>
                <a:gd name="connsiteY407" fmla="*/ 606426 h 1783957"/>
                <a:gd name="connsiteX408" fmla="*/ 1592260 w 1893885"/>
                <a:gd name="connsiteY408" fmla="*/ 633413 h 1783957"/>
                <a:gd name="connsiteX409" fmla="*/ 1582003 w 1893885"/>
                <a:gd name="connsiteY409" fmla="*/ 622619 h 1783957"/>
                <a:gd name="connsiteX410" fmla="*/ 1558923 w 1893885"/>
                <a:gd name="connsiteY410" fmla="*/ 606426 h 1783957"/>
                <a:gd name="connsiteX411" fmla="*/ 537456 w 1893885"/>
                <a:gd name="connsiteY411" fmla="*/ 606426 h 1783957"/>
                <a:gd name="connsiteX412" fmla="*/ 557212 w 1893885"/>
                <a:gd name="connsiteY412" fmla="*/ 630715 h 1783957"/>
                <a:gd name="connsiteX413" fmla="*/ 534987 w 1893885"/>
                <a:gd name="connsiteY413" fmla="*/ 609125 h 1783957"/>
                <a:gd name="connsiteX414" fmla="*/ 537456 w 1893885"/>
                <a:gd name="connsiteY414" fmla="*/ 606426 h 1783957"/>
                <a:gd name="connsiteX415" fmla="*/ 614589 w 1893885"/>
                <a:gd name="connsiteY415" fmla="*/ 601664 h 1783957"/>
                <a:gd name="connsiteX416" fmla="*/ 622073 w 1893885"/>
                <a:gd name="connsiteY416" fmla="*/ 604244 h 1783957"/>
                <a:gd name="connsiteX417" fmla="*/ 624567 w 1893885"/>
                <a:gd name="connsiteY417" fmla="*/ 609403 h 1783957"/>
                <a:gd name="connsiteX418" fmla="*/ 624567 w 1893885"/>
                <a:gd name="connsiteY418" fmla="*/ 622301 h 1783957"/>
                <a:gd name="connsiteX419" fmla="*/ 617083 w 1893885"/>
                <a:gd name="connsiteY419" fmla="*/ 617143 h 1783957"/>
                <a:gd name="connsiteX420" fmla="*/ 609600 w 1893885"/>
                <a:gd name="connsiteY420" fmla="*/ 609403 h 1783957"/>
                <a:gd name="connsiteX421" fmla="*/ 614589 w 1893885"/>
                <a:gd name="connsiteY421" fmla="*/ 601664 h 1783957"/>
                <a:gd name="connsiteX422" fmla="*/ 573087 w 1893885"/>
                <a:gd name="connsiteY422" fmla="*/ 601664 h 1783957"/>
                <a:gd name="connsiteX423" fmla="*/ 581420 w 1893885"/>
                <a:gd name="connsiteY423" fmla="*/ 606956 h 1783957"/>
                <a:gd name="connsiteX424" fmla="*/ 584199 w 1893885"/>
                <a:gd name="connsiteY424" fmla="*/ 617539 h 1783957"/>
                <a:gd name="connsiteX425" fmla="*/ 573087 w 1893885"/>
                <a:gd name="connsiteY425" fmla="*/ 601664 h 1783957"/>
                <a:gd name="connsiteX426" fmla="*/ 740832 w 1893885"/>
                <a:gd name="connsiteY426" fmla="*/ 573089 h 1783957"/>
                <a:gd name="connsiteX427" fmla="*/ 746123 w 1893885"/>
                <a:gd name="connsiteY427" fmla="*/ 575734 h 1783957"/>
                <a:gd name="connsiteX428" fmla="*/ 743478 w 1893885"/>
                <a:gd name="connsiteY428" fmla="*/ 581027 h 1783957"/>
                <a:gd name="connsiteX429" fmla="*/ 738187 w 1893885"/>
                <a:gd name="connsiteY429" fmla="*/ 578380 h 1783957"/>
                <a:gd name="connsiteX430" fmla="*/ 740832 w 1893885"/>
                <a:gd name="connsiteY430" fmla="*/ 573089 h 1783957"/>
                <a:gd name="connsiteX431" fmla="*/ 387350 w 1893885"/>
                <a:gd name="connsiteY431" fmla="*/ 549275 h 1783957"/>
                <a:gd name="connsiteX432" fmla="*/ 402736 w 1893885"/>
                <a:gd name="connsiteY432" fmla="*/ 562708 h 1783957"/>
                <a:gd name="connsiteX433" fmla="*/ 420687 w 1893885"/>
                <a:gd name="connsiteY433" fmla="*/ 581514 h 1783957"/>
                <a:gd name="connsiteX434" fmla="*/ 389914 w 1893885"/>
                <a:gd name="connsiteY434" fmla="*/ 560021 h 1783957"/>
                <a:gd name="connsiteX435" fmla="*/ 387350 w 1893885"/>
                <a:gd name="connsiteY435" fmla="*/ 549275 h 1783957"/>
                <a:gd name="connsiteX436" fmla="*/ 474662 w 1893885"/>
                <a:gd name="connsiteY436" fmla="*/ 547688 h 1783957"/>
                <a:gd name="connsiteX437" fmla="*/ 487891 w 1893885"/>
                <a:gd name="connsiteY437" fmla="*/ 560162 h 1783957"/>
                <a:gd name="connsiteX438" fmla="*/ 487891 w 1893885"/>
                <a:gd name="connsiteY438" fmla="*/ 565151 h 1783957"/>
                <a:gd name="connsiteX439" fmla="*/ 474662 w 1893885"/>
                <a:gd name="connsiteY439" fmla="*/ 547688 h 1783957"/>
                <a:gd name="connsiteX440" fmla="*/ 467042 w 1893885"/>
                <a:gd name="connsiteY440" fmla="*/ 534988 h 1783957"/>
                <a:gd name="connsiteX441" fmla="*/ 472122 w 1893885"/>
                <a:gd name="connsiteY441" fmla="*/ 539750 h 1783957"/>
                <a:gd name="connsiteX442" fmla="*/ 474662 w 1893885"/>
                <a:gd name="connsiteY442" fmla="*/ 544513 h 1783957"/>
                <a:gd name="connsiteX443" fmla="*/ 461962 w 1893885"/>
                <a:gd name="connsiteY443" fmla="*/ 537369 h 1783957"/>
                <a:gd name="connsiteX444" fmla="*/ 467042 w 1893885"/>
                <a:gd name="connsiteY444" fmla="*/ 534988 h 1783957"/>
                <a:gd name="connsiteX445" fmla="*/ 656430 w 1893885"/>
                <a:gd name="connsiteY445" fmla="*/ 497898 h 1783957"/>
                <a:gd name="connsiteX446" fmla="*/ 661458 w 1893885"/>
                <a:gd name="connsiteY446" fmla="*/ 503094 h 1783957"/>
                <a:gd name="connsiteX447" fmla="*/ 666485 w 1893885"/>
                <a:gd name="connsiteY447" fmla="*/ 503094 h 1783957"/>
                <a:gd name="connsiteX448" fmla="*/ 653917 w 1893885"/>
                <a:gd name="connsiteY448" fmla="*/ 523876 h 1783957"/>
                <a:gd name="connsiteX449" fmla="*/ 643863 w 1893885"/>
                <a:gd name="connsiteY449" fmla="*/ 516082 h 1783957"/>
                <a:gd name="connsiteX450" fmla="*/ 656430 w 1893885"/>
                <a:gd name="connsiteY450" fmla="*/ 497898 h 1783957"/>
                <a:gd name="connsiteX451" fmla="*/ 668998 w 1893885"/>
                <a:gd name="connsiteY451" fmla="*/ 495301 h 1783957"/>
                <a:gd name="connsiteX452" fmla="*/ 671512 w 1893885"/>
                <a:gd name="connsiteY452" fmla="*/ 500496 h 1783957"/>
                <a:gd name="connsiteX453" fmla="*/ 671512 w 1893885"/>
                <a:gd name="connsiteY453" fmla="*/ 505691 h 1783957"/>
                <a:gd name="connsiteX454" fmla="*/ 666485 w 1893885"/>
                <a:gd name="connsiteY454" fmla="*/ 503094 h 1783957"/>
                <a:gd name="connsiteX455" fmla="*/ 668998 w 1893885"/>
                <a:gd name="connsiteY455" fmla="*/ 495301 h 1783957"/>
                <a:gd name="connsiteX456" fmla="*/ 834797 w 1893885"/>
                <a:gd name="connsiteY456" fmla="*/ 495300 h 1783957"/>
                <a:gd name="connsiteX457" fmla="*/ 840239 w 1893885"/>
                <a:gd name="connsiteY457" fmla="*/ 497946 h 1783957"/>
                <a:gd name="connsiteX458" fmla="*/ 837518 w 1893885"/>
                <a:gd name="connsiteY458" fmla="*/ 511175 h 1783957"/>
                <a:gd name="connsiteX459" fmla="*/ 826633 w 1893885"/>
                <a:gd name="connsiteY459" fmla="*/ 503238 h 1783957"/>
                <a:gd name="connsiteX460" fmla="*/ 834797 w 1893885"/>
                <a:gd name="connsiteY460" fmla="*/ 495300 h 1783957"/>
                <a:gd name="connsiteX461" fmla="*/ 689718 w 1893885"/>
                <a:gd name="connsiteY461" fmla="*/ 461765 h 1783957"/>
                <a:gd name="connsiteX462" fmla="*/ 698102 w 1893885"/>
                <a:gd name="connsiteY462" fmla="*/ 469372 h 1783957"/>
                <a:gd name="connsiteX463" fmla="*/ 695523 w 1893885"/>
                <a:gd name="connsiteY463" fmla="*/ 493185 h 1783957"/>
                <a:gd name="connsiteX464" fmla="*/ 682624 w 1893885"/>
                <a:gd name="connsiteY464" fmla="*/ 498477 h 1783957"/>
                <a:gd name="connsiteX465" fmla="*/ 664566 w 1893885"/>
                <a:gd name="connsiteY465" fmla="*/ 477310 h 1783957"/>
                <a:gd name="connsiteX466" fmla="*/ 677465 w 1893885"/>
                <a:gd name="connsiteY466" fmla="*/ 464080 h 1783957"/>
                <a:gd name="connsiteX467" fmla="*/ 689718 w 1893885"/>
                <a:gd name="connsiteY467" fmla="*/ 461765 h 1783957"/>
                <a:gd name="connsiteX468" fmla="*/ 1581941 w 1893885"/>
                <a:gd name="connsiteY468" fmla="*/ 449264 h 1783957"/>
                <a:gd name="connsiteX469" fmla="*/ 1581941 w 1893885"/>
                <a:gd name="connsiteY469" fmla="*/ 451804 h 1783957"/>
                <a:gd name="connsiteX470" fmla="*/ 1586968 w 1893885"/>
                <a:gd name="connsiteY470" fmla="*/ 449264 h 1783957"/>
                <a:gd name="connsiteX471" fmla="*/ 1594509 w 1893885"/>
                <a:gd name="connsiteY471" fmla="*/ 459424 h 1783957"/>
                <a:gd name="connsiteX472" fmla="*/ 1584455 w 1893885"/>
                <a:gd name="connsiteY472" fmla="*/ 474664 h 1783957"/>
                <a:gd name="connsiteX473" fmla="*/ 1571887 w 1893885"/>
                <a:gd name="connsiteY473" fmla="*/ 461964 h 1783957"/>
                <a:gd name="connsiteX474" fmla="*/ 1581941 w 1893885"/>
                <a:gd name="connsiteY474" fmla="*/ 449264 h 1783957"/>
                <a:gd name="connsiteX475" fmla="*/ 581025 w 1893885"/>
                <a:gd name="connsiteY475" fmla="*/ 430214 h 1783957"/>
                <a:gd name="connsiteX476" fmla="*/ 609600 w 1893885"/>
                <a:gd name="connsiteY476" fmla="*/ 472124 h 1783957"/>
                <a:gd name="connsiteX477" fmla="*/ 607002 w 1893885"/>
                <a:gd name="connsiteY477" fmla="*/ 477363 h 1783957"/>
                <a:gd name="connsiteX478" fmla="*/ 609600 w 1893885"/>
                <a:gd name="connsiteY478" fmla="*/ 479982 h 1783957"/>
                <a:gd name="connsiteX479" fmla="*/ 609600 w 1893885"/>
                <a:gd name="connsiteY479" fmla="*/ 482602 h 1783957"/>
                <a:gd name="connsiteX480" fmla="*/ 594013 w 1893885"/>
                <a:gd name="connsiteY480" fmla="*/ 461646 h 1783957"/>
                <a:gd name="connsiteX481" fmla="*/ 594013 w 1893885"/>
                <a:gd name="connsiteY481" fmla="*/ 453788 h 1783957"/>
                <a:gd name="connsiteX482" fmla="*/ 581025 w 1893885"/>
                <a:gd name="connsiteY482" fmla="*/ 430214 h 1783957"/>
                <a:gd name="connsiteX483" fmla="*/ 738716 w 1893885"/>
                <a:gd name="connsiteY483" fmla="*/ 375686 h 1783957"/>
                <a:gd name="connsiteX484" fmla="*/ 770466 w 1893885"/>
                <a:gd name="connsiteY484" fmla="*/ 394046 h 1783957"/>
                <a:gd name="connsiteX485" fmla="*/ 770466 w 1893885"/>
                <a:gd name="connsiteY485" fmla="*/ 396669 h 1783957"/>
                <a:gd name="connsiteX486" fmla="*/ 765174 w 1893885"/>
                <a:gd name="connsiteY486" fmla="*/ 422897 h 1783957"/>
                <a:gd name="connsiteX487" fmla="*/ 744008 w 1893885"/>
                <a:gd name="connsiteY487" fmla="*/ 433388 h 1783957"/>
                <a:gd name="connsiteX488" fmla="*/ 717550 w 1893885"/>
                <a:gd name="connsiteY488" fmla="*/ 401915 h 1783957"/>
                <a:gd name="connsiteX489" fmla="*/ 738716 w 1893885"/>
                <a:gd name="connsiteY489" fmla="*/ 375686 h 1783957"/>
                <a:gd name="connsiteX490" fmla="*/ 661352 w 1893885"/>
                <a:gd name="connsiteY490" fmla="*/ 331789 h 1783957"/>
                <a:gd name="connsiteX491" fmla="*/ 668972 w 1893885"/>
                <a:gd name="connsiteY491" fmla="*/ 339599 h 1783957"/>
                <a:gd name="connsiteX492" fmla="*/ 671512 w 1893885"/>
                <a:gd name="connsiteY492" fmla="*/ 355220 h 1783957"/>
                <a:gd name="connsiteX493" fmla="*/ 676592 w 1893885"/>
                <a:gd name="connsiteY493" fmla="*/ 363031 h 1783957"/>
                <a:gd name="connsiteX494" fmla="*/ 681672 w 1893885"/>
                <a:gd name="connsiteY494" fmla="*/ 378652 h 1783957"/>
                <a:gd name="connsiteX495" fmla="*/ 681672 w 1893885"/>
                <a:gd name="connsiteY495" fmla="*/ 396877 h 1783957"/>
                <a:gd name="connsiteX496" fmla="*/ 661352 w 1893885"/>
                <a:gd name="connsiteY496" fmla="*/ 350013 h 1783957"/>
                <a:gd name="connsiteX497" fmla="*/ 661352 w 1893885"/>
                <a:gd name="connsiteY497" fmla="*/ 331789 h 1783957"/>
                <a:gd name="connsiteX498" fmla="*/ 1465657 w 1893885"/>
                <a:gd name="connsiteY498" fmla="*/ 309564 h 1783957"/>
                <a:gd name="connsiteX499" fmla="*/ 1457323 w 1893885"/>
                <a:gd name="connsiteY499" fmla="*/ 319089 h 1783957"/>
                <a:gd name="connsiteX500" fmla="*/ 1465657 w 1893885"/>
                <a:gd name="connsiteY500" fmla="*/ 309564 h 1783957"/>
                <a:gd name="connsiteX501" fmla="*/ 1269064 w 1893885"/>
                <a:gd name="connsiteY501" fmla="*/ 295276 h 1783957"/>
                <a:gd name="connsiteX502" fmla="*/ 1279523 w 1893885"/>
                <a:gd name="connsiteY502" fmla="*/ 303214 h 1783957"/>
                <a:gd name="connsiteX503" fmla="*/ 1253376 w 1893885"/>
                <a:gd name="connsiteY503" fmla="*/ 332318 h 1783957"/>
                <a:gd name="connsiteX504" fmla="*/ 1235073 w 1893885"/>
                <a:gd name="connsiteY504" fmla="*/ 327026 h 1783957"/>
                <a:gd name="connsiteX505" fmla="*/ 1237688 w 1893885"/>
                <a:gd name="connsiteY505" fmla="*/ 321734 h 1783957"/>
                <a:gd name="connsiteX506" fmla="*/ 1253376 w 1893885"/>
                <a:gd name="connsiteY506" fmla="*/ 305859 h 1783957"/>
                <a:gd name="connsiteX507" fmla="*/ 1269064 w 1893885"/>
                <a:gd name="connsiteY507" fmla="*/ 295276 h 1783957"/>
                <a:gd name="connsiteX508" fmla="*/ 1351640 w 1893885"/>
                <a:gd name="connsiteY508" fmla="*/ 277814 h 1783957"/>
                <a:gd name="connsiteX509" fmla="*/ 1354135 w 1893885"/>
                <a:gd name="connsiteY509" fmla="*/ 277814 h 1783957"/>
                <a:gd name="connsiteX510" fmla="*/ 1336673 w 1893885"/>
                <a:gd name="connsiteY510" fmla="*/ 293689 h 1783957"/>
                <a:gd name="connsiteX511" fmla="*/ 1351640 w 1893885"/>
                <a:gd name="connsiteY511" fmla="*/ 277814 h 1783957"/>
                <a:gd name="connsiteX512" fmla="*/ 1516695 w 1893885"/>
                <a:gd name="connsiteY512" fmla="*/ 269876 h 1783957"/>
                <a:gd name="connsiteX513" fmla="*/ 1511615 w 1893885"/>
                <a:gd name="connsiteY513" fmla="*/ 277814 h 1783957"/>
                <a:gd name="connsiteX514" fmla="*/ 1506535 w 1893885"/>
                <a:gd name="connsiteY514" fmla="*/ 275168 h 1783957"/>
                <a:gd name="connsiteX515" fmla="*/ 1509075 w 1893885"/>
                <a:gd name="connsiteY515" fmla="*/ 275168 h 1783957"/>
                <a:gd name="connsiteX516" fmla="*/ 1516695 w 1893885"/>
                <a:gd name="connsiteY516" fmla="*/ 269876 h 1783957"/>
                <a:gd name="connsiteX517" fmla="*/ 787399 w 1893885"/>
                <a:gd name="connsiteY517" fmla="*/ 215900 h 1783957"/>
                <a:gd name="connsiteX518" fmla="*/ 795337 w 1893885"/>
                <a:gd name="connsiteY518" fmla="*/ 215900 h 1783957"/>
                <a:gd name="connsiteX519" fmla="*/ 803274 w 1893885"/>
                <a:gd name="connsiteY519" fmla="*/ 223838 h 1783957"/>
                <a:gd name="connsiteX520" fmla="*/ 787399 w 1893885"/>
                <a:gd name="connsiteY520" fmla="*/ 215900 h 1783957"/>
                <a:gd name="connsiteX521" fmla="*/ 715962 w 1893885"/>
                <a:gd name="connsiteY521" fmla="*/ 171450 h 1783957"/>
                <a:gd name="connsiteX522" fmla="*/ 753781 w 1893885"/>
                <a:gd name="connsiteY522" fmla="*/ 191770 h 1783957"/>
                <a:gd name="connsiteX523" fmla="*/ 758824 w 1893885"/>
                <a:gd name="connsiteY523" fmla="*/ 196850 h 1783957"/>
                <a:gd name="connsiteX524" fmla="*/ 756302 w 1893885"/>
                <a:gd name="connsiteY524" fmla="*/ 196850 h 1783957"/>
                <a:gd name="connsiteX525" fmla="*/ 715962 w 1893885"/>
                <a:gd name="connsiteY525" fmla="*/ 171450 h 1783957"/>
                <a:gd name="connsiteX526" fmla="*/ 1181097 w 1893885"/>
                <a:gd name="connsiteY526" fmla="*/ 96839 h 1783957"/>
                <a:gd name="connsiteX527" fmla="*/ 1141410 w 1893885"/>
                <a:gd name="connsiteY527" fmla="*/ 146052 h 1783957"/>
                <a:gd name="connsiteX528" fmla="*/ 1181097 w 1893885"/>
                <a:gd name="connsiteY528" fmla="*/ 96839 h 1783957"/>
                <a:gd name="connsiteX529" fmla="*/ 969604 w 1893885"/>
                <a:gd name="connsiteY529" fmla="*/ 96838 h 1783957"/>
                <a:gd name="connsiteX530" fmla="*/ 977358 w 1893885"/>
                <a:gd name="connsiteY530" fmla="*/ 102015 h 1783957"/>
                <a:gd name="connsiteX531" fmla="*/ 977358 w 1893885"/>
                <a:gd name="connsiteY531" fmla="*/ 120133 h 1783957"/>
                <a:gd name="connsiteX532" fmla="*/ 1026468 w 1893885"/>
                <a:gd name="connsiteY532" fmla="*/ 135663 h 1783957"/>
                <a:gd name="connsiteX533" fmla="*/ 1047146 w 1893885"/>
                <a:gd name="connsiteY533" fmla="*/ 109780 h 1783957"/>
                <a:gd name="connsiteX534" fmla="*/ 1072993 w 1893885"/>
                <a:gd name="connsiteY534" fmla="*/ 138251 h 1783957"/>
                <a:gd name="connsiteX535" fmla="*/ 1085917 w 1893885"/>
                <a:gd name="connsiteY535" fmla="*/ 151193 h 1783957"/>
                <a:gd name="connsiteX536" fmla="*/ 1085917 w 1893885"/>
                <a:gd name="connsiteY536" fmla="*/ 153781 h 1783957"/>
                <a:gd name="connsiteX537" fmla="*/ 1101425 w 1893885"/>
                <a:gd name="connsiteY537" fmla="*/ 166723 h 1783957"/>
                <a:gd name="connsiteX538" fmla="*/ 1114349 w 1893885"/>
                <a:gd name="connsiteY538" fmla="*/ 158958 h 1783957"/>
                <a:gd name="connsiteX539" fmla="*/ 1129857 w 1893885"/>
                <a:gd name="connsiteY539" fmla="*/ 166723 h 1783957"/>
                <a:gd name="connsiteX540" fmla="*/ 1127273 w 1893885"/>
                <a:gd name="connsiteY540" fmla="*/ 182253 h 1783957"/>
                <a:gd name="connsiteX541" fmla="*/ 1176382 w 1893885"/>
                <a:gd name="connsiteY541" fmla="*/ 221077 h 1783957"/>
                <a:gd name="connsiteX542" fmla="*/ 1171213 w 1893885"/>
                <a:gd name="connsiteY542" fmla="*/ 239195 h 1783957"/>
                <a:gd name="connsiteX543" fmla="*/ 1176382 w 1893885"/>
                <a:gd name="connsiteY543" fmla="*/ 246960 h 1783957"/>
                <a:gd name="connsiteX544" fmla="*/ 1176382 w 1893885"/>
                <a:gd name="connsiteY544" fmla="*/ 244372 h 1783957"/>
                <a:gd name="connsiteX545" fmla="*/ 1178967 w 1893885"/>
                <a:gd name="connsiteY545" fmla="*/ 246960 h 1783957"/>
                <a:gd name="connsiteX546" fmla="*/ 1168628 w 1893885"/>
                <a:gd name="connsiteY546" fmla="*/ 262491 h 1783957"/>
                <a:gd name="connsiteX547" fmla="*/ 1194476 w 1893885"/>
                <a:gd name="connsiteY547" fmla="*/ 303904 h 1783957"/>
                <a:gd name="connsiteX548" fmla="*/ 1194476 w 1893885"/>
                <a:gd name="connsiteY548" fmla="*/ 309080 h 1783957"/>
                <a:gd name="connsiteX549" fmla="*/ 1230662 w 1893885"/>
                <a:gd name="connsiteY549" fmla="*/ 314257 h 1783957"/>
                <a:gd name="connsiteX550" fmla="*/ 1220323 w 1893885"/>
                <a:gd name="connsiteY550" fmla="*/ 319434 h 1783957"/>
                <a:gd name="connsiteX551" fmla="*/ 1212569 w 1893885"/>
                <a:gd name="connsiteY551" fmla="*/ 322022 h 1783957"/>
                <a:gd name="connsiteX552" fmla="*/ 1202230 w 1893885"/>
                <a:gd name="connsiteY552" fmla="*/ 332375 h 1783957"/>
                <a:gd name="connsiteX553" fmla="*/ 1194476 w 1893885"/>
                <a:gd name="connsiteY553" fmla="*/ 332375 h 1783957"/>
                <a:gd name="connsiteX554" fmla="*/ 1194476 w 1893885"/>
                <a:gd name="connsiteY554" fmla="*/ 340140 h 1783957"/>
                <a:gd name="connsiteX555" fmla="*/ 1235831 w 1893885"/>
                <a:gd name="connsiteY555" fmla="*/ 366023 h 1783957"/>
                <a:gd name="connsiteX556" fmla="*/ 1230662 w 1893885"/>
                <a:gd name="connsiteY556" fmla="*/ 373788 h 1783957"/>
                <a:gd name="connsiteX557" fmla="*/ 1225492 w 1893885"/>
                <a:gd name="connsiteY557" fmla="*/ 371200 h 1783957"/>
                <a:gd name="connsiteX558" fmla="*/ 1222908 w 1893885"/>
                <a:gd name="connsiteY558" fmla="*/ 376376 h 1783957"/>
                <a:gd name="connsiteX559" fmla="*/ 1225492 w 1893885"/>
                <a:gd name="connsiteY559" fmla="*/ 378965 h 1783957"/>
                <a:gd name="connsiteX560" fmla="*/ 1238416 w 1893885"/>
                <a:gd name="connsiteY560" fmla="*/ 371200 h 1783957"/>
                <a:gd name="connsiteX561" fmla="*/ 1235831 w 1893885"/>
                <a:gd name="connsiteY561" fmla="*/ 368611 h 1783957"/>
                <a:gd name="connsiteX562" fmla="*/ 1241001 w 1893885"/>
                <a:gd name="connsiteY562" fmla="*/ 368611 h 1783957"/>
                <a:gd name="connsiteX563" fmla="*/ 1264263 w 1893885"/>
                <a:gd name="connsiteY563" fmla="*/ 350493 h 1783957"/>
                <a:gd name="connsiteX564" fmla="*/ 1266848 w 1893885"/>
                <a:gd name="connsiteY564" fmla="*/ 350493 h 1783957"/>
                <a:gd name="connsiteX565" fmla="*/ 1282356 w 1893885"/>
                <a:gd name="connsiteY565" fmla="*/ 337552 h 1783957"/>
                <a:gd name="connsiteX566" fmla="*/ 1284941 w 1893885"/>
                <a:gd name="connsiteY566" fmla="*/ 334963 h 1783957"/>
                <a:gd name="connsiteX567" fmla="*/ 1308204 w 1893885"/>
                <a:gd name="connsiteY567" fmla="*/ 319434 h 1783957"/>
                <a:gd name="connsiteX568" fmla="*/ 1266848 w 1893885"/>
                <a:gd name="connsiteY568" fmla="*/ 355670 h 1783957"/>
                <a:gd name="connsiteX569" fmla="*/ 1230662 w 1893885"/>
                <a:gd name="connsiteY569" fmla="*/ 384141 h 1783957"/>
                <a:gd name="connsiteX570" fmla="*/ 1233246 w 1893885"/>
                <a:gd name="connsiteY570" fmla="*/ 386730 h 1783957"/>
                <a:gd name="connsiteX571" fmla="*/ 1225492 w 1893885"/>
                <a:gd name="connsiteY571" fmla="*/ 397083 h 1783957"/>
                <a:gd name="connsiteX572" fmla="*/ 1238416 w 1893885"/>
                <a:gd name="connsiteY572" fmla="*/ 407436 h 1783957"/>
                <a:gd name="connsiteX573" fmla="*/ 1243585 w 1893885"/>
                <a:gd name="connsiteY573" fmla="*/ 407436 h 1783957"/>
                <a:gd name="connsiteX574" fmla="*/ 1248755 w 1893885"/>
                <a:gd name="connsiteY574" fmla="*/ 404848 h 1783957"/>
                <a:gd name="connsiteX575" fmla="*/ 1282356 w 1893885"/>
                <a:gd name="connsiteY575" fmla="*/ 368611 h 1783957"/>
                <a:gd name="connsiteX576" fmla="*/ 1290110 w 1893885"/>
                <a:gd name="connsiteY576" fmla="*/ 373788 h 1783957"/>
                <a:gd name="connsiteX577" fmla="*/ 1331466 w 1893885"/>
                <a:gd name="connsiteY577" fmla="*/ 366023 h 1783957"/>
                <a:gd name="connsiteX578" fmla="*/ 1344390 w 1893885"/>
                <a:gd name="connsiteY578" fmla="*/ 355670 h 1783957"/>
                <a:gd name="connsiteX579" fmla="*/ 1362483 w 1893885"/>
                <a:gd name="connsiteY579" fmla="*/ 373788 h 1783957"/>
                <a:gd name="connsiteX580" fmla="*/ 1370237 w 1893885"/>
                <a:gd name="connsiteY580" fmla="*/ 368611 h 1783957"/>
                <a:gd name="connsiteX581" fmla="*/ 1398669 w 1893885"/>
                <a:gd name="connsiteY581" fmla="*/ 404848 h 1783957"/>
                <a:gd name="connsiteX582" fmla="*/ 1419347 w 1893885"/>
                <a:gd name="connsiteY582" fmla="*/ 360847 h 1783957"/>
                <a:gd name="connsiteX583" fmla="*/ 1432270 w 1893885"/>
                <a:gd name="connsiteY583" fmla="*/ 358258 h 1783957"/>
                <a:gd name="connsiteX584" fmla="*/ 1452948 w 1893885"/>
                <a:gd name="connsiteY584" fmla="*/ 340140 h 1783957"/>
                <a:gd name="connsiteX585" fmla="*/ 1447779 w 1893885"/>
                <a:gd name="connsiteY585" fmla="*/ 334963 h 1783957"/>
                <a:gd name="connsiteX586" fmla="*/ 1450364 w 1893885"/>
                <a:gd name="connsiteY586" fmla="*/ 327199 h 1783957"/>
                <a:gd name="connsiteX587" fmla="*/ 1481380 w 1893885"/>
                <a:gd name="connsiteY587" fmla="*/ 340140 h 1783957"/>
                <a:gd name="connsiteX588" fmla="*/ 1483965 w 1893885"/>
                <a:gd name="connsiteY588" fmla="*/ 340140 h 1783957"/>
                <a:gd name="connsiteX589" fmla="*/ 1507228 w 1893885"/>
                <a:gd name="connsiteY589" fmla="*/ 350493 h 1783957"/>
                <a:gd name="connsiteX590" fmla="*/ 1509812 w 1893885"/>
                <a:gd name="connsiteY590" fmla="*/ 347905 h 1783957"/>
                <a:gd name="connsiteX591" fmla="*/ 1543414 w 1893885"/>
                <a:gd name="connsiteY591" fmla="*/ 371200 h 1783957"/>
                <a:gd name="connsiteX592" fmla="*/ 1540829 w 1893885"/>
                <a:gd name="connsiteY592" fmla="*/ 378965 h 1783957"/>
                <a:gd name="connsiteX593" fmla="*/ 1556337 w 1893885"/>
                <a:gd name="connsiteY593" fmla="*/ 397083 h 1783957"/>
                <a:gd name="connsiteX594" fmla="*/ 1556337 w 1893885"/>
                <a:gd name="connsiteY594" fmla="*/ 420378 h 1783957"/>
                <a:gd name="connsiteX595" fmla="*/ 1558922 w 1893885"/>
                <a:gd name="connsiteY595" fmla="*/ 422966 h 1783957"/>
                <a:gd name="connsiteX596" fmla="*/ 1558922 w 1893885"/>
                <a:gd name="connsiteY596" fmla="*/ 425554 h 1783957"/>
                <a:gd name="connsiteX597" fmla="*/ 1558922 w 1893885"/>
                <a:gd name="connsiteY597" fmla="*/ 428143 h 1783957"/>
                <a:gd name="connsiteX598" fmla="*/ 1520151 w 1893885"/>
                <a:gd name="connsiteY598" fmla="*/ 498027 h 1783957"/>
                <a:gd name="connsiteX599" fmla="*/ 1509812 w 1893885"/>
                <a:gd name="connsiteY599" fmla="*/ 498027 h 1783957"/>
                <a:gd name="connsiteX600" fmla="*/ 1504643 w 1893885"/>
                <a:gd name="connsiteY600" fmla="*/ 505792 h 1783957"/>
                <a:gd name="connsiteX601" fmla="*/ 1486550 w 1893885"/>
                <a:gd name="connsiteY601" fmla="*/ 503204 h 1783957"/>
                <a:gd name="connsiteX602" fmla="*/ 1471041 w 1893885"/>
                <a:gd name="connsiteY602" fmla="*/ 513557 h 1783957"/>
                <a:gd name="connsiteX603" fmla="*/ 1450364 w 1893885"/>
                <a:gd name="connsiteY603" fmla="*/ 505792 h 1783957"/>
                <a:gd name="connsiteX604" fmla="*/ 1447779 w 1893885"/>
                <a:gd name="connsiteY604" fmla="*/ 508380 h 1783957"/>
                <a:gd name="connsiteX605" fmla="*/ 1440025 w 1893885"/>
                <a:gd name="connsiteY605" fmla="*/ 500615 h 1783957"/>
                <a:gd name="connsiteX606" fmla="*/ 1440025 w 1893885"/>
                <a:gd name="connsiteY606" fmla="*/ 498027 h 1783957"/>
                <a:gd name="connsiteX607" fmla="*/ 1409008 w 1893885"/>
                <a:gd name="connsiteY607" fmla="*/ 472144 h 1783957"/>
                <a:gd name="connsiteX608" fmla="*/ 1375406 w 1893885"/>
                <a:gd name="connsiteY608" fmla="*/ 513557 h 1783957"/>
                <a:gd name="connsiteX609" fmla="*/ 1372822 w 1893885"/>
                <a:gd name="connsiteY609" fmla="*/ 510969 h 1783957"/>
                <a:gd name="connsiteX610" fmla="*/ 1354729 w 1893885"/>
                <a:gd name="connsiteY610" fmla="*/ 521322 h 1783957"/>
                <a:gd name="connsiteX611" fmla="*/ 1365068 w 1893885"/>
                <a:gd name="connsiteY611" fmla="*/ 526498 h 1783957"/>
                <a:gd name="connsiteX612" fmla="*/ 1367652 w 1893885"/>
                <a:gd name="connsiteY612" fmla="*/ 523910 h 1783957"/>
                <a:gd name="connsiteX613" fmla="*/ 1403838 w 1893885"/>
                <a:gd name="connsiteY613" fmla="*/ 557558 h 1783957"/>
                <a:gd name="connsiteX614" fmla="*/ 1401254 w 1893885"/>
                <a:gd name="connsiteY614" fmla="*/ 575677 h 1783957"/>
                <a:gd name="connsiteX615" fmla="*/ 1414177 w 1893885"/>
                <a:gd name="connsiteY615" fmla="*/ 591207 h 1783957"/>
                <a:gd name="connsiteX616" fmla="*/ 1416762 w 1893885"/>
                <a:gd name="connsiteY616" fmla="*/ 591207 h 1783957"/>
                <a:gd name="connsiteX617" fmla="*/ 1437440 w 1893885"/>
                <a:gd name="connsiteY617" fmla="*/ 583442 h 1783957"/>
                <a:gd name="connsiteX618" fmla="*/ 1440025 w 1893885"/>
                <a:gd name="connsiteY618" fmla="*/ 580854 h 1783957"/>
                <a:gd name="connsiteX619" fmla="*/ 1450364 w 1893885"/>
                <a:gd name="connsiteY619" fmla="*/ 580854 h 1783957"/>
                <a:gd name="connsiteX620" fmla="*/ 1440025 w 1893885"/>
                <a:gd name="connsiteY620" fmla="*/ 591207 h 1783957"/>
                <a:gd name="connsiteX621" fmla="*/ 1434855 w 1893885"/>
                <a:gd name="connsiteY621" fmla="*/ 593795 h 1783957"/>
                <a:gd name="connsiteX622" fmla="*/ 1427101 w 1893885"/>
                <a:gd name="connsiteY622" fmla="*/ 601560 h 1783957"/>
                <a:gd name="connsiteX623" fmla="*/ 1421932 w 1893885"/>
                <a:gd name="connsiteY623" fmla="*/ 601560 h 1783957"/>
                <a:gd name="connsiteX624" fmla="*/ 1409008 w 1893885"/>
                <a:gd name="connsiteY624" fmla="*/ 627443 h 1783957"/>
                <a:gd name="connsiteX625" fmla="*/ 1409008 w 1893885"/>
                <a:gd name="connsiteY625" fmla="*/ 632619 h 1783957"/>
                <a:gd name="connsiteX626" fmla="*/ 1409008 w 1893885"/>
                <a:gd name="connsiteY626" fmla="*/ 668856 h 1783957"/>
                <a:gd name="connsiteX627" fmla="*/ 1419347 w 1893885"/>
                <a:gd name="connsiteY627" fmla="*/ 668856 h 1783957"/>
                <a:gd name="connsiteX628" fmla="*/ 1432270 w 1893885"/>
                <a:gd name="connsiteY628" fmla="*/ 663680 h 1783957"/>
                <a:gd name="connsiteX629" fmla="*/ 1440025 w 1893885"/>
                <a:gd name="connsiteY629" fmla="*/ 666268 h 1783957"/>
                <a:gd name="connsiteX630" fmla="*/ 1447779 w 1893885"/>
                <a:gd name="connsiteY630" fmla="*/ 663680 h 1783957"/>
                <a:gd name="connsiteX631" fmla="*/ 1455533 w 1893885"/>
                <a:gd name="connsiteY631" fmla="*/ 666268 h 1783957"/>
                <a:gd name="connsiteX632" fmla="*/ 1455533 w 1893885"/>
                <a:gd name="connsiteY632" fmla="*/ 668856 h 1783957"/>
                <a:gd name="connsiteX633" fmla="*/ 1465872 w 1893885"/>
                <a:gd name="connsiteY633" fmla="*/ 681798 h 1783957"/>
                <a:gd name="connsiteX634" fmla="*/ 1460702 w 1893885"/>
                <a:gd name="connsiteY634" fmla="*/ 681798 h 1783957"/>
                <a:gd name="connsiteX635" fmla="*/ 1455533 w 1893885"/>
                <a:gd name="connsiteY635" fmla="*/ 686974 h 1783957"/>
                <a:gd name="connsiteX636" fmla="*/ 1432270 w 1893885"/>
                <a:gd name="connsiteY636" fmla="*/ 697328 h 1783957"/>
                <a:gd name="connsiteX637" fmla="*/ 1427101 w 1893885"/>
                <a:gd name="connsiteY637" fmla="*/ 697328 h 1783957"/>
                <a:gd name="connsiteX638" fmla="*/ 1424516 w 1893885"/>
                <a:gd name="connsiteY638" fmla="*/ 705092 h 1783957"/>
                <a:gd name="connsiteX639" fmla="*/ 1421932 w 1893885"/>
                <a:gd name="connsiteY639" fmla="*/ 705092 h 1783957"/>
                <a:gd name="connsiteX640" fmla="*/ 1401254 w 1893885"/>
                <a:gd name="connsiteY640" fmla="*/ 749093 h 1783957"/>
                <a:gd name="connsiteX641" fmla="*/ 1411593 w 1893885"/>
                <a:gd name="connsiteY641" fmla="*/ 754270 h 1783957"/>
                <a:gd name="connsiteX642" fmla="*/ 1419347 w 1893885"/>
                <a:gd name="connsiteY642" fmla="*/ 769800 h 1783957"/>
                <a:gd name="connsiteX643" fmla="*/ 1406423 w 1893885"/>
                <a:gd name="connsiteY643" fmla="*/ 780153 h 1783957"/>
                <a:gd name="connsiteX644" fmla="*/ 1406423 w 1893885"/>
                <a:gd name="connsiteY644" fmla="*/ 782741 h 1783957"/>
                <a:gd name="connsiteX645" fmla="*/ 1398669 w 1893885"/>
                <a:gd name="connsiteY645" fmla="*/ 816389 h 1783957"/>
                <a:gd name="connsiteX646" fmla="*/ 1396084 w 1893885"/>
                <a:gd name="connsiteY646" fmla="*/ 816389 h 1783957"/>
                <a:gd name="connsiteX647" fmla="*/ 1401254 w 1893885"/>
                <a:gd name="connsiteY647" fmla="*/ 826742 h 1783957"/>
                <a:gd name="connsiteX648" fmla="*/ 1388330 w 1893885"/>
                <a:gd name="connsiteY648" fmla="*/ 847449 h 1783957"/>
                <a:gd name="connsiteX649" fmla="*/ 1375406 w 1893885"/>
                <a:gd name="connsiteY649" fmla="*/ 844860 h 1783957"/>
                <a:gd name="connsiteX650" fmla="*/ 1370237 w 1893885"/>
                <a:gd name="connsiteY650" fmla="*/ 847449 h 1783957"/>
                <a:gd name="connsiteX651" fmla="*/ 1365068 w 1893885"/>
                <a:gd name="connsiteY651" fmla="*/ 855214 h 1783957"/>
                <a:gd name="connsiteX652" fmla="*/ 1349559 w 1893885"/>
                <a:gd name="connsiteY652" fmla="*/ 886273 h 1783957"/>
                <a:gd name="connsiteX653" fmla="*/ 1336636 w 1893885"/>
                <a:gd name="connsiteY653" fmla="*/ 886273 h 1783957"/>
                <a:gd name="connsiteX654" fmla="*/ 1336636 w 1893885"/>
                <a:gd name="connsiteY654" fmla="*/ 888862 h 1783957"/>
                <a:gd name="connsiteX655" fmla="*/ 1331466 w 1893885"/>
                <a:gd name="connsiteY655" fmla="*/ 891450 h 1783957"/>
                <a:gd name="connsiteX656" fmla="*/ 1339220 w 1893885"/>
                <a:gd name="connsiteY656" fmla="*/ 906980 h 1783957"/>
                <a:gd name="connsiteX657" fmla="*/ 1334051 w 1893885"/>
                <a:gd name="connsiteY657" fmla="*/ 919921 h 1783957"/>
                <a:gd name="connsiteX658" fmla="*/ 1328881 w 1893885"/>
                <a:gd name="connsiteY658" fmla="*/ 919921 h 1783957"/>
                <a:gd name="connsiteX659" fmla="*/ 1328881 w 1893885"/>
                <a:gd name="connsiteY659" fmla="*/ 914745 h 1783957"/>
                <a:gd name="connsiteX660" fmla="*/ 1318542 w 1893885"/>
                <a:gd name="connsiteY660" fmla="*/ 914745 h 1783957"/>
                <a:gd name="connsiteX661" fmla="*/ 1318542 w 1893885"/>
                <a:gd name="connsiteY661" fmla="*/ 912156 h 1783957"/>
                <a:gd name="connsiteX662" fmla="*/ 1303034 w 1893885"/>
                <a:gd name="connsiteY662" fmla="*/ 914745 h 1783957"/>
                <a:gd name="connsiteX663" fmla="*/ 1290110 w 1893885"/>
                <a:gd name="connsiteY663" fmla="*/ 922510 h 1783957"/>
                <a:gd name="connsiteX664" fmla="*/ 1287526 w 1893885"/>
                <a:gd name="connsiteY664" fmla="*/ 943216 h 1783957"/>
                <a:gd name="connsiteX665" fmla="*/ 1264263 w 1893885"/>
                <a:gd name="connsiteY665" fmla="*/ 940628 h 1783957"/>
                <a:gd name="connsiteX666" fmla="*/ 1238416 w 1893885"/>
                <a:gd name="connsiteY666" fmla="*/ 979453 h 1783957"/>
                <a:gd name="connsiteX667" fmla="*/ 1235831 w 1893885"/>
                <a:gd name="connsiteY667" fmla="*/ 979453 h 1783957"/>
                <a:gd name="connsiteX668" fmla="*/ 1300449 w 1893885"/>
                <a:gd name="connsiteY668" fmla="*/ 987217 h 1783957"/>
                <a:gd name="connsiteX669" fmla="*/ 1292695 w 1893885"/>
                <a:gd name="connsiteY669" fmla="*/ 963923 h 1783957"/>
                <a:gd name="connsiteX670" fmla="*/ 1300449 w 1893885"/>
                <a:gd name="connsiteY670" fmla="*/ 940628 h 1783957"/>
                <a:gd name="connsiteX671" fmla="*/ 1321127 w 1893885"/>
                <a:gd name="connsiteY671" fmla="*/ 925098 h 1783957"/>
                <a:gd name="connsiteX672" fmla="*/ 1354729 w 1893885"/>
                <a:gd name="connsiteY672" fmla="*/ 956158 h 1783957"/>
                <a:gd name="connsiteX673" fmla="*/ 1341805 w 1893885"/>
                <a:gd name="connsiteY673" fmla="*/ 992394 h 1783957"/>
                <a:gd name="connsiteX674" fmla="*/ 1318542 w 1893885"/>
                <a:gd name="connsiteY674" fmla="*/ 997571 h 1783957"/>
                <a:gd name="connsiteX675" fmla="*/ 1318542 w 1893885"/>
                <a:gd name="connsiteY675" fmla="*/ 1000159 h 1783957"/>
                <a:gd name="connsiteX676" fmla="*/ 1315958 w 1893885"/>
                <a:gd name="connsiteY676" fmla="*/ 1000159 h 1783957"/>
                <a:gd name="connsiteX677" fmla="*/ 1341805 w 1893885"/>
                <a:gd name="connsiteY677" fmla="*/ 1013101 h 1783957"/>
                <a:gd name="connsiteX678" fmla="*/ 1341805 w 1893885"/>
                <a:gd name="connsiteY678" fmla="*/ 1010512 h 1783957"/>
                <a:gd name="connsiteX679" fmla="*/ 1346974 w 1893885"/>
                <a:gd name="connsiteY679" fmla="*/ 1018277 h 1783957"/>
                <a:gd name="connsiteX680" fmla="*/ 1346974 w 1893885"/>
                <a:gd name="connsiteY680" fmla="*/ 1028631 h 1783957"/>
                <a:gd name="connsiteX681" fmla="*/ 1354729 w 1893885"/>
                <a:gd name="connsiteY681" fmla="*/ 1038984 h 1783957"/>
                <a:gd name="connsiteX682" fmla="*/ 1362483 w 1893885"/>
                <a:gd name="connsiteY682" fmla="*/ 1044160 h 1783957"/>
                <a:gd name="connsiteX683" fmla="*/ 1370237 w 1893885"/>
                <a:gd name="connsiteY683" fmla="*/ 1044160 h 1783957"/>
                <a:gd name="connsiteX684" fmla="*/ 1375406 w 1893885"/>
                <a:gd name="connsiteY684" fmla="*/ 1044160 h 1783957"/>
                <a:gd name="connsiteX685" fmla="*/ 1377991 w 1893885"/>
                <a:gd name="connsiteY685" fmla="*/ 1036395 h 1783957"/>
                <a:gd name="connsiteX686" fmla="*/ 1380576 w 1893885"/>
                <a:gd name="connsiteY686" fmla="*/ 1036395 h 1783957"/>
                <a:gd name="connsiteX687" fmla="*/ 1380576 w 1893885"/>
                <a:gd name="connsiteY687" fmla="*/ 1038984 h 1783957"/>
                <a:gd name="connsiteX688" fmla="*/ 1390915 w 1893885"/>
                <a:gd name="connsiteY688" fmla="*/ 1041572 h 1783957"/>
                <a:gd name="connsiteX689" fmla="*/ 1390915 w 1893885"/>
                <a:gd name="connsiteY689" fmla="*/ 1044160 h 1783957"/>
                <a:gd name="connsiteX690" fmla="*/ 1393500 w 1893885"/>
                <a:gd name="connsiteY690" fmla="*/ 1051925 h 1783957"/>
                <a:gd name="connsiteX691" fmla="*/ 1385745 w 1893885"/>
                <a:gd name="connsiteY691" fmla="*/ 1085574 h 1783957"/>
                <a:gd name="connsiteX692" fmla="*/ 1414177 w 1893885"/>
                <a:gd name="connsiteY692" fmla="*/ 1103692 h 1783957"/>
                <a:gd name="connsiteX693" fmla="*/ 1411593 w 1893885"/>
                <a:gd name="connsiteY693" fmla="*/ 1111457 h 1783957"/>
                <a:gd name="connsiteX694" fmla="*/ 1406423 w 1893885"/>
                <a:gd name="connsiteY694" fmla="*/ 1114045 h 1783957"/>
                <a:gd name="connsiteX695" fmla="*/ 1406423 w 1893885"/>
                <a:gd name="connsiteY695" fmla="*/ 1129575 h 1783957"/>
                <a:gd name="connsiteX696" fmla="*/ 1427101 w 1893885"/>
                <a:gd name="connsiteY696" fmla="*/ 1142516 h 1783957"/>
                <a:gd name="connsiteX697" fmla="*/ 1429686 w 1893885"/>
                <a:gd name="connsiteY697" fmla="*/ 1152870 h 1783957"/>
                <a:gd name="connsiteX698" fmla="*/ 1424516 w 1893885"/>
                <a:gd name="connsiteY698" fmla="*/ 1155458 h 1783957"/>
                <a:gd name="connsiteX699" fmla="*/ 1424516 w 1893885"/>
                <a:gd name="connsiteY699" fmla="*/ 1158046 h 1783957"/>
                <a:gd name="connsiteX700" fmla="*/ 1406423 w 1893885"/>
                <a:gd name="connsiteY700" fmla="*/ 1163223 h 1783957"/>
                <a:gd name="connsiteX701" fmla="*/ 1409008 w 1893885"/>
                <a:gd name="connsiteY701" fmla="*/ 1168400 h 1783957"/>
                <a:gd name="connsiteX702" fmla="*/ 1409008 w 1893885"/>
                <a:gd name="connsiteY702" fmla="*/ 1176165 h 1783957"/>
                <a:gd name="connsiteX703" fmla="*/ 1403838 w 1893885"/>
                <a:gd name="connsiteY703" fmla="*/ 1176165 h 1783957"/>
                <a:gd name="connsiteX704" fmla="*/ 1403838 w 1893885"/>
                <a:gd name="connsiteY704" fmla="*/ 1191694 h 1783957"/>
                <a:gd name="connsiteX705" fmla="*/ 1406423 w 1893885"/>
                <a:gd name="connsiteY705" fmla="*/ 1196871 h 1783957"/>
                <a:gd name="connsiteX706" fmla="*/ 1409008 w 1893885"/>
                <a:gd name="connsiteY706" fmla="*/ 1196871 h 1783957"/>
                <a:gd name="connsiteX707" fmla="*/ 1414177 w 1893885"/>
                <a:gd name="connsiteY707" fmla="*/ 1207224 h 1783957"/>
                <a:gd name="connsiteX708" fmla="*/ 1414177 w 1893885"/>
                <a:gd name="connsiteY708" fmla="*/ 1212401 h 1783957"/>
                <a:gd name="connsiteX709" fmla="*/ 1414177 w 1893885"/>
                <a:gd name="connsiteY709" fmla="*/ 1227931 h 1783957"/>
                <a:gd name="connsiteX710" fmla="*/ 1411593 w 1893885"/>
                <a:gd name="connsiteY710" fmla="*/ 1227931 h 1783957"/>
                <a:gd name="connsiteX711" fmla="*/ 1393500 w 1893885"/>
                <a:gd name="connsiteY711" fmla="*/ 1248637 h 1783957"/>
                <a:gd name="connsiteX712" fmla="*/ 1393500 w 1893885"/>
                <a:gd name="connsiteY712" fmla="*/ 1253814 h 1783957"/>
                <a:gd name="connsiteX713" fmla="*/ 1401254 w 1893885"/>
                <a:gd name="connsiteY713" fmla="*/ 1251226 h 1783957"/>
                <a:gd name="connsiteX714" fmla="*/ 1409008 w 1893885"/>
                <a:gd name="connsiteY714" fmla="*/ 1251226 h 1783957"/>
                <a:gd name="connsiteX715" fmla="*/ 1403838 w 1893885"/>
                <a:gd name="connsiteY715" fmla="*/ 1264167 h 1783957"/>
                <a:gd name="connsiteX716" fmla="*/ 1411593 w 1893885"/>
                <a:gd name="connsiteY716" fmla="*/ 1274520 h 1783957"/>
                <a:gd name="connsiteX717" fmla="*/ 1421932 w 1893885"/>
                <a:gd name="connsiteY717" fmla="*/ 1266756 h 1783957"/>
                <a:gd name="connsiteX718" fmla="*/ 1427101 w 1893885"/>
                <a:gd name="connsiteY718" fmla="*/ 1269344 h 1783957"/>
                <a:gd name="connsiteX719" fmla="*/ 1424516 w 1893885"/>
                <a:gd name="connsiteY719" fmla="*/ 1284874 h 1783957"/>
                <a:gd name="connsiteX720" fmla="*/ 1447779 w 1893885"/>
                <a:gd name="connsiteY720" fmla="*/ 1290050 h 1783957"/>
                <a:gd name="connsiteX721" fmla="*/ 1463287 w 1893885"/>
                <a:gd name="connsiteY721" fmla="*/ 1282285 h 1783957"/>
                <a:gd name="connsiteX722" fmla="*/ 1489134 w 1893885"/>
                <a:gd name="connsiteY722" fmla="*/ 1290050 h 1783957"/>
                <a:gd name="connsiteX723" fmla="*/ 1471041 w 1893885"/>
                <a:gd name="connsiteY723" fmla="*/ 1313345 h 1783957"/>
                <a:gd name="connsiteX724" fmla="*/ 1450364 w 1893885"/>
                <a:gd name="connsiteY724" fmla="*/ 1334052 h 1783957"/>
                <a:gd name="connsiteX725" fmla="*/ 1437440 w 1893885"/>
                <a:gd name="connsiteY725" fmla="*/ 1341817 h 1783957"/>
                <a:gd name="connsiteX726" fmla="*/ 1440025 w 1893885"/>
                <a:gd name="connsiteY726" fmla="*/ 1341817 h 1783957"/>
                <a:gd name="connsiteX727" fmla="*/ 1419347 w 1893885"/>
                <a:gd name="connsiteY727" fmla="*/ 1362523 h 1783957"/>
                <a:gd name="connsiteX728" fmla="*/ 1419347 w 1893885"/>
                <a:gd name="connsiteY728" fmla="*/ 1370288 h 1783957"/>
                <a:gd name="connsiteX729" fmla="*/ 1416762 w 1893885"/>
                <a:gd name="connsiteY729" fmla="*/ 1370288 h 1783957"/>
                <a:gd name="connsiteX730" fmla="*/ 1398669 w 1893885"/>
                <a:gd name="connsiteY730" fmla="*/ 1396171 h 1783957"/>
                <a:gd name="connsiteX731" fmla="*/ 1393500 w 1893885"/>
                <a:gd name="connsiteY731" fmla="*/ 1409113 h 1783957"/>
                <a:gd name="connsiteX732" fmla="*/ 1380576 w 1893885"/>
                <a:gd name="connsiteY732" fmla="*/ 1416878 h 1783957"/>
                <a:gd name="connsiteX733" fmla="*/ 1380576 w 1893885"/>
                <a:gd name="connsiteY733" fmla="*/ 1422054 h 1783957"/>
                <a:gd name="connsiteX734" fmla="*/ 1352144 w 1893885"/>
                <a:gd name="connsiteY734" fmla="*/ 1476409 h 1783957"/>
                <a:gd name="connsiteX735" fmla="*/ 1354729 w 1893885"/>
                <a:gd name="connsiteY735" fmla="*/ 1478997 h 1783957"/>
                <a:gd name="connsiteX736" fmla="*/ 1349559 w 1893885"/>
                <a:gd name="connsiteY736" fmla="*/ 1478997 h 1783957"/>
                <a:gd name="connsiteX737" fmla="*/ 1334051 w 1893885"/>
                <a:gd name="connsiteY737" fmla="*/ 1478997 h 1783957"/>
                <a:gd name="connsiteX738" fmla="*/ 1331466 w 1893885"/>
                <a:gd name="connsiteY738" fmla="*/ 1481586 h 1783957"/>
                <a:gd name="connsiteX739" fmla="*/ 1284941 w 1893885"/>
                <a:gd name="connsiteY739" fmla="*/ 1478997 h 1783957"/>
                <a:gd name="connsiteX740" fmla="*/ 1230662 w 1893885"/>
                <a:gd name="connsiteY740" fmla="*/ 1445349 h 1783957"/>
                <a:gd name="connsiteX741" fmla="*/ 1212569 w 1893885"/>
                <a:gd name="connsiteY741" fmla="*/ 1406525 h 1783957"/>
                <a:gd name="connsiteX742" fmla="*/ 1212569 w 1893885"/>
                <a:gd name="connsiteY742" fmla="*/ 1367700 h 1783957"/>
                <a:gd name="connsiteX743" fmla="*/ 1207399 w 1893885"/>
                <a:gd name="connsiteY743" fmla="*/ 1362523 h 1783957"/>
                <a:gd name="connsiteX744" fmla="*/ 1204814 w 1893885"/>
                <a:gd name="connsiteY744" fmla="*/ 1357347 h 1783957"/>
                <a:gd name="connsiteX745" fmla="*/ 1194476 w 1893885"/>
                <a:gd name="connsiteY745" fmla="*/ 1339228 h 1783957"/>
                <a:gd name="connsiteX746" fmla="*/ 1197060 w 1893885"/>
                <a:gd name="connsiteY746" fmla="*/ 1326287 h 1783957"/>
                <a:gd name="connsiteX747" fmla="*/ 1199645 w 1893885"/>
                <a:gd name="connsiteY747" fmla="*/ 1323698 h 1783957"/>
                <a:gd name="connsiteX748" fmla="*/ 1199645 w 1893885"/>
                <a:gd name="connsiteY748" fmla="*/ 1300404 h 1783957"/>
                <a:gd name="connsiteX749" fmla="*/ 1178967 w 1893885"/>
                <a:gd name="connsiteY749" fmla="*/ 1310757 h 1783957"/>
                <a:gd name="connsiteX750" fmla="*/ 1171213 w 1893885"/>
                <a:gd name="connsiteY750" fmla="*/ 1305580 h 1783957"/>
                <a:gd name="connsiteX751" fmla="*/ 1168628 w 1893885"/>
                <a:gd name="connsiteY751" fmla="*/ 1300404 h 1783957"/>
                <a:gd name="connsiteX752" fmla="*/ 1160874 w 1893885"/>
                <a:gd name="connsiteY752" fmla="*/ 1274520 h 1783957"/>
                <a:gd name="connsiteX753" fmla="*/ 1155705 w 1893885"/>
                <a:gd name="connsiteY753" fmla="*/ 1274520 h 1783957"/>
                <a:gd name="connsiteX754" fmla="*/ 1155705 w 1893885"/>
                <a:gd name="connsiteY754" fmla="*/ 1269344 h 1783957"/>
                <a:gd name="connsiteX755" fmla="*/ 1147950 w 1893885"/>
                <a:gd name="connsiteY755" fmla="*/ 1266756 h 1783957"/>
                <a:gd name="connsiteX756" fmla="*/ 1137612 w 1893885"/>
                <a:gd name="connsiteY756" fmla="*/ 1261579 h 1783957"/>
                <a:gd name="connsiteX757" fmla="*/ 1132442 w 1893885"/>
                <a:gd name="connsiteY757" fmla="*/ 1256402 h 1783957"/>
                <a:gd name="connsiteX758" fmla="*/ 1111764 w 1893885"/>
                <a:gd name="connsiteY758" fmla="*/ 1243461 h 1783957"/>
                <a:gd name="connsiteX759" fmla="*/ 1098841 w 1893885"/>
                <a:gd name="connsiteY759" fmla="*/ 1261579 h 1783957"/>
                <a:gd name="connsiteX760" fmla="*/ 1098841 w 1893885"/>
                <a:gd name="connsiteY760" fmla="*/ 1264167 h 1783957"/>
                <a:gd name="connsiteX761" fmla="*/ 1116934 w 1893885"/>
                <a:gd name="connsiteY761" fmla="*/ 1282285 h 1783957"/>
                <a:gd name="connsiteX762" fmla="*/ 1070409 w 1893885"/>
                <a:gd name="connsiteY762" fmla="*/ 1393583 h 1783957"/>
                <a:gd name="connsiteX763" fmla="*/ 1052316 w 1893885"/>
                <a:gd name="connsiteY763" fmla="*/ 1390995 h 1783957"/>
                <a:gd name="connsiteX764" fmla="*/ 1049731 w 1893885"/>
                <a:gd name="connsiteY764" fmla="*/ 1393583 h 1783957"/>
                <a:gd name="connsiteX765" fmla="*/ 1000621 w 1893885"/>
                <a:gd name="connsiteY765" fmla="*/ 1367700 h 1783957"/>
                <a:gd name="connsiteX766" fmla="*/ 1000621 w 1893885"/>
                <a:gd name="connsiteY766" fmla="*/ 1349582 h 1783957"/>
                <a:gd name="connsiteX767" fmla="*/ 987697 w 1893885"/>
                <a:gd name="connsiteY767" fmla="*/ 1331463 h 1783957"/>
                <a:gd name="connsiteX768" fmla="*/ 987697 w 1893885"/>
                <a:gd name="connsiteY768" fmla="*/ 1308169 h 1783957"/>
                <a:gd name="connsiteX769" fmla="*/ 979943 w 1893885"/>
                <a:gd name="connsiteY769" fmla="*/ 1302992 h 1783957"/>
                <a:gd name="connsiteX770" fmla="*/ 974774 w 1893885"/>
                <a:gd name="connsiteY770" fmla="*/ 1302992 h 1783957"/>
                <a:gd name="connsiteX771" fmla="*/ 964435 w 1893885"/>
                <a:gd name="connsiteY771" fmla="*/ 1331463 h 1783957"/>
                <a:gd name="connsiteX772" fmla="*/ 951511 w 1893885"/>
                <a:gd name="connsiteY772" fmla="*/ 1308169 h 1783957"/>
                <a:gd name="connsiteX773" fmla="*/ 907572 w 1893885"/>
                <a:gd name="connsiteY773" fmla="*/ 1292639 h 1783957"/>
                <a:gd name="connsiteX774" fmla="*/ 892064 w 1893885"/>
                <a:gd name="connsiteY774" fmla="*/ 1310757 h 1783957"/>
                <a:gd name="connsiteX775" fmla="*/ 933419 w 1893885"/>
                <a:gd name="connsiteY775" fmla="*/ 1370288 h 1783957"/>
                <a:gd name="connsiteX776" fmla="*/ 930834 w 1893885"/>
                <a:gd name="connsiteY776" fmla="*/ 1375465 h 1783957"/>
                <a:gd name="connsiteX777" fmla="*/ 933419 w 1893885"/>
                <a:gd name="connsiteY777" fmla="*/ 1375465 h 1783957"/>
                <a:gd name="connsiteX778" fmla="*/ 969604 w 1893885"/>
                <a:gd name="connsiteY778" fmla="*/ 1403936 h 1783957"/>
                <a:gd name="connsiteX779" fmla="*/ 1003206 w 1893885"/>
                <a:gd name="connsiteY779" fmla="*/ 1440173 h 1783957"/>
                <a:gd name="connsiteX780" fmla="*/ 1039392 w 1893885"/>
                <a:gd name="connsiteY780" fmla="*/ 1497116 h 1783957"/>
                <a:gd name="connsiteX781" fmla="*/ 1039392 w 1893885"/>
                <a:gd name="connsiteY781" fmla="*/ 1512645 h 1783957"/>
                <a:gd name="connsiteX782" fmla="*/ 1029053 w 1893885"/>
                <a:gd name="connsiteY782" fmla="*/ 1520410 h 1783957"/>
                <a:gd name="connsiteX783" fmla="*/ 992867 w 1893885"/>
                <a:gd name="connsiteY783" fmla="*/ 1507469 h 1783957"/>
                <a:gd name="connsiteX784" fmla="*/ 987697 w 1893885"/>
                <a:gd name="connsiteY784" fmla="*/ 1486762 h 1783957"/>
                <a:gd name="connsiteX785" fmla="*/ 969604 w 1893885"/>
                <a:gd name="connsiteY785" fmla="*/ 1463467 h 1783957"/>
                <a:gd name="connsiteX786" fmla="*/ 941172 w 1893885"/>
                <a:gd name="connsiteY786" fmla="*/ 1424643 h 1783957"/>
                <a:gd name="connsiteX787" fmla="*/ 923080 w 1893885"/>
                <a:gd name="connsiteY787" fmla="*/ 1396171 h 1783957"/>
                <a:gd name="connsiteX788" fmla="*/ 907572 w 1893885"/>
                <a:gd name="connsiteY788" fmla="*/ 1411701 h 1783957"/>
                <a:gd name="connsiteX789" fmla="*/ 907572 w 1893885"/>
                <a:gd name="connsiteY789" fmla="*/ 1409113 h 1783957"/>
                <a:gd name="connsiteX790" fmla="*/ 879140 w 1893885"/>
                <a:gd name="connsiteY790" fmla="*/ 1447938 h 1783957"/>
                <a:gd name="connsiteX791" fmla="*/ 868801 w 1893885"/>
                <a:gd name="connsiteY791" fmla="*/ 1445349 h 1783957"/>
                <a:gd name="connsiteX792" fmla="*/ 861047 w 1893885"/>
                <a:gd name="connsiteY792" fmla="*/ 1458291 h 1783957"/>
                <a:gd name="connsiteX793" fmla="*/ 853293 w 1893885"/>
                <a:gd name="connsiteY793" fmla="*/ 1458291 h 1783957"/>
                <a:gd name="connsiteX794" fmla="*/ 845539 w 1893885"/>
                <a:gd name="connsiteY794" fmla="*/ 1463467 h 1783957"/>
                <a:gd name="connsiteX795" fmla="*/ 840369 w 1893885"/>
                <a:gd name="connsiteY795" fmla="*/ 1471232 h 1783957"/>
                <a:gd name="connsiteX796" fmla="*/ 806768 w 1893885"/>
                <a:gd name="connsiteY796" fmla="*/ 1468644 h 1783957"/>
                <a:gd name="connsiteX797" fmla="*/ 799014 w 1893885"/>
                <a:gd name="connsiteY797" fmla="*/ 1473821 h 1783957"/>
                <a:gd name="connsiteX798" fmla="*/ 788675 w 1893885"/>
                <a:gd name="connsiteY798" fmla="*/ 1476409 h 1783957"/>
                <a:gd name="connsiteX799" fmla="*/ 786090 w 1893885"/>
                <a:gd name="connsiteY799" fmla="*/ 1473821 h 1783957"/>
                <a:gd name="connsiteX800" fmla="*/ 767997 w 1893885"/>
                <a:gd name="connsiteY800" fmla="*/ 1466056 h 1783957"/>
                <a:gd name="connsiteX801" fmla="*/ 767997 w 1893885"/>
                <a:gd name="connsiteY801" fmla="*/ 1458291 h 1783957"/>
                <a:gd name="connsiteX802" fmla="*/ 760243 w 1893885"/>
                <a:gd name="connsiteY802" fmla="*/ 1455703 h 1783957"/>
                <a:gd name="connsiteX803" fmla="*/ 700794 w 1893885"/>
                <a:gd name="connsiteY803" fmla="*/ 1409113 h 1783957"/>
                <a:gd name="connsiteX804" fmla="*/ 700794 w 1893885"/>
                <a:gd name="connsiteY804" fmla="*/ 1414290 h 1783957"/>
                <a:gd name="connsiteX805" fmla="*/ 607744 w 1893885"/>
                <a:gd name="connsiteY805" fmla="*/ 1258991 h 1783957"/>
                <a:gd name="connsiteX806" fmla="*/ 615498 w 1893885"/>
                <a:gd name="connsiteY806" fmla="*/ 1246049 h 1783957"/>
                <a:gd name="connsiteX807" fmla="*/ 568973 w 1893885"/>
                <a:gd name="connsiteY807" fmla="*/ 1220166 h 1783957"/>
                <a:gd name="connsiteX808" fmla="*/ 566388 w 1893885"/>
                <a:gd name="connsiteY808" fmla="*/ 1202048 h 1783957"/>
                <a:gd name="connsiteX809" fmla="*/ 563803 w 1893885"/>
                <a:gd name="connsiteY809" fmla="*/ 1199459 h 1783957"/>
                <a:gd name="connsiteX810" fmla="*/ 566388 w 1893885"/>
                <a:gd name="connsiteY810" fmla="*/ 1183929 h 1783957"/>
                <a:gd name="connsiteX811" fmla="*/ 561218 w 1893885"/>
                <a:gd name="connsiteY811" fmla="*/ 1176165 h 1783957"/>
                <a:gd name="connsiteX812" fmla="*/ 568973 w 1893885"/>
                <a:gd name="connsiteY812" fmla="*/ 1152870 h 1783957"/>
                <a:gd name="connsiteX813" fmla="*/ 566388 w 1893885"/>
                <a:gd name="connsiteY813" fmla="*/ 1152870 h 1783957"/>
                <a:gd name="connsiteX814" fmla="*/ 599989 w 1893885"/>
                <a:gd name="connsiteY814" fmla="*/ 1121810 h 1783957"/>
                <a:gd name="connsiteX815" fmla="*/ 602574 w 1893885"/>
                <a:gd name="connsiteY815" fmla="*/ 1124398 h 1783957"/>
                <a:gd name="connsiteX816" fmla="*/ 612913 w 1893885"/>
                <a:gd name="connsiteY816" fmla="*/ 1116633 h 1783957"/>
                <a:gd name="connsiteX817" fmla="*/ 656854 w 1893885"/>
                <a:gd name="connsiteY817" fmla="*/ 1134751 h 1783957"/>
                <a:gd name="connsiteX818" fmla="*/ 672362 w 1893885"/>
                <a:gd name="connsiteY818" fmla="*/ 1145105 h 1783957"/>
                <a:gd name="connsiteX819" fmla="*/ 674946 w 1893885"/>
                <a:gd name="connsiteY819" fmla="*/ 1150281 h 1783957"/>
                <a:gd name="connsiteX820" fmla="*/ 680116 w 1893885"/>
                <a:gd name="connsiteY820" fmla="*/ 1155458 h 1783957"/>
                <a:gd name="connsiteX821" fmla="*/ 682701 w 1893885"/>
                <a:gd name="connsiteY821" fmla="*/ 1186518 h 1783957"/>
                <a:gd name="connsiteX822" fmla="*/ 687870 w 1893885"/>
                <a:gd name="connsiteY822" fmla="*/ 1189106 h 1783957"/>
                <a:gd name="connsiteX823" fmla="*/ 667192 w 1893885"/>
                <a:gd name="connsiteY823" fmla="*/ 1227931 h 1783957"/>
                <a:gd name="connsiteX824" fmla="*/ 659438 w 1893885"/>
                <a:gd name="connsiteY824" fmla="*/ 1227931 h 1783957"/>
                <a:gd name="connsiteX825" fmla="*/ 651684 w 1893885"/>
                <a:gd name="connsiteY825" fmla="*/ 1238284 h 1783957"/>
                <a:gd name="connsiteX826" fmla="*/ 674946 w 1893885"/>
                <a:gd name="connsiteY826" fmla="*/ 1251226 h 1783957"/>
                <a:gd name="connsiteX827" fmla="*/ 687870 w 1893885"/>
                <a:gd name="connsiteY827" fmla="*/ 1235696 h 1783957"/>
                <a:gd name="connsiteX828" fmla="*/ 687870 w 1893885"/>
                <a:gd name="connsiteY828" fmla="*/ 1258991 h 1783957"/>
                <a:gd name="connsiteX829" fmla="*/ 698209 w 1893885"/>
                <a:gd name="connsiteY829" fmla="*/ 1271932 h 1783957"/>
                <a:gd name="connsiteX830" fmla="*/ 700794 w 1893885"/>
                <a:gd name="connsiteY830" fmla="*/ 1284874 h 1783957"/>
                <a:gd name="connsiteX831" fmla="*/ 721472 w 1893885"/>
                <a:gd name="connsiteY831" fmla="*/ 1295227 h 1783957"/>
                <a:gd name="connsiteX832" fmla="*/ 739565 w 1893885"/>
                <a:gd name="connsiteY832" fmla="*/ 1271932 h 1783957"/>
                <a:gd name="connsiteX833" fmla="*/ 757658 w 1893885"/>
                <a:gd name="connsiteY833" fmla="*/ 1274520 h 1783957"/>
                <a:gd name="connsiteX834" fmla="*/ 767997 w 1893885"/>
                <a:gd name="connsiteY834" fmla="*/ 1253814 h 1783957"/>
                <a:gd name="connsiteX835" fmla="*/ 765412 w 1893885"/>
                <a:gd name="connsiteY835" fmla="*/ 1248637 h 1783957"/>
                <a:gd name="connsiteX836" fmla="*/ 765412 w 1893885"/>
                <a:gd name="connsiteY836" fmla="*/ 1240872 h 1783957"/>
                <a:gd name="connsiteX837" fmla="*/ 762827 w 1893885"/>
                <a:gd name="connsiteY837" fmla="*/ 1240872 h 1783957"/>
                <a:gd name="connsiteX838" fmla="*/ 765412 w 1893885"/>
                <a:gd name="connsiteY838" fmla="*/ 1217578 h 1783957"/>
                <a:gd name="connsiteX839" fmla="*/ 736980 w 1893885"/>
                <a:gd name="connsiteY839" fmla="*/ 1202048 h 1783957"/>
                <a:gd name="connsiteX840" fmla="*/ 731811 w 1893885"/>
                <a:gd name="connsiteY840" fmla="*/ 1183929 h 1783957"/>
                <a:gd name="connsiteX841" fmla="*/ 713718 w 1893885"/>
                <a:gd name="connsiteY841" fmla="*/ 1170988 h 1783957"/>
                <a:gd name="connsiteX842" fmla="*/ 713718 w 1893885"/>
                <a:gd name="connsiteY842" fmla="*/ 1173576 h 1783957"/>
                <a:gd name="connsiteX843" fmla="*/ 664608 w 1893885"/>
                <a:gd name="connsiteY843" fmla="*/ 1132163 h 1783957"/>
                <a:gd name="connsiteX844" fmla="*/ 633591 w 1893885"/>
                <a:gd name="connsiteY844" fmla="*/ 1108868 h 1783957"/>
                <a:gd name="connsiteX845" fmla="*/ 612913 w 1893885"/>
                <a:gd name="connsiteY845" fmla="*/ 1098515 h 1783957"/>
                <a:gd name="connsiteX846" fmla="*/ 605159 w 1893885"/>
                <a:gd name="connsiteY846" fmla="*/ 1095927 h 1783957"/>
                <a:gd name="connsiteX847" fmla="*/ 532786 w 1893885"/>
                <a:gd name="connsiteY847" fmla="*/ 1031219 h 1783957"/>
                <a:gd name="connsiteX848" fmla="*/ 517278 w 1893885"/>
                <a:gd name="connsiteY848" fmla="*/ 1036395 h 1783957"/>
                <a:gd name="connsiteX849" fmla="*/ 504355 w 1893885"/>
                <a:gd name="connsiteY849" fmla="*/ 1031219 h 1783957"/>
                <a:gd name="connsiteX850" fmla="*/ 439736 w 1893885"/>
                <a:gd name="connsiteY850" fmla="*/ 994982 h 1783957"/>
                <a:gd name="connsiteX851" fmla="*/ 460414 w 1893885"/>
                <a:gd name="connsiteY851" fmla="*/ 974276 h 1783957"/>
                <a:gd name="connsiteX852" fmla="*/ 504355 w 1893885"/>
                <a:gd name="connsiteY852" fmla="*/ 971688 h 1783957"/>
                <a:gd name="connsiteX853" fmla="*/ 525032 w 1893885"/>
                <a:gd name="connsiteY853" fmla="*/ 945804 h 1783957"/>
                <a:gd name="connsiteX854" fmla="*/ 519863 w 1893885"/>
                <a:gd name="connsiteY854" fmla="*/ 943216 h 1783957"/>
                <a:gd name="connsiteX855" fmla="*/ 532786 w 1893885"/>
                <a:gd name="connsiteY855" fmla="*/ 922510 h 1783957"/>
                <a:gd name="connsiteX856" fmla="*/ 545710 w 1893885"/>
                <a:gd name="connsiteY856" fmla="*/ 860390 h 1783957"/>
                <a:gd name="connsiteX857" fmla="*/ 574142 w 1893885"/>
                <a:gd name="connsiteY857" fmla="*/ 813801 h 1783957"/>
                <a:gd name="connsiteX858" fmla="*/ 602574 w 1893885"/>
                <a:gd name="connsiteY858" fmla="*/ 746505 h 1783957"/>
                <a:gd name="connsiteX859" fmla="*/ 594820 w 1893885"/>
                <a:gd name="connsiteY859" fmla="*/ 733564 h 1783957"/>
                <a:gd name="connsiteX860" fmla="*/ 592235 w 1893885"/>
                <a:gd name="connsiteY860" fmla="*/ 699916 h 1783957"/>
                <a:gd name="connsiteX861" fmla="*/ 589650 w 1893885"/>
                <a:gd name="connsiteY861" fmla="*/ 692151 h 1783957"/>
                <a:gd name="connsiteX862" fmla="*/ 592235 w 1893885"/>
                <a:gd name="connsiteY862" fmla="*/ 692151 h 1783957"/>
                <a:gd name="connsiteX863" fmla="*/ 592235 w 1893885"/>
                <a:gd name="connsiteY863" fmla="*/ 689563 h 1783957"/>
                <a:gd name="connsiteX864" fmla="*/ 587066 w 1893885"/>
                <a:gd name="connsiteY864" fmla="*/ 684386 h 1783957"/>
                <a:gd name="connsiteX865" fmla="*/ 599989 w 1893885"/>
                <a:gd name="connsiteY865" fmla="*/ 663680 h 1783957"/>
                <a:gd name="connsiteX866" fmla="*/ 599989 w 1893885"/>
                <a:gd name="connsiteY866" fmla="*/ 676621 h 1783957"/>
                <a:gd name="connsiteX867" fmla="*/ 607744 w 1893885"/>
                <a:gd name="connsiteY867" fmla="*/ 689563 h 1783957"/>
                <a:gd name="connsiteX868" fmla="*/ 610328 w 1893885"/>
                <a:gd name="connsiteY868" fmla="*/ 710269 h 1783957"/>
                <a:gd name="connsiteX869" fmla="*/ 623252 w 1893885"/>
                <a:gd name="connsiteY869" fmla="*/ 725799 h 1783957"/>
                <a:gd name="connsiteX870" fmla="*/ 625837 w 1893885"/>
                <a:gd name="connsiteY870" fmla="*/ 720622 h 1783957"/>
                <a:gd name="connsiteX871" fmla="*/ 631006 w 1893885"/>
                <a:gd name="connsiteY871" fmla="*/ 720622 h 1783957"/>
                <a:gd name="connsiteX872" fmla="*/ 656854 w 1893885"/>
                <a:gd name="connsiteY872" fmla="*/ 668856 h 1783957"/>
                <a:gd name="connsiteX873" fmla="*/ 633591 w 1893885"/>
                <a:gd name="connsiteY873" fmla="*/ 658503 h 1783957"/>
                <a:gd name="connsiteX874" fmla="*/ 618083 w 1893885"/>
                <a:gd name="connsiteY874" fmla="*/ 666268 h 1783957"/>
                <a:gd name="connsiteX875" fmla="*/ 615498 w 1893885"/>
                <a:gd name="connsiteY875" fmla="*/ 663680 h 1783957"/>
                <a:gd name="connsiteX876" fmla="*/ 612913 w 1893885"/>
                <a:gd name="connsiteY876" fmla="*/ 658503 h 1783957"/>
                <a:gd name="connsiteX877" fmla="*/ 618083 w 1893885"/>
                <a:gd name="connsiteY877" fmla="*/ 640384 h 1783957"/>
                <a:gd name="connsiteX878" fmla="*/ 669777 w 1893885"/>
                <a:gd name="connsiteY878" fmla="*/ 658503 h 1783957"/>
                <a:gd name="connsiteX879" fmla="*/ 680116 w 1893885"/>
                <a:gd name="connsiteY879" fmla="*/ 671445 h 1783957"/>
                <a:gd name="connsiteX880" fmla="*/ 729226 w 1893885"/>
                <a:gd name="connsiteY880" fmla="*/ 637796 h 1783957"/>
                <a:gd name="connsiteX881" fmla="*/ 731811 w 1893885"/>
                <a:gd name="connsiteY881" fmla="*/ 637796 h 1783957"/>
                <a:gd name="connsiteX882" fmla="*/ 729226 w 1893885"/>
                <a:gd name="connsiteY882" fmla="*/ 635208 h 1783957"/>
                <a:gd name="connsiteX883" fmla="*/ 734395 w 1893885"/>
                <a:gd name="connsiteY883" fmla="*/ 627443 h 1783957"/>
                <a:gd name="connsiteX884" fmla="*/ 731811 w 1893885"/>
                <a:gd name="connsiteY884" fmla="*/ 622267 h 1783957"/>
                <a:gd name="connsiteX885" fmla="*/ 739565 w 1893885"/>
                <a:gd name="connsiteY885" fmla="*/ 622267 h 1783957"/>
                <a:gd name="connsiteX886" fmla="*/ 739565 w 1893885"/>
                <a:gd name="connsiteY886" fmla="*/ 614502 h 1783957"/>
                <a:gd name="connsiteX887" fmla="*/ 747319 w 1893885"/>
                <a:gd name="connsiteY887" fmla="*/ 591207 h 1783957"/>
                <a:gd name="connsiteX888" fmla="*/ 755073 w 1893885"/>
                <a:gd name="connsiteY888" fmla="*/ 567912 h 1783957"/>
                <a:gd name="connsiteX889" fmla="*/ 762827 w 1893885"/>
                <a:gd name="connsiteY889" fmla="*/ 575677 h 1783957"/>
                <a:gd name="connsiteX890" fmla="*/ 760243 w 1893885"/>
                <a:gd name="connsiteY890" fmla="*/ 578265 h 1783957"/>
                <a:gd name="connsiteX891" fmla="*/ 767997 w 1893885"/>
                <a:gd name="connsiteY891" fmla="*/ 583442 h 1783957"/>
                <a:gd name="connsiteX892" fmla="*/ 775751 w 1893885"/>
                <a:gd name="connsiteY892" fmla="*/ 575677 h 1783957"/>
                <a:gd name="connsiteX893" fmla="*/ 786090 w 1893885"/>
                <a:gd name="connsiteY893" fmla="*/ 573089 h 1783957"/>
                <a:gd name="connsiteX894" fmla="*/ 796429 w 1893885"/>
                <a:gd name="connsiteY894" fmla="*/ 567912 h 1783957"/>
                <a:gd name="connsiteX895" fmla="*/ 804183 w 1893885"/>
                <a:gd name="connsiteY895" fmla="*/ 567912 h 1783957"/>
                <a:gd name="connsiteX896" fmla="*/ 806768 w 1893885"/>
                <a:gd name="connsiteY896" fmla="*/ 586030 h 1783957"/>
                <a:gd name="connsiteX897" fmla="*/ 811937 w 1893885"/>
                <a:gd name="connsiteY897" fmla="*/ 593795 h 1783957"/>
                <a:gd name="connsiteX898" fmla="*/ 814522 w 1893885"/>
                <a:gd name="connsiteY898" fmla="*/ 591207 h 1783957"/>
                <a:gd name="connsiteX899" fmla="*/ 817106 w 1893885"/>
                <a:gd name="connsiteY899" fmla="*/ 593795 h 1783957"/>
                <a:gd name="connsiteX900" fmla="*/ 811937 w 1893885"/>
                <a:gd name="connsiteY900" fmla="*/ 598972 h 1783957"/>
                <a:gd name="connsiteX901" fmla="*/ 819691 w 1893885"/>
                <a:gd name="connsiteY901" fmla="*/ 606737 h 1783957"/>
                <a:gd name="connsiteX902" fmla="*/ 822276 w 1893885"/>
                <a:gd name="connsiteY902" fmla="*/ 619679 h 1783957"/>
                <a:gd name="connsiteX903" fmla="*/ 827446 w 1893885"/>
                <a:gd name="connsiteY903" fmla="*/ 619679 h 1783957"/>
                <a:gd name="connsiteX904" fmla="*/ 827446 w 1893885"/>
                <a:gd name="connsiteY904" fmla="*/ 637796 h 1783957"/>
                <a:gd name="connsiteX905" fmla="*/ 850708 w 1893885"/>
                <a:gd name="connsiteY905" fmla="*/ 635208 h 1783957"/>
                <a:gd name="connsiteX906" fmla="*/ 910156 w 1893885"/>
                <a:gd name="connsiteY906" fmla="*/ 655915 h 1783957"/>
                <a:gd name="connsiteX907" fmla="*/ 912741 w 1893885"/>
                <a:gd name="connsiteY907" fmla="*/ 655915 h 1783957"/>
                <a:gd name="connsiteX908" fmla="*/ 925664 w 1893885"/>
                <a:gd name="connsiteY908" fmla="*/ 635208 h 1783957"/>
                <a:gd name="connsiteX909" fmla="*/ 930834 w 1893885"/>
                <a:gd name="connsiteY909" fmla="*/ 635208 h 1783957"/>
                <a:gd name="connsiteX910" fmla="*/ 928249 w 1893885"/>
                <a:gd name="connsiteY910" fmla="*/ 632619 h 1783957"/>
                <a:gd name="connsiteX911" fmla="*/ 933419 w 1893885"/>
                <a:gd name="connsiteY911" fmla="*/ 630032 h 1783957"/>
                <a:gd name="connsiteX912" fmla="*/ 936003 w 1893885"/>
                <a:gd name="connsiteY912" fmla="*/ 622267 h 1783957"/>
                <a:gd name="connsiteX913" fmla="*/ 936003 w 1893885"/>
                <a:gd name="connsiteY913" fmla="*/ 617091 h 1783957"/>
                <a:gd name="connsiteX914" fmla="*/ 941172 w 1893885"/>
                <a:gd name="connsiteY914" fmla="*/ 614502 h 1783957"/>
                <a:gd name="connsiteX915" fmla="*/ 938588 w 1893885"/>
                <a:gd name="connsiteY915" fmla="*/ 611914 h 1783957"/>
                <a:gd name="connsiteX916" fmla="*/ 941172 w 1893885"/>
                <a:gd name="connsiteY916" fmla="*/ 586030 h 1783957"/>
                <a:gd name="connsiteX917" fmla="*/ 930834 w 1893885"/>
                <a:gd name="connsiteY917" fmla="*/ 578265 h 1783957"/>
                <a:gd name="connsiteX918" fmla="*/ 928249 w 1893885"/>
                <a:gd name="connsiteY918" fmla="*/ 580854 h 1783957"/>
                <a:gd name="connsiteX919" fmla="*/ 907572 w 1893885"/>
                <a:gd name="connsiteY919" fmla="*/ 580854 h 1783957"/>
                <a:gd name="connsiteX920" fmla="*/ 930834 w 1893885"/>
                <a:gd name="connsiteY920" fmla="*/ 565323 h 1783957"/>
                <a:gd name="connsiteX921" fmla="*/ 910156 w 1893885"/>
                <a:gd name="connsiteY921" fmla="*/ 573089 h 1783957"/>
                <a:gd name="connsiteX922" fmla="*/ 855877 w 1893885"/>
                <a:gd name="connsiteY922" fmla="*/ 593795 h 1783957"/>
                <a:gd name="connsiteX923" fmla="*/ 845539 w 1893885"/>
                <a:gd name="connsiteY923" fmla="*/ 596384 h 1783957"/>
                <a:gd name="connsiteX924" fmla="*/ 897233 w 1893885"/>
                <a:gd name="connsiteY924" fmla="*/ 578265 h 1783957"/>
                <a:gd name="connsiteX925" fmla="*/ 907572 w 1893885"/>
                <a:gd name="connsiteY925" fmla="*/ 573089 h 1783957"/>
                <a:gd name="connsiteX926" fmla="*/ 915326 w 1893885"/>
                <a:gd name="connsiteY926" fmla="*/ 567912 h 1783957"/>
                <a:gd name="connsiteX927" fmla="*/ 925664 w 1893885"/>
                <a:gd name="connsiteY927" fmla="*/ 565323 h 1783957"/>
                <a:gd name="connsiteX928" fmla="*/ 910156 w 1893885"/>
                <a:gd name="connsiteY928" fmla="*/ 552382 h 1783957"/>
                <a:gd name="connsiteX929" fmla="*/ 894648 w 1893885"/>
                <a:gd name="connsiteY929" fmla="*/ 575677 h 1783957"/>
                <a:gd name="connsiteX930" fmla="*/ 892064 w 1893885"/>
                <a:gd name="connsiteY930" fmla="*/ 575677 h 1783957"/>
                <a:gd name="connsiteX931" fmla="*/ 907572 w 1893885"/>
                <a:gd name="connsiteY931" fmla="*/ 549793 h 1783957"/>
                <a:gd name="connsiteX932" fmla="*/ 889479 w 1893885"/>
                <a:gd name="connsiteY932" fmla="*/ 529087 h 1783957"/>
                <a:gd name="connsiteX933" fmla="*/ 842954 w 1893885"/>
                <a:gd name="connsiteY933" fmla="*/ 516145 h 1783957"/>
                <a:gd name="connsiteX934" fmla="*/ 848123 w 1893885"/>
                <a:gd name="connsiteY934" fmla="*/ 508380 h 1783957"/>
                <a:gd name="connsiteX935" fmla="*/ 845539 w 1893885"/>
                <a:gd name="connsiteY935" fmla="*/ 505792 h 1783957"/>
                <a:gd name="connsiteX936" fmla="*/ 855877 w 1893885"/>
                <a:gd name="connsiteY936" fmla="*/ 498027 h 1783957"/>
                <a:gd name="connsiteX937" fmla="*/ 871386 w 1893885"/>
                <a:gd name="connsiteY937" fmla="*/ 495439 h 1783957"/>
                <a:gd name="connsiteX938" fmla="*/ 879140 w 1893885"/>
                <a:gd name="connsiteY938" fmla="*/ 479909 h 1783957"/>
                <a:gd name="connsiteX939" fmla="*/ 871386 w 1893885"/>
                <a:gd name="connsiteY939" fmla="*/ 466967 h 1783957"/>
                <a:gd name="connsiteX940" fmla="*/ 861047 w 1893885"/>
                <a:gd name="connsiteY940" fmla="*/ 461791 h 1783957"/>
                <a:gd name="connsiteX941" fmla="*/ 827446 w 1893885"/>
                <a:gd name="connsiteY941" fmla="*/ 492851 h 1783957"/>
                <a:gd name="connsiteX942" fmla="*/ 858462 w 1893885"/>
                <a:gd name="connsiteY942" fmla="*/ 451438 h 1783957"/>
                <a:gd name="connsiteX943" fmla="*/ 861047 w 1893885"/>
                <a:gd name="connsiteY943" fmla="*/ 433319 h 1783957"/>
                <a:gd name="connsiteX944" fmla="*/ 858462 w 1893885"/>
                <a:gd name="connsiteY944" fmla="*/ 428143 h 1783957"/>
                <a:gd name="connsiteX945" fmla="*/ 832615 w 1893885"/>
                <a:gd name="connsiteY945" fmla="*/ 420378 h 1783957"/>
                <a:gd name="connsiteX946" fmla="*/ 858462 w 1893885"/>
                <a:gd name="connsiteY946" fmla="*/ 412613 h 1783957"/>
                <a:gd name="connsiteX947" fmla="*/ 848123 w 1893885"/>
                <a:gd name="connsiteY947" fmla="*/ 397083 h 1783957"/>
                <a:gd name="connsiteX948" fmla="*/ 845539 w 1893885"/>
                <a:gd name="connsiteY948" fmla="*/ 371200 h 1783957"/>
                <a:gd name="connsiteX949" fmla="*/ 827446 w 1893885"/>
                <a:gd name="connsiteY949" fmla="*/ 360847 h 1783957"/>
                <a:gd name="connsiteX950" fmla="*/ 835199 w 1893885"/>
                <a:gd name="connsiteY950" fmla="*/ 358258 h 1783957"/>
                <a:gd name="connsiteX951" fmla="*/ 801598 w 1893885"/>
                <a:gd name="connsiteY951" fmla="*/ 342728 h 1783957"/>
                <a:gd name="connsiteX952" fmla="*/ 822276 w 1893885"/>
                <a:gd name="connsiteY952" fmla="*/ 342728 h 1783957"/>
                <a:gd name="connsiteX953" fmla="*/ 830030 w 1893885"/>
                <a:gd name="connsiteY953" fmla="*/ 327199 h 1783957"/>
                <a:gd name="connsiteX954" fmla="*/ 819691 w 1893885"/>
                <a:gd name="connsiteY954" fmla="*/ 324610 h 1783957"/>
                <a:gd name="connsiteX955" fmla="*/ 842954 w 1893885"/>
                <a:gd name="connsiteY955" fmla="*/ 298727 h 1783957"/>
                <a:gd name="connsiteX956" fmla="*/ 845539 w 1893885"/>
                <a:gd name="connsiteY956" fmla="*/ 270256 h 1783957"/>
                <a:gd name="connsiteX957" fmla="*/ 842954 w 1893885"/>
                <a:gd name="connsiteY957" fmla="*/ 267667 h 1783957"/>
                <a:gd name="connsiteX958" fmla="*/ 863631 w 1893885"/>
                <a:gd name="connsiteY958" fmla="*/ 223666 h 1783957"/>
                <a:gd name="connsiteX959" fmla="*/ 861047 w 1893885"/>
                <a:gd name="connsiteY959" fmla="*/ 223666 h 1783957"/>
                <a:gd name="connsiteX960" fmla="*/ 835199 w 1893885"/>
                <a:gd name="connsiteY960" fmla="*/ 241784 h 1783957"/>
                <a:gd name="connsiteX961" fmla="*/ 817106 w 1893885"/>
                <a:gd name="connsiteY961" fmla="*/ 236607 h 1783957"/>
                <a:gd name="connsiteX962" fmla="*/ 791259 w 1893885"/>
                <a:gd name="connsiteY962" fmla="*/ 197782 h 1783957"/>
                <a:gd name="connsiteX963" fmla="*/ 793844 w 1893885"/>
                <a:gd name="connsiteY963" fmla="*/ 177076 h 1783957"/>
                <a:gd name="connsiteX964" fmla="*/ 809353 w 1893885"/>
                <a:gd name="connsiteY964" fmla="*/ 156369 h 1783957"/>
                <a:gd name="connsiteX965" fmla="*/ 863631 w 1893885"/>
                <a:gd name="connsiteY965" fmla="*/ 164134 h 1783957"/>
                <a:gd name="connsiteX966" fmla="*/ 863631 w 1893885"/>
                <a:gd name="connsiteY966" fmla="*/ 166723 h 1783957"/>
                <a:gd name="connsiteX967" fmla="*/ 873971 w 1893885"/>
                <a:gd name="connsiteY967" fmla="*/ 182253 h 1783957"/>
                <a:gd name="connsiteX968" fmla="*/ 873971 w 1893885"/>
                <a:gd name="connsiteY968" fmla="*/ 192606 h 1783957"/>
                <a:gd name="connsiteX969" fmla="*/ 892064 w 1893885"/>
                <a:gd name="connsiteY969" fmla="*/ 190017 h 1783957"/>
                <a:gd name="connsiteX970" fmla="*/ 910156 w 1893885"/>
                <a:gd name="connsiteY970" fmla="*/ 166723 h 1783957"/>
                <a:gd name="connsiteX971" fmla="*/ 907572 w 1893885"/>
                <a:gd name="connsiteY971" fmla="*/ 164134 h 1783957"/>
                <a:gd name="connsiteX972" fmla="*/ 912741 w 1893885"/>
                <a:gd name="connsiteY972" fmla="*/ 151193 h 1783957"/>
                <a:gd name="connsiteX973" fmla="*/ 904987 w 1893885"/>
                <a:gd name="connsiteY973" fmla="*/ 143428 h 1783957"/>
                <a:gd name="connsiteX974" fmla="*/ 907572 w 1893885"/>
                <a:gd name="connsiteY974" fmla="*/ 138251 h 1783957"/>
                <a:gd name="connsiteX975" fmla="*/ 904987 w 1893885"/>
                <a:gd name="connsiteY975" fmla="*/ 135663 h 1783957"/>
                <a:gd name="connsiteX976" fmla="*/ 904987 w 1893885"/>
                <a:gd name="connsiteY976" fmla="*/ 125310 h 1783957"/>
                <a:gd name="connsiteX977" fmla="*/ 941172 w 1893885"/>
                <a:gd name="connsiteY977" fmla="*/ 140839 h 1783957"/>
                <a:gd name="connsiteX978" fmla="*/ 948926 w 1893885"/>
                <a:gd name="connsiteY978" fmla="*/ 138251 h 1783957"/>
                <a:gd name="connsiteX979" fmla="*/ 961850 w 1893885"/>
                <a:gd name="connsiteY979" fmla="*/ 138251 h 1783957"/>
                <a:gd name="connsiteX980" fmla="*/ 969604 w 1893885"/>
                <a:gd name="connsiteY980" fmla="*/ 122721 h 1783957"/>
                <a:gd name="connsiteX981" fmla="*/ 964435 w 1893885"/>
                <a:gd name="connsiteY981" fmla="*/ 107191 h 1783957"/>
                <a:gd name="connsiteX982" fmla="*/ 969604 w 1893885"/>
                <a:gd name="connsiteY982" fmla="*/ 96838 h 1783957"/>
                <a:gd name="connsiteX983" fmla="*/ 1235362 w 1893885"/>
                <a:gd name="connsiteY983" fmla="*/ 57151 h 1783957"/>
                <a:gd name="connsiteX984" fmla="*/ 1245753 w 1893885"/>
                <a:gd name="connsiteY984" fmla="*/ 67499 h 1783957"/>
                <a:gd name="connsiteX985" fmla="*/ 1243155 w 1893885"/>
                <a:gd name="connsiteY985" fmla="*/ 83021 h 1783957"/>
                <a:gd name="connsiteX986" fmla="*/ 1248350 w 1893885"/>
                <a:gd name="connsiteY986" fmla="*/ 88195 h 1783957"/>
                <a:gd name="connsiteX987" fmla="*/ 1243155 w 1893885"/>
                <a:gd name="connsiteY987" fmla="*/ 90782 h 1783957"/>
                <a:gd name="connsiteX988" fmla="*/ 1248350 w 1893885"/>
                <a:gd name="connsiteY988" fmla="*/ 101130 h 1783957"/>
                <a:gd name="connsiteX989" fmla="*/ 1237959 w 1893885"/>
                <a:gd name="connsiteY989" fmla="*/ 127001 h 1783957"/>
                <a:gd name="connsiteX990" fmla="*/ 1232764 w 1893885"/>
                <a:gd name="connsiteY990" fmla="*/ 124414 h 1783957"/>
                <a:gd name="connsiteX991" fmla="*/ 1235362 w 1893885"/>
                <a:gd name="connsiteY991" fmla="*/ 124414 h 1783957"/>
                <a:gd name="connsiteX992" fmla="*/ 1230166 w 1893885"/>
                <a:gd name="connsiteY992" fmla="*/ 114065 h 1783957"/>
                <a:gd name="connsiteX993" fmla="*/ 1230166 w 1893885"/>
                <a:gd name="connsiteY993" fmla="*/ 111478 h 1783957"/>
                <a:gd name="connsiteX994" fmla="*/ 1227569 w 1893885"/>
                <a:gd name="connsiteY994" fmla="*/ 108891 h 1783957"/>
                <a:gd name="connsiteX995" fmla="*/ 1224971 w 1893885"/>
                <a:gd name="connsiteY995" fmla="*/ 85608 h 1783957"/>
                <a:gd name="connsiteX996" fmla="*/ 1222373 w 1893885"/>
                <a:gd name="connsiteY996" fmla="*/ 83021 h 1783957"/>
                <a:gd name="connsiteX997" fmla="*/ 1232764 w 1893885"/>
                <a:gd name="connsiteY997" fmla="*/ 59738 h 1783957"/>
                <a:gd name="connsiteX998" fmla="*/ 1235362 w 1893885"/>
                <a:gd name="connsiteY998" fmla="*/ 57151 h 1783957"/>
                <a:gd name="connsiteX999" fmla="*/ 953133 w 1893885"/>
                <a:gd name="connsiteY999" fmla="*/ 36513 h 1783957"/>
                <a:gd name="connsiteX1000" fmla="*/ 965833 w 1893885"/>
                <a:gd name="connsiteY1000" fmla="*/ 52162 h 1783957"/>
                <a:gd name="connsiteX1001" fmla="*/ 963293 w 1893885"/>
                <a:gd name="connsiteY1001" fmla="*/ 70418 h 1783957"/>
                <a:gd name="connsiteX1002" fmla="*/ 945513 w 1893885"/>
                <a:gd name="connsiteY1002" fmla="*/ 57378 h 1783957"/>
                <a:gd name="connsiteX1003" fmla="*/ 953133 w 1893885"/>
                <a:gd name="connsiteY1003" fmla="*/ 36513 h 1783957"/>
                <a:gd name="connsiteX1004" fmla="*/ 1057046 w 1893885"/>
                <a:gd name="connsiteY1004" fmla="*/ 0 h 1783957"/>
                <a:gd name="connsiteX1005" fmla="*/ 1074509 w 1893885"/>
                <a:gd name="connsiteY1005" fmla="*/ 15689 h 1783957"/>
                <a:gd name="connsiteX1006" fmla="*/ 1069519 w 1893885"/>
                <a:gd name="connsiteY1006" fmla="*/ 39221 h 1783957"/>
                <a:gd name="connsiteX1007" fmla="*/ 1047068 w 1893885"/>
                <a:gd name="connsiteY1007" fmla="*/ 26147 h 1783957"/>
                <a:gd name="connsiteX1008" fmla="*/ 1044573 w 1893885"/>
                <a:gd name="connsiteY1008" fmla="*/ 20918 h 1783957"/>
                <a:gd name="connsiteX1009" fmla="*/ 1057046 w 1893885"/>
                <a:gd name="connsiteY1009" fmla="*/ 0 h 1783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</a:cxnLst>
              <a:rect l="l" t="t" r="r" b="b"/>
              <a:pathLst>
                <a:path w="1893885" h="1783957">
                  <a:moveTo>
                    <a:pt x="669129" y="1769608"/>
                  </a:moveTo>
                  <a:cubicBezTo>
                    <a:pt x="671510" y="1766887"/>
                    <a:pt x="673891" y="1772330"/>
                    <a:pt x="676273" y="1780494"/>
                  </a:cubicBezTo>
                  <a:cubicBezTo>
                    <a:pt x="676273" y="1783216"/>
                    <a:pt x="676273" y="1783216"/>
                    <a:pt x="673891" y="1783216"/>
                  </a:cubicBezTo>
                  <a:cubicBezTo>
                    <a:pt x="669129" y="1785937"/>
                    <a:pt x="664367" y="1780494"/>
                    <a:pt x="664367" y="1777773"/>
                  </a:cubicBezTo>
                  <a:cubicBezTo>
                    <a:pt x="661986" y="1772330"/>
                    <a:pt x="666748" y="1769608"/>
                    <a:pt x="669129" y="1769608"/>
                  </a:cubicBezTo>
                  <a:close/>
                  <a:moveTo>
                    <a:pt x="785414" y="1740927"/>
                  </a:moveTo>
                  <a:cubicBezTo>
                    <a:pt x="793153" y="1738312"/>
                    <a:pt x="803471" y="1748771"/>
                    <a:pt x="806051" y="1751386"/>
                  </a:cubicBezTo>
                  <a:cubicBezTo>
                    <a:pt x="808631" y="1759230"/>
                    <a:pt x="811211" y="1769689"/>
                    <a:pt x="803471" y="1774918"/>
                  </a:cubicBezTo>
                  <a:cubicBezTo>
                    <a:pt x="803471" y="1780147"/>
                    <a:pt x="800892" y="1780147"/>
                    <a:pt x="800892" y="1780147"/>
                  </a:cubicBezTo>
                  <a:cubicBezTo>
                    <a:pt x="790573" y="1782762"/>
                    <a:pt x="775095" y="1782762"/>
                    <a:pt x="769936" y="1761844"/>
                  </a:cubicBezTo>
                  <a:cubicBezTo>
                    <a:pt x="775095" y="1751386"/>
                    <a:pt x="772515" y="1743541"/>
                    <a:pt x="785414" y="1740927"/>
                  </a:cubicBezTo>
                  <a:close/>
                  <a:moveTo>
                    <a:pt x="955673" y="1692274"/>
                  </a:moveTo>
                  <a:cubicBezTo>
                    <a:pt x="958319" y="1692274"/>
                    <a:pt x="960964" y="1692274"/>
                    <a:pt x="963610" y="1692274"/>
                  </a:cubicBezTo>
                  <a:cubicBezTo>
                    <a:pt x="963610" y="1697566"/>
                    <a:pt x="963610" y="1697566"/>
                    <a:pt x="958319" y="1700212"/>
                  </a:cubicBezTo>
                  <a:cubicBezTo>
                    <a:pt x="958319" y="1700212"/>
                    <a:pt x="955673" y="1694920"/>
                    <a:pt x="955673" y="1694920"/>
                  </a:cubicBezTo>
                  <a:cubicBezTo>
                    <a:pt x="955673" y="1694920"/>
                    <a:pt x="955673" y="1694920"/>
                    <a:pt x="955673" y="1692274"/>
                  </a:cubicBezTo>
                  <a:close/>
                  <a:moveTo>
                    <a:pt x="1108426" y="1682114"/>
                  </a:moveTo>
                  <a:cubicBezTo>
                    <a:pt x="1110895" y="1679574"/>
                    <a:pt x="1118304" y="1687194"/>
                    <a:pt x="1118304" y="1687194"/>
                  </a:cubicBezTo>
                  <a:cubicBezTo>
                    <a:pt x="1120773" y="1692274"/>
                    <a:pt x="1118304" y="1699894"/>
                    <a:pt x="1115834" y="1702434"/>
                  </a:cubicBezTo>
                  <a:cubicBezTo>
                    <a:pt x="1105956" y="1704974"/>
                    <a:pt x="1103487" y="1704974"/>
                    <a:pt x="1098548" y="1694814"/>
                  </a:cubicBezTo>
                  <a:cubicBezTo>
                    <a:pt x="1101018" y="1692274"/>
                    <a:pt x="1105956" y="1682114"/>
                    <a:pt x="1108426" y="1682114"/>
                  </a:cubicBezTo>
                  <a:close/>
                  <a:moveTo>
                    <a:pt x="1126488" y="1679574"/>
                  </a:moveTo>
                  <a:cubicBezTo>
                    <a:pt x="1126488" y="1679574"/>
                    <a:pt x="1126488" y="1679574"/>
                    <a:pt x="1126488" y="1682114"/>
                  </a:cubicBezTo>
                  <a:cubicBezTo>
                    <a:pt x="1129345" y="1682114"/>
                    <a:pt x="1132203" y="1682114"/>
                    <a:pt x="1135060" y="1684654"/>
                  </a:cubicBezTo>
                  <a:cubicBezTo>
                    <a:pt x="1135060" y="1684654"/>
                    <a:pt x="1135060" y="1692274"/>
                    <a:pt x="1132203" y="1692274"/>
                  </a:cubicBezTo>
                  <a:cubicBezTo>
                    <a:pt x="1126488" y="1692274"/>
                    <a:pt x="1120773" y="1689734"/>
                    <a:pt x="1120773" y="1687194"/>
                  </a:cubicBezTo>
                  <a:cubicBezTo>
                    <a:pt x="1120773" y="1684654"/>
                    <a:pt x="1123630" y="1682114"/>
                    <a:pt x="1126488" y="1679574"/>
                  </a:cubicBezTo>
                  <a:close/>
                  <a:moveTo>
                    <a:pt x="707779" y="1644649"/>
                  </a:moveTo>
                  <a:cubicBezTo>
                    <a:pt x="707779" y="1649941"/>
                    <a:pt x="718526" y="1649941"/>
                    <a:pt x="718526" y="1652587"/>
                  </a:cubicBezTo>
                  <a:cubicBezTo>
                    <a:pt x="723899" y="1668462"/>
                    <a:pt x="707779" y="1676399"/>
                    <a:pt x="707779" y="1676399"/>
                  </a:cubicBezTo>
                  <a:cubicBezTo>
                    <a:pt x="705093" y="1671107"/>
                    <a:pt x="697033" y="1671107"/>
                    <a:pt x="694347" y="1665816"/>
                  </a:cubicBezTo>
                  <a:cubicBezTo>
                    <a:pt x="688974" y="1649941"/>
                    <a:pt x="699720" y="1649941"/>
                    <a:pt x="707779" y="1644649"/>
                  </a:cubicBezTo>
                  <a:close/>
                  <a:moveTo>
                    <a:pt x="1156837" y="1590125"/>
                  </a:moveTo>
                  <a:cubicBezTo>
                    <a:pt x="1164050" y="1591407"/>
                    <a:pt x="1171918" y="1596536"/>
                    <a:pt x="1175852" y="1611922"/>
                  </a:cubicBezTo>
                  <a:cubicBezTo>
                    <a:pt x="1181098" y="1624744"/>
                    <a:pt x="1170607" y="1640131"/>
                    <a:pt x="1162738" y="1642695"/>
                  </a:cubicBezTo>
                  <a:cubicBezTo>
                    <a:pt x="1144378" y="1647824"/>
                    <a:pt x="1149624" y="1642695"/>
                    <a:pt x="1139133" y="1642695"/>
                  </a:cubicBezTo>
                  <a:cubicBezTo>
                    <a:pt x="1131264" y="1640131"/>
                    <a:pt x="1126019" y="1624744"/>
                    <a:pt x="1126019" y="1624744"/>
                  </a:cubicBezTo>
                  <a:cubicBezTo>
                    <a:pt x="1120773" y="1606793"/>
                    <a:pt x="1131264" y="1593971"/>
                    <a:pt x="1141756" y="1591407"/>
                  </a:cubicBezTo>
                  <a:cubicBezTo>
                    <a:pt x="1143067" y="1591407"/>
                    <a:pt x="1149624" y="1588842"/>
                    <a:pt x="1156837" y="1590125"/>
                  </a:cubicBezTo>
                  <a:close/>
                  <a:moveTo>
                    <a:pt x="1367364" y="1585912"/>
                  </a:moveTo>
                  <a:cubicBezTo>
                    <a:pt x="1367364" y="1585912"/>
                    <a:pt x="1370010" y="1588558"/>
                    <a:pt x="1370010" y="1593850"/>
                  </a:cubicBezTo>
                  <a:cubicBezTo>
                    <a:pt x="1367364" y="1593850"/>
                    <a:pt x="1367364" y="1591204"/>
                    <a:pt x="1362073" y="1591204"/>
                  </a:cubicBezTo>
                  <a:cubicBezTo>
                    <a:pt x="1364719" y="1588558"/>
                    <a:pt x="1362073" y="1585912"/>
                    <a:pt x="1367364" y="1585912"/>
                  </a:cubicBezTo>
                  <a:close/>
                  <a:moveTo>
                    <a:pt x="1421008" y="1580620"/>
                  </a:moveTo>
                  <a:cubicBezTo>
                    <a:pt x="1421008" y="1580620"/>
                    <a:pt x="1423588" y="1577974"/>
                    <a:pt x="1426167" y="1588558"/>
                  </a:cubicBezTo>
                  <a:cubicBezTo>
                    <a:pt x="1428747" y="1593849"/>
                    <a:pt x="1423588" y="1599141"/>
                    <a:pt x="1418429" y="1601787"/>
                  </a:cubicBezTo>
                  <a:cubicBezTo>
                    <a:pt x="1418429" y="1601787"/>
                    <a:pt x="1415849" y="1599141"/>
                    <a:pt x="1413269" y="1601787"/>
                  </a:cubicBezTo>
                  <a:cubicBezTo>
                    <a:pt x="1413269" y="1596495"/>
                    <a:pt x="1413269" y="1596495"/>
                    <a:pt x="1410690" y="1596495"/>
                  </a:cubicBezTo>
                  <a:cubicBezTo>
                    <a:pt x="1408110" y="1585912"/>
                    <a:pt x="1410690" y="1583266"/>
                    <a:pt x="1421008" y="1580620"/>
                  </a:cubicBezTo>
                  <a:close/>
                  <a:moveTo>
                    <a:pt x="819147" y="1577379"/>
                  </a:moveTo>
                  <a:cubicBezTo>
                    <a:pt x="823910" y="1574799"/>
                    <a:pt x="821529" y="1582538"/>
                    <a:pt x="826291" y="1579959"/>
                  </a:cubicBezTo>
                  <a:cubicBezTo>
                    <a:pt x="828672" y="1587698"/>
                    <a:pt x="828672" y="1587698"/>
                    <a:pt x="826291" y="1592857"/>
                  </a:cubicBezTo>
                  <a:cubicBezTo>
                    <a:pt x="826291" y="1592857"/>
                    <a:pt x="826291" y="1592857"/>
                    <a:pt x="823910" y="1592857"/>
                  </a:cubicBezTo>
                  <a:cubicBezTo>
                    <a:pt x="816766" y="1595437"/>
                    <a:pt x="816766" y="1592857"/>
                    <a:pt x="814385" y="1585118"/>
                  </a:cubicBezTo>
                  <a:cubicBezTo>
                    <a:pt x="814385" y="1579959"/>
                    <a:pt x="816766" y="1577379"/>
                    <a:pt x="819147" y="1577379"/>
                  </a:cubicBezTo>
                  <a:close/>
                  <a:moveTo>
                    <a:pt x="1307569" y="1567655"/>
                  </a:moveTo>
                  <a:cubicBezTo>
                    <a:pt x="1307569" y="1567655"/>
                    <a:pt x="1310214" y="1565274"/>
                    <a:pt x="1312860" y="1567655"/>
                  </a:cubicBezTo>
                  <a:cubicBezTo>
                    <a:pt x="1312860" y="1570037"/>
                    <a:pt x="1312860" y="1574799"/>
                    <a:pt x="1310214" y="1574799"/>
                  </a:cubicBezTo>
                  <a:cubicBezTo>
                    <a:pt x="1307569" y="1574799"/>
                    <a:pt x="1307569" y="1572418"/>
                    <a:pt x="1304923" y="1570037"/>
                  </a:cubicBezTo>
                  <a:cubicBezTo>
                    <a:pt x="1307569" y="1567655"/>
                    <a:pt x="1307569" y="1567655"/>
                    <a:pt x="1307569" y="1567655"/>
                  </a:cubicBezTo>
                  <a:close/>
                  <a:moveTo>
                    <a:pt x="1095055" y="1552574"/>
                  </a:moveTo>
                  <a:cubicBezTo>
                    <a:pt x="1097595" y="1555114"/>
                    <a:pt x="1100135" y="1557654"/>
                    <a:pt x="1100135" y="1562734"/>
                  </a:cubicBezTo>
                  <a:cubicBezTo>
                    <a:pt x="1100135" y="1562734"/>
                    <a:pt x="1095055" y="1565274"/>
                    <a:pt x="1097595" y="1565274"/>
                  </a:cubicBezTo>
                  <a:cubicBezTo>
                    <a:pt x="1089975" y="1565274"/>
                    <a:pt x="1089975" y="1565274"/>
                    <a:pt x="1087435" y="1560194"/>
                  </a:cubicBezTo>
                  <a:cubicBezTo>
                    <a:pt x="1087435" y="1555114"/>
                    <a:pt x="1092515" y="1555114"/>
                    <a:pt x="1095055" y="1552574"/>
                  </a:cubicBezTo>
                  <a:close/>
                  <a:moveTo>
                    <a:pt x="829268" y="1533524"/>
                  </a:moveTo>
                  <a:cubicBezTo>
                    <a:pt x="826688" y="1538967"/>
                    <a:pt x="831847" y="1547131"/>
                    <a:pt x="821529" y="1549853"/>
                  </a:cubicBezTo>
                  <a:cubicBezTo>
                    <a:pt x="816369" y="1552574"/>
                    <a:pt x="813790" y="1549853"/>
                    <a:pt x="813790" y="1544410"/>
                  </a:cubicBezTo>
                  <a:cubicBezTo>
                    <a:pt x="811210" y="1538967"/>
                    <a:pt x="821529" y="1536245"/>
                    <a:pt x="829268" y="1533524"/>
                  </a:cubicBezTo>
                  <a:close/>
                  <a:moveTo>
                    <a:pt x="1155062" y="1510736"/>
                  </a:moveTo>
                  <a:cubicBezTo>
                    <a:pt x="1168080" y="1508124"/>
                    <a:pt x="1168080" y="1515959"/>
                    <a:pt x="1170683" y="1518571"/>
                  </a:cubicBezTo>
                  <a:cubicBezTo>
                    <a:pt x="1173287" y="1523794"/>
                    <a:pt x="1173287" y="1529018"/>
                    <a:pt x="1175890" y="1536853"/>
                  </a:cubicBezTo>
                  <a:cubicBezTo>
                    <a:pt x="1178494" y="1536853"/>
                    <a:pt x="1181097" y="1539465"/>
                    <a:pt x="1181097" y="1542076"/>
                  </a:cubicBezTo>
                  <a:cubicBezTo>
                    <a:pt x="1178494" y="1544688"/>
                    <a:pt x="1178494" y="1549911"/>
                    <a:pt x="1178494" y="1552523"/>
                  </a:cubicBezTo>
                  <a:cubicBezTo>
                    <a:pt x="1178494" y="1560358"/>
                    <a:pt x="1165476" y="1573417"/>
                    <a:pt x="1165476" y="1576029"/>
                  </a:cubicBezTo>
                  <a:cubicBezTo>
                    <a:pt x="1155062" y="1578640"/>
                    <a:pt x="1126424" y="1589087"/>
                    <a:pt x="1118614" y="1555135"/>
                  </a:cubicBezTo>
                  <a:cubicBezTo>
                    <a:pt x="1116010" y="1544688"/>
                    <a:pt x="1123821" y="1515959"/>
                    <a:pt x="1136838" y="1513347"/>
                  </a:cubicBezTo>
                  <a:cubicBezTo>
                    <a:pt x="1142045" y="1513347"/>
                    <a:pt x="1147252" y="1515959"/>
                    <a:pt x="1152459" y="1515959"/>
                  </a:cubicBezTo>
                  <a:cubicBezTo>
                    <a:pt x="1152459" y="1513347"/>
                    <a:pt x="1152459" y="1513347"/>
                    <a:pt x="1155062" y="1510736"/>
                  </a:cubicBezTo>
                  <a:close/>
                  <a:moveTo>
                    <a:pt x="1248302" y="1508124"/>
                  </a:moveTo>
                  <a:cubicBezTo>
                    <a:pt x="1250948" y="1508124"/>
                    <a:pt x="1253593" y="1510619"/>
                    <a:pt x="1256239" y="1513113"/>
                  </a:cubicBezTo>
                  <a:cubicBezTo>
                    <a:pt x="1256239" y="1513113"/>
                    <a:pt x="1256239" y="1513113"/>
                    <a:pt x="1258885" y="1513113"/>
                  </a:cubicBezTo>
                  <a:cubicBezTo>
                    <a:pt x="1258885" y="1518103"/>
                    <a:pt x="1256239" y="1523092"/>
                    <a:pt x="1253593" y="1525587"/>
                  </a:cubicBezTo>
                  <a:cubicBezTo>
                    <a:pt x="1248302" y="1525587"/>
                    <a:pt x="1245656" y="1515608"/>
                    <a:pt x="1243010" y="1513113"/>
                  </a:cubicBezTo>
                  <a:cubicBezTo>
                    <a:pt x="1245656" y="1510619"/>
                    <a:pt x="1245656" y="1510619"/>
                    <a:pt x="1248302" y="1508124"/>
                  </a:cubicBezTo>
                  <a:close/>
                  <a:moveTo>
                    <a:pt x="849211" y="1507380"/>
                  </a:moveTo>
                  <a:cubicBezTo>
                    <a:pt x="850104" y="1508422"/>
                    <a:pt x="851295" y="1510506"/>
                    <a:pt x="852485" y="1513284"/>
                  </a:cubicBezTo>
                  <a:cubicBezTo>
                    <a:pt x="850104" y="1516062"/>
                    <a:pt x="850104" y="1516062"/>
                    <a:pt x="850104" y="1516062"/>
                  </a:cubicBezTo>
                  <a:cubicBezTo>
                    <a:pt x="845341" y="1516062"/>
                    <a:pt x="845341" y="1516062"/>
                    <a:pt x="842960" y="1510506"/>
                  </a:cubicBezTo>
                  <a:cubicBezTo>
                    <a:pt x="842960" y="1507727"/>
                    <a:pt x="847723" y="1507727"/>
                    <a:pt x="847723" y="1507727"/>
                  </a:cubicBezTo>
                  <a:cubicBezTo>
                    <a:pt x="847723" y="1506338"/>
                    <a:pt x="848318" y="1506338"/>
                    <a:pt x="849211" y="1507380"/>
                  </a:cubicBezTo>
                  <a:close/>
                  <a:moveTo>
                    <a:pt x="1219832" y="1502727"/>
                  </a:moveTo>
                  <a:cubicBezTo>
                    <a:pt x="1222690" y="1500187"/>
                    <a:pt x="1225547" y="1507807"/>
                    <a:pt x="1225547" y="1507807"/>
                  </a:cubicBezTo>
                  <a:cubicBezTo>
                    <a:pt x="1219832" y="1510347"/>
                    <a:pt x="1219832" y="1512887"/>
                    <a:pt x="1216975" y="1512887"/>
                  </a:cubicBezTo>
                  <a:cubicBezTo>
                    <a:pt x="1214117" y="1510347"/>
                    <a:pt x="1214117" y="1507807"/>
                    <a:pt x="1211260" y="1505267"/>
                  </a:cubicBezTo>
                  <a:cubicBezTo>
                    <a:pt x="1214117" y="1502727"/>
                    <a:pt x="1214117" y="1502727"/>
                    <a:pt x="1219832" y="1502727"/>
                  </a:cubicBezTo>
                  <a:close/>
                  <a:moveTo>
                    <a:pt x="1108866" y="1495424"/>
                  </a:moveTo>
                  <a:cubicBezTo>
                    <a:pt x="1108866" y="1495424"/>
                    <a:pt x="1111247" y="1495424"/>
                    <a:pt x="1111247" y="1495424"/>
                  </a:cubicBezTo>
                  <a:cubicBezTo>
                    <a:pt x="1111247" y="1498070"/>
                    <a:pt x="1111247" y="1503362"/>
                    <a:pt x="1108866" y="1503362"/>
                  </a:cubicBezTo>
                  <a:cubicBezTo>
                    <a:pt x="1108866" y="1503362"/>
                    <a:pt x="1106485" y="1500716"/>
                    <a:pt x="1106485" y="1498070"/>
                  </a:cubicBezTo>
                  <a:cubicBezTo>
                    <a:pt x="1106485" y="1495424"/>
                    <a:pt x="1108866" y="1495424"/>
                    <a:pt x="1108866" y="1495424"/>
                  </a:cubicBezTo>
                  <a:close/>
                  <a:moveTo>
                    <a:pt x="956466" y="1495424"/>
                  </a:moveTo>
                  <a:cubicBezTo>
                    <a:pt x="958848" y="1495424"/>
                    <a:pt x="961229" y="1495424"/>
                    <a:pt x="963610" y="1495424"/>
                  </a:cubicBezTo>
                  <a:cubicBezTo>
                    <a:pt x="963610" y="1495424"/>
                    <a:pt x="963610" y="1497805"/>
                    <a:pt x="963610" y="1497805"/>
                  </a:cubicBezTo>
                  <a:cubicBezTo>
                    <a:pt x="963610" y="1500187"/>
                    <a:pt x="963610" y="1502568"/>
                    <a:pt x="958848" y="1504949"/>
                  </a:cubicBezTo>
                  <a:cubicBezTo>
                    <a:pt x="956466" y="1504949"/>
                    <a:pt x="956466" y="1502568"/>
                    <a:pt x="954085" y="1497805"/>
                  </a:cubicBezTo>
                  <a:cubicBezTo>
                    <a:pt x="956466" y="1495424"/>
                    <a:pt x="956466" y="1495424"/>
                    <a:pt x="956466" y="1495424"/>
                  </a:cubicBezTo>
                  <a:close/>
                  <a:moveTo>
                    <a:pt x="539946" y="1492249"/>
                  </a:moveTo>
                  <a:cubicBezTo>
                    <a:pt x="539946" y="1494814"/>
                    <a:pt x="545106" y="1497378"/>
                    <a:pt x="547685" y="1502507"/>
                  </a:cubicBezTo>
                  <a:cubicBezTo>
                    <a:pt x="547685" y="1512765"/>
                    <a:pt x="547685" y="1523023"/>
                    <a:pt x="537367" y="1525587"/>
                  </a:cubicBezTo>
                  <a:cubicBezTo>
                    <a:pt x="534787" y="1525587"/>
                    <a:pt x="529628" y="1523023"/>
                    <a:pt x="529628" y="1517894"/>
                  </a:cubicBezTo>
                  <a:cubicBezTo>
                    <a:pt x="527048" y="1505071"/>
                    <a:pt x="527048" y="1497378"/>
                    <a:pt x="539946" y="1492249"/>
                  </a:cubicBezTo>
                  <a:close/>
                  <a:moveTo>
                    <a:pt x="1122043" y="1474787"/>
                  </a:moveTo>
                  <a:cubicBezTo>
                    <a:pt x="1124583" y="1474787"/>
                    <a:pt x="1127123" y="1477327"/>
                    <a:pt x="1127123" y="1482407"/>
                  </a:cubicBezTo>
                  <a:cubicBezTo>
                    <a:pt x="1124583" y="1487487"/>
                    <a:pt x="1127123" y="1484947"/>
                    <a:pt x="1124583" y="1487487"/>
                  </a:cubicBezTo>
                  <a:cubicBezTo>
                    <a:pt x="1119503" y="1487487"/>
                    <a:pt x="1116963" y="1482407"/>
                    <a:pt x="1116963" y="1482407"/>
                  </a:cubicBezTo>
                  <a:cubicBezTo>
                    <a:pt x="1114423" y="1479867"/>
                    <a:pt x="1122043" y="1474787"/>
                    <a:pt x="1122043" y="1474787"/>
                  </a:cubicBezTo>
                  <a:close/>
                  <a:moveTo>
                    <a:pt x="754061" y="1471612"/>
                  </a:moveTo>
                  <a:cubicBezTo>
                    <a:pt x="756707" y="1471612"/>
                    <a:pt x="759353" y="1474333"/>
                    <a:pt x="761999" y="1482498"/>
                  </a:cubicBezTo>
                  <a:cubicBezTo>
                    <a:pt x="759353" y="1482498"/>
                    <a:pt x="759353" y="1482498"/>
                    <a:pt x="759353" y="1485219"/>
                  </a:cubicBezTo>
                  <a:cubicBezTo>
                    <a:pt x="759353" y="1485219"/>
                    <a:pt x="759353" y="1487941"/>
                    <a:pt x="761999" y="1487941"/>
                  </a:cubicBezTo>
                  <a:cubicBezTo>
                    <a:pt x="748769" y="1490662"/>
                    <a:pt x="751415" y="1487941"/>
                    <a:pt x="746124" y="1477055"/>
                  </a:cubicBezTo>
                  <a:cubicBezTo>
                    <a:pt x="748769" y="1474333"/>
                    <a:pt x="751415" y="1471612"/>
                    <a:pt x="754061" y="1471612"/>
                  </a:cubicBezTo>
                  <a:close/>
                  <a:moveTo>
                    <a:pt x="1382711" y="1462087"/>
                  </a:moveTo>
                  <a:cubicBezTo>
                    <a:pt x="1385356" y="1462087"/>
                    <a:pt x="1388002" y="1462087"/>
                    <a:pt x="1388002" y="1466850"/>
                  </a:cubicBezTo>
                  <a:cubicBezTo>
                    <a:pt x="1390648" y="1471612"/>
                    <a:pt x="1388002" y="1473994"/>
                    <a:pt x="1380065" y="1476375"/>
                  </a:cubicBezTo>
                  <a:cubicBezTo>
                    <a:pt x="1380065" y="1471612"/>
                    <a:pt x="1374773" y="1473994"/>
                    <a:pt x="1374773" y="1469231"/>
                  </a:cubicBezTo>
                  <a:cubicBezTo>
                    <a:pt x="1380065" y="1466850"/>
                    <a:pt x="1377419" y="1464468"/>
                    <a:pt x="1382711" y="1462087"/>
                  </a:cubicBezTo>
                  <a:close/>
                  <a:moveTo>
                    <a:pt x="1501516" y="1455737"/>
                  </a:moveTo>
                  <a:cubicBezTo>
                    <a:pt x="1516962" y="1455737"/>
                    <a:pt x="1534982" y="1468843"/>
                    <a:pt x="1547853" y="1463601"/>
                  </a:cubicBezTo>
                  <a:cubicBezTo>
                    <a:pt x="1550428" y="1463601"/>
                    <a:pt x="1547853" y="1460980"/>
                    <a:pt x="1547853" y="1460980"/>
                  </a:cubicBezTo>
                  <a:cubicBezTo>
                    <a:pt x="1550428" y="1460980"/>
                    <a:pt x="1550428" y="1463601"/>
                    <a:pt x="1550428" y="1466222"/>
                  </a:cubicBezTo>
                  <a:cubicBezTo>
                    <a:pt x="1550428" y="1466222"/>
                    <a:pt x="1545279" y="1468843"/>
                    <a:pt x="1568448" y="1489813"/>
                  </a:cubicBezTo>
                  <a:cubicBezTo>
                    <a:pt x="1568448" y="1497677"/>
                    <a:pt x="1568448" y="1536995"/>
                    <a:pt x="1532408" y="1550101"/>
                  </a:cubicBezTo>
                  <a:cubicBezTo>
                    <a:pt x="1524685" y="1544859"/>
                    <a:pt x="1491218" y="1568450"/>
                    <a:pt x="1473198" y="1505540"/>
                  </a:cubicBezTo>
                  <a:cubicBezTo>
                    <a:pt x="1473198" y="1497677"/>
                    <a:pt x="1480921" y="1492434"/>
                    <a:pt x="1478347" y="1484571"/>
                  </a:cubicBezTo>
                  <a:cubicBezTo>
                    <a:pt x="1478347" y="1481949"/>
                    <a:pt x="1475772" y="1479328"/>
                    <a:pt x="1475772" y="1476707"/>
                  </a:cubicBezTo>
                  <a:cubicBezTo>
                    <a:pt x="1478347" y="1476707"/>
                    <a:pt x="1483495" y="1476707"/>
                    <a:pt x="1488644" y="1474086"/>
                  </a:cubicBezTo>
                  <a:cubicBezTo>
                    <a:pt x="1488644" y="1471464"/>
                    <a:pt x="1501516" y="1455737"/>
                    <a:pt x="1501516" y="1455737"/>
                  </a:cubicBezTo>
                  <a:close/>
                  <a:moveTo>
                    <a:pt x="1891390" y="1438274"/>
                  </a:moveTo>
                  <a:cubicBezTo>
                    <a:pt x="1891390" y="1438274"/>
                    <a:pt x="1888896" y="1438274"/>
                    <a:pt x="1888896" y="1440872"/>
                  </a:cubicBezTo>
                  <a:cubicBezTo>
                    <a:pt x="1888896" y="1440872"/>
                    <a:pt x="1891390" y="1440872"/>
                    <a:pt x="1893885" y="1440872"/>
                  </a:cubicBezTo>
                  <a:cubicBezTo>
                    <a:pt x="1891390" y="1451263"/>
                    <a:pt x="1888896" y="1456458"/>
                    <a:pt x="1876423" y="1466849"/>
                  </a:cubicBezTo>
                  <a:cubicBezTo>
                    <a:pt x="1876423" y="1453860"/>
                    <a:pt x="1881412" y="1440872"/>
                    <a:pt x="1891390" y="1438274"/>
                  </a:cubicBezTo>
                  <a:close/>
                  <a:moveTo>
                    <a:pt x="125809" y="1349374"/>
                  </a:moveTo>
                  <a:cubicBezTo>
                    <a:pt x="125809" y="1349374"/>
                    <a:pt x="172243" y="1359735"/>
                    <a:pt x="182562" y="1395996"/>
                  </a:cubicBezTo>
                  <a:cubicBezTo>
                    <a:pt x="177403" y="1398587"/>
                    <a:pt x="177403" y="1419308"/>
                    <a:pt x="177403" y="1419308"/>
                  </a:cubicBezTo>
                  <a:cubicBezTo>
                    <a:pt x="182562" y="1440029"/>
                    <a:pt x="156765" y="1440029"/>
                    <a:pt x="156765" y="1445209"/>
                  </a:cubicBezTo>
                  <a:cubicBezTo>
                    <a:pt x="154186" y="1445209"/>
                    <a:pt x="146446" y="1447799"/>
                    <a:pt x="146446" y="1447799"/>
                  </a:cubicBezTo>
                  <a:cubicBezTo>
                    <a:pt x="146446" y="1445209"/>
                    <a:pt x="149026" y="1445209"/>
                    <a:pt x="149026" y="1445209"/>
                  </a:cubicBezTo>
                  <a:cubicBezTo>
                    <a:pt x="138707" y="1447799"/>
                    <a:pt x="118070" y="1440029"/>
                    <a:pt x="118070" y="1437439"/>
                  </a:cubicBezTo>
                  <a:cubicBezTo>
                    <a:pt x="118070" y="1437439"/>
                    <a:pt x="94853" y="1406357"/>
                    <a:pt x="92273" y="1406357"/>
                  </a:cubicBezTo>
                  <a:cubicBezTo>
                    <a:pt x="89694" y="1393406"/>
                    <a:pt x="79375" y="1362325"/>
                    <a:pt x="125809" y="1349374"/>
                  </a:cubicBezTo>
                  <a:close/>
                  <a:moveTo>
                    <a:pt x="523873" y="1316037"/>
                  </a:moveTo>
                  <a:cubicBezTo>
                    <a:pt x="523873" y="1319212"/>
                    <a:pt x="523873" y="1322387"/>
                    <a:pt x="518582" y="1322387"/>
                  </a:cubicBezTo>
                  <a:cubicBezTo>
                    <a:pt x="518582" y="1322387"/>
                    <a:pt x="515937" y="1322387"/>
                    <a:pt x="515937" y="1322387"/>
                  </a:cubicBezTo>
                  <a:cubicBezTo>
                    <a:pt x="515937" y="1319212"/>
                    <a:pt x="518582" y="1316037"/>
                    <a:pt x="523873" y="1316037"/>
                  </a:cubicBezTo>
                  <a:close/>
                  <a:moveTo>
                    <a:pt x="474888" y="1314449"/>
                  </a:moveTo>
                  <a:cubicBezTo>
                    <a:pt x="480331" y="1316944"/>
                    <a:pt x="483052" y="1316944"/>
                    <a:pt x="483052" y="1319438"/>
                  </a:cubicBezTo>
                  <a:cubicBezTo>
                    <a:pt x="485774" y="1324428"/>
                    <a:pt x="480331" y="1329417"/>
                    <a:pt x="474888" y="1331912"/>
                  </a:cubicBezTo>
                  <a:cubicBezTo>
                    <a:pt x="472166" y="1329417"/>
                    <a:pt x="466724" y="1326923"/>
                    <a:pt x="466724" y="1321933"/>
                  </a:cubicBezTo>
                  <a:cubicBezTo>
                    <a:pt x="466724" y="1319438"/>
                    <a:pt x="466724" y="1316944"/>
                    <a:pt x="474888" y="1314449"/>
                  </a:cubicBezTo>
                  <a:close/>
                  <a:moveTo>
                    <a:pt x="314960" y="1285297"/>
                  </a:moveTo>
                  <a:cubicBezTo>
                    <a:pt x="320040" y="1282699"/>
                    <a:pt x="332740" y="1282699"/>
                    <a:pt x="337820" y="1306079"/>
                  </a:cubicBezTo>
                  <a:cubicBezTo>
                    <a:pt x="342900" y="1319067"/>
                    <a:pt x="342900" y="1329458"/>
                    <a:pt x="327660" y="1334654"/>
                  </a:cubicBezTo>
                  <a:cubicBezTo>
                    <a:pt x="317500" y="1337251"/>
                    <a:pt x="297180" y="1339849"/>
                    <a:pt x="292100" y="1316470"/>
                  </a:cubicBezTo>
                  <a:cubicBezTo>
                    <a:pt x="292100" y="1316470"/>
                    <a:pt x="294640" y="1311274"/>
                    <a:pt x="294640" y="1306079"/>
                  </a:cubicBezTo>
                  <a:cubicBezTo>
                    <a:pt x="294640" y="1298285"/>
                    <a:pt x="299720" y="1298285"/>
                    <a:pt x="299720" y="1293090"/>
                  </a:cubicBezTo>
                  <a:cubicBezTo>
                    <a:pt x="299720" y="1293090"/>
                    <a:pt x="299720" y="1293090"/>
                    <a:pt x="302260" y="1290492"/>
                  </a:cubicBezTo>
                  <a:cubicBezTo>
                    <a:pt x="304800" y="1290492"/>
                    <a:pt x="307340" y="1290492"/>
                    <a:pt x="309880" y="1290492"/>
                  </a:cubicBezTo>
                  <a:cubicBezTo>
                    <a:pt x="312420" y="1290492"/>
                    <a:pt x="312420" y="1287895"/>
                    <a:pt x="314960" y="1285297"/>
                  </a:cubicBezTo>
                  <a:close/>
                  <a:moveTo>
                    <a:pt x="1777799" y="1280407"/>
                  </a:moveTo>
                  <a:cubicBezTo>
                    <a:pt x="1782958" y="1277937"/>
                    <a:pt x="1788117" y="1280407"/>
                    <a:pt x="1790697" y="1287815"/>
                  </a:cubicBezTo>
                  <a:cubicBezTo>
                    <a:pt x="1790697" y="1292754"/>
                    <a:pt x="1788117" y="1295223"/>
                    <a:pt x="1782958" y="1297693"/>
                  </a:cubicBezTo>
                  <a:cubicBezTo>
                    <a:pt x="1777799" y="1300162"/>
                    <a:pt x="1780379" y="1295223"/>
                    <a:pt x="1775219" y="1295223"/>
                  </a:cubicBezTo>
                  <a:cubicBezTo>
                    <a:pt x="1772640" y="1287815"/>
                    <a:pt x="1770060" y="1282876"/>
                    <a:pt x="1777799" y="1280407"/>
                  </a:cubicBezTo>
                  <a:close/>
                  <a:moveTo>
                    <a:pt x="160337" y="1279524"/>
                  </a:moveTo>
                  <a:cubicBezTo>
                    <a:pt x="160337" y="1282382"/>
                    <a:pt x="160337" y="1293812"/>
                    <a:pt x="160337" y="1293812"/>
                  </a:cubicBezTo>
                  <a:cubicBezTo>
                    <a:pt x="157162" y="1290954"/>
                    <a:pt x="157162" y="1290954"/>
                    <a:pt x="153987" y="1285239"/>
                  </a:cubicBezTo>
                  <a:cubicBezTo>
                    <a:pt x="153987" y="1285239"/>
                    <a:pt x="153987" y="1282382"/>
                    <a:pt x="160337" y="1279524"/>
                  </a:cubicBezTo>
                  <a:close/>
                  <a:moveTo>
                    <a:pt x="435925" y="1269999"/>
                  </a:moveTo>
                  <a:cubicBezTo>
                    <a:pt x="441005" y="1269999"/>
                    <a:pt x="441005" y="1269999"/>
                    <a:pt x="446085" y="1272380"/>
                  </a:cubicBezTo>
                  <a:cubicBezTo>
                    <a:pt x="446085" y="1272380"/>
                    <a:pt x="446085" y="1279524"/>
                    <a:pt x="446085" y="1279524"/>
                  </a:cubicBezTo>
                  <a:cubicBezTo>
                    <a:pt x="441005" y="1279524"/>
                    <a:pt x="441005" y="1279524"/>
                    <a:pt x="435925" y="1277143"/>
                  </a:cubicBezTo>
                  <a:cubicBezTo>
                    <a:pt x="435925" y="1277143"/>
                    <a:pt x="433385" y="1269999"/>
                    <a:pt x="435925" y="1269999"/>
                  </a:cubicBezTo>
                  <a:close/>
                  <a:moveTo>
                    <a:pt x="1636503" y="1269450"/>
                  </a:moveTo>
                  <a:cubicBezTo>
                    <a:pt x="1636503" y="1269450"/>
                    <a:pt x="1636503" y="1269450"/>
                    <a:pt x="1636503" y="1272075"/>
                  </a:cubicBezTo>
                  <a:cubicBezTo>
                    <a:pt x="1649272" y="1266824"/>
                    <a:pt x="1667149" y="1290454"/>
                    <a:pt x="1669702" y="1290454"/>
                  </a:cubicBezTo>
                  <a:cubicBezTo>
                    <a:pt x="1674810" y="1306207"/>
                    <a:pt x="1672256" y="1324585"/>
                    <a:pt x="1651826" y="1329836"/>
                  </a:cubicBezTo>
                  <a:cubicBezTo>
                    <a:pt x="1636503" y="1335087"/>
                    <a:pt x="1621181" y="1324585"/>
                    <a:pt x="1616073" y="1306207"/>
                  </a:cubicBezTo>
                  <a:cubicBezTo>
                    <a:pt x="1621181" y="1306207"/>
                    <a:pt x="1618627" y="1282577"/>
                    <a:pt x="1618627" y="1282577"/>
                  </a:cubicBezTo>
                  <a:cubicBezTo>
                    <a:pt x="1621181" y="1282577"/>
                    <a:pt x="1623734" y="1282577"/>
                    <a:pt x="1628842" y="1282577"/>
                  </a:cubicBezTo>
                  <a:cubicBezTo>
                    <a:pt x="1628842" y="1279952"/>
                    <a:pt x="1633950" y="1269450"/>
                    <a:pt x="1636503" y="1269450"/>
                  </a:cubicBezTo>
                  <a:close/>
                  <a:moveTo>
                    <a:pt x="592136" y="1257299"/>
                  </a:moveTo>
                  <a:cubicBezTo>
                    <a:pt x="592136" y="1264443"/>
                    <a:pt x="592136" y="1266824"/>
                    <a:pt x="592136" y="1266824"/>
                  </a:cubicBezTo>
                  <a:cubicBezTo>
                    <a:pt x="589490" y="1266824"/>
                    <a:pt x="586844" y="1266824"/>
                    <a:pt x="584199" y="1262062"/>
                  </a:cubicBezTo>
                  <a:cubicBezTo>
                    <a:pt x="586844" y="1262062"/>
                    <a:pt x="586844" y="1259680"/>
                    <a:pt x="592136" y="1257299"/>
                  </a:cubicBezTo>
                  <a:close/>
                  <a:moveTo>
                    <a:pt x="547686" y="1254124"/>
                  </a:moveTo>
                  <a:cubicBezTo>
                    <a:pt x="547686" y="1254124"/>
                    <a:pt x="558269" y="1259284"/>
                    <a:pt x="560915" y="1259284"/>
                  </a:cubicBezTo>
                  <a:cubicBezTo>
                    <a:pt x="563561" y="1269603"/>
                    <a:pt x="558269" y="1272182"/>
                    <a:pt x="552977" y="1272182"/>
                  </a:cubicBezTo>
                  <a:cubicBezTo>
                    <a:pt x="550332" y="1274762"/>
                    <a:pt x="545040" y="1272182"/>
                    <a:pt x="542394" y="1264443"/>
                  </a:cubicBezTo>
                  <a:cubicBezTo>
                    <a:pt x="539749" y="1259284"/>
                    <a:pt x="542394" y="1256704"/>
                    <a:pt x="547686" y="1254124"/>
                  </a:cubicBezTo>
                  <a:close/>
                  <a:moveTo>
                    <a:pt x="1431605" y="1249362"/>
                  </a:moveTo>
                  <a:cubicBezTo>
                    <a:pt x="1434145" y="1249362"/>
                    <a:pt x="1434145" y="1249362"/>
                    <a:pt x="1436685" y="1254442"/>
                  </a:cubicBezTo>
                  <a:cubicBezTo>
                    <a:pt x="1436685" y="1256982"/>
                    <a:pt x="1436685" y="1262062"/>
                    <a:pt x="1434145" y="1262062"/>
                  </a:cubicBezTo>
                  <a:cubicBezTo>
                    <a:pt x="1429065" y="1262062"/>
                    <a:pt x="1429065" y="1259522"/>
                    <a:pt x="1426525" y="1259522"/>
                  </a:cubicBezTo>
                  <a:cubicBezTo>
                    <a:pt x="1423985" y="1254442"/>
                    <a:pt x="1429065" y="1249362"/>
                    <a:pt x="1431605" y="1249362"/>
                  </a:cubicBezTo>
                  <a:close/>
                  <a:moveTo>
                    <a:pt x="284162" y="1226502"/>
                  </a:moveTo>
                  <a:cubicBezTo>
                    <a:pt x="292100" y="1223962"/>
                    <a:pt x="297391" y="1229042"/>
                    <a:pt x="300037" y="1234122"/>
                  </a:cubicBezTo>
                  <a:cubicBezTo>
                    <a:pt x="289454" y="1234122"/>
                    <a:pt x="289454" y="1236662"/>
                    <a:pt x="284162" y="1226502"/>
                  </a:cubicBezTo>
                  <a:close/>
                  <a:moveTo>
                    <a:pt x="1755026" y="1216024"/>
                  </a:moveTo>
                  <a:cubicBezTo>
                    <a:pt x="1760255" y="1216024"/>
                    <a:pt x="1762870" y="1218592"/>
                    <a:pt x="1765485" y="1218592"/>
                  </a:cubicBezTo>
                  <a:cubicBezTo>
                    <a:pt x="1768100" y="1223728"/>
                    <a:pt x="1768100" y="1228864"/>
                    <a:pt x="1765485" y="1231432"/>
                  </a:cubicBezTo>
                  <a:cubicBezTo>
                    <a:pt x="1765485" y="1234000"/>
                    <a:pt x="1768100" y="1234000"/>
                    <a:pt x="1768100" y="1234000"/>
                  </a:cubicBezTo>
                  <a:cubicBezTo>
                    <a:pt x="1768100" y="1234000"/>
                    <a:pt x="1768100" y="1234000"/>
                    <a:pt x="1768100" y="1239136"/>
                  </a:cubicBezTo>
                  <a:cubicBezTo>
                    <a:pt x="1768100" y="1239136"/>
                    <a:pt x="1768100" y="1239136"/>
                    <a:pt x="1770714" y="1239136"/>
                  </a:cubicBezTo>
                  <a:cubicBezTo>
                    <a:pt x="1775944" y="1262249"/>
                    <a:pt x="1781173" y="1287929"/>
                    <a:pt x="1739338" y="1300769"/>
                  </a:cubicBezTo>
                  <a:cubicBezTo>
                    <a:pt x="1726264" y="1303337"/>
                    <a:pt x="1715805" y="1290497"/>
                    <a:pt x="1710576" y="1293065"/>
                  </a:cubicBezTo>
                  <a:cubicBezTo>
                    <a:pt x="1710576" y="1293065"/>
                    <a:pt x="1710576" y="1293065"/>
                    <a:pt x="1707961" y="1280225"/>
                  </a:cubicBezTo>
                  <a:cubicBezTo>
                    <a:pt x="1705347" y="1280225"/>
                    <a:pt x="1702732" y="1280225"/>
                    <a:pt x="1702732" y="1280225"/>
                  </a:cubicBezTo>
                  <a:cubicBezTo>
                    <a:pt x="1702732" y="1280225"/>
                    <a:pt x="1702732" y="1280225"/>
                    <a:pt x="1700117" y="1275089"/>
                  </a:cubicBezTo>
                  <a:cubicBezTo>
                    <a:pt x="1700117" y="1259681"/>
                    <a:pt x="1692273" y="1246840"/>
                    <a:pt x="1713191" y="1234000"/>
                  </a:cubicBezTo>
                  <a:cubicBezTo>
                    <a:pt x="1713191" y="1234000"/>
                    <a:pt x="1713191" y="1234000"/>
                    <a:pt x="1710576" y="1231432"/>
                  </a:cubicBezTo>
                  <a:cubicBezTo>
                    <a:pt x="1710576" y="1231432"/>
                    <a:pt x="1710576" y="1231432"/>
                    <a:pt x="1718420" y="1228864"/>
                  </a:cubicBezTo>
                  <a:cubicBezTo>
                    <a:pt x="1718420" y="1226296"/>
                    <a:pt x="1715805" y="1223728"/>
                    <a:pt x="1721035" y="1223728"/>
                  </a:cubicBezTo>
                  <a:cubicBezTo>
                    <a:pt x="1726264" y="1221160"/>
                    <a:pt x="1741952" y="1221160"/>
                    <a:pt x="1741952" y="1218592"/>
                  </a:cubicBezTo>
                  <a:cubicBezTo>
                    <a:pt x="1741952" y="1218592"/>
                    <a:pt x="1741952" y="1218592"/>
                    <a:pt x="1749797" y="1223728"/>
                  </a:cubicBezTo>
                  <a:cubicBezTo>
                    <a:pt x="1752411" y="1218592"/>
                    <a:pt x="1755026" y="1216024"/>
                    <a:pt x="1755026" y="1216024"/>
                  </a:cubicBezTo>
                  <a:close/>
                  <a:moveTo>
                    <a:pt x="1757360" y="1209674"/>
                  </a:moveTo>
                  <a:cubicBezTo>
                    <a:pt x="1757360" y="1209674"/>
                    <a:pt x="1760535" y="1209674"/>
                    <a:pt x="1760535" y="1209674"/>
                  </a:cubicBezTo>
                  <a:cubicBezTo>
                    <a:pt x="1760535" y="1212849"/>
                    <a:pt x="1760535" y="1212849"/>
                    <a:pt x="1760535" y="1216024"/>
                  </a:cubicBezTo>
                  <a:cubicBezTo>
                    <a:pt x="1757360" y="1212849"/>
                    <a:pt x="1760535" y="1212849"/>
                    <a:pt x="1757360" y="1209674"/>
                  </a:cubicBezTo>
                  <a:close/>
                  <a:moveTo>
                    <a:pt x="439419" y="1200149"/>
                  </a:moveTo>
                  <a:cubicBezTo>
                    <a:pt x="441958" y="1202795"/>
                    <a:pt x="441958" y="1205441"/>
                    <a:pt x="444499" y="1208087"/>
                  </a:cubicBezTo>
                  <a:cubicBezTo>
                    <a:pt x="444499" y="1208087"/>
                    <a:pt x="441958" y="1210732"/>
                    <a:pt x="439419" y="1216024"/>
                  </a:cubicBezTo>
                  <a:cubicBezTo>
                    <a:pt x="434339" y="1213378"/>
                    <a:pt x="434339" y="1210732"/>
                    <a:pt x="431799" y="1208087"/>
                  </a:cubicBezTo>
                  <a:cubicBezTo>
                    <a:pt x="431799" y="1202795"/>
                    <a:pt x="434339" y="1202795"/>
                    <a:pt x="439419" y="1200149"/>
                  </a:cubicBezTo>
                  <a:close/>
                  <a:moveTo>
                    <a:pt x="1568737" y="1179512"/>
                  </a:moveTo>
                  <a:cubicBezTo>
                    <a:pt x="1571334" y="1179512"/>
                    <a:pt x="1579128" y="1182110"/>
                    <a:pt x="1581725" y="1189903"/>
                  </a:cubicBezTo>
                  <a:cubicBezTo>
                    <a:pt x="1584323" y="1197696"/>
                    <a:pt x="1576530" y="1205489"/>
                    <a:pt x="1568737" y="1208087"/>
                  </a:cubicBezTo>
                  <a:cubicBezTo>
                    <a:pt x="1563541" y="1208087"/>
                    <a:pt x="1560944" y="1205489"/>
                    <a:pt x="1558346" y="1197696"/>
                  </a:cubicBezTo>
                  <a:cubicBezTo>
                    <a:pt x="1555748" y="1187305"/>
                    <a:pt x="1560944" y="1182110"/>
                    <a:pt x="1568737" y="1179512"/>
                  </a:cubicBezTo>
                  <a:close/>
                  <a:moveTo>
                    <a:pt x="1659288" y="1177219"/>
                  </a:moveTo>
                  <a:cubicBezTo>
                    <a:pt x="1666696" y="1174749"/>
                    <a:pt x="1666696" y="1182157"/>
                    <a:pt x="1671635" y="1182157"/>
                  </a:cubicBezTo>
                  <a:cubicBezTo>
                    <a:pt x="1671635" y="1189566"/>
                    <a:pt x="1669166" y="1194505"/>
                    <a:pt x="1664227" y="1196974"/>
                  </a:cubicBezTo>
                  <a:cubicBezTo>
                    <a:pt x="1656818" y="1196974"/>
                    <a:pt x="1656818" y="1194505"/>
                    <a:pt x="1651880" y="1189566"/>
                  </a:cubicBezTo>
                  <a:cubicBezTo>
                    <a:pt x="1651880" y="1189566"/>
                    <a:pt x="1651880" y="1189566"/>
                    <a:pt x="1651880" y="1187096"/>
                  </a:cubicBezTo>
                  <a:cubicBezTo>
                    <a:pt x="1649410" y="1182157"/>
                    <a:pt x="1656818" y="1177219"/>
                    <a:pt x="1659288" y="1177219"/>
                  </a:cubicBezTo>
                  <a:close/>
                  <a:moveTo>
                    <a:pt x="400684" y="1132265"/>
                  </a:moveTo>
                  <a:cubicBezTo>
                    <a:pt x="400684" y="1132265"/>
                    <a:pt x="413383" y="1127124"/>
                    <a:pt x="421004" y="1150256"/>
                  </a:cubicBezTo>
                  <a:cubicBezTo>
                    <a:pt x="423544" y="1155397"/>
                    <a:pt x="426083" y="1160537"/>
                    <a:pt x="428623" y="1165678"/>
                  </a:cubicBezTo>
                  <a:cubicBezTo>
                    <a:pt x="428623" y="1170818"/>
                    <a:pt x="426083" y="1181099"/>
                    <a:pt x="426083" y="1181099"/>
                  </a:cubicBezTo>
                  <a:cubicBezTo>
                    <a:pt x="426083" y="1178529"/>
                    <a:pt x="400684" y="1175959"/>
                    <a:pt x="390523" y="1145116"/>
                  </a:cubicBezTo>
                  <a:cubicBezTo>
                    <a:pt x="398143" y="1142545"/>
                    <a:pt x="390523" y="1134835"/>
                    <a:pt x="400684" y="1132265"/>
                  </a:cubicBezTo>
                  <a:close/>
                  <a:moveTo>
                    <a:pt x="1450443" y="1122362"/>
                  </a:moveTo>
                  <a:cubicBezTo>
                    <a:pt x="1450443" y="1125008"/>
                    <a:pt x="1453089" y="1125008"/>
                    <a:pt x="1453089" y="1125008"/>
                  </a:cubicBezTo>
                  <a:cubicBezTo>
                    <a:pt x="1455735" y="1130300"/>
                    <a:pt x="1445152" y="1135591"/>
                    <a:pt x="1442506" y="1138237"/>
                  </a:cubicBezTo>
                  <a:cubicBezTo>
                    <a:pt x="1439860" y="1127654"/>
                    <a:pt x="1442506" y="1125008"/>
                    <a:pt x="1450443" y="1122362"/>
                  </a:cubicBezTo>
                  <a:close/>
                  <a:moveTo>
                    <a:pt x="108403" y="1117599"/>
                  </a:moveTo>
                  <a:cubicBezTo>
                    <a:pt x="110898" y="1122588"/>
                    <a:pt x="110898" y="1120094"/>
                    <a:pt x="115887" y="1125083"/>
                  </a:cubicBezTo>
                  <a:cubicBezTo>
                    <a:pt x="113392" y="1125083"/>
                    <a:pt x="113392" y="1125083"/>
                    <a:pt x="113392" y="1125083"/>
                  </a:cubicBezTo>
                  <a:cubicBezTo>
                    <a:pt x="113392" y="1130073"/>
                    <a:pt x="110898" y="1132567"/>
                    <a:pt x="108403" y="1132567"/>
                  </a:cubicBezTo>
                  <a:cubicBezTo>
                    <a:pt x="103414" y="1135062"/>
                    <a:pt x="100919" y="1132567"/>
                    <a:pt x="100919" y="1125083"/>
                  </a:cubicBezTo>
                  <a:cubicBezTo>
                    <a:pt x="98425" y="1122588"/>
                    <a:pt x="103414" y="1122588"/>
                    <a:pt x="108403" y="1117599"/>
                  </a:cubicBezTo>
                  <a:close/>
                  <a:moveTo>
                    <a:pt x="95250" y="1113895"/>
                  </a:moveTo>
                  <a:cubicBezTo>
                    <a:pt x="100012" y="1111249"/>
                    <a:pt x="102394" y="1111249"/>
                    <a:pt x="104775" y="1113895"/>
                  </a:cubicBezTo>
                  <a:cubicBezTo>
                    <a:pt x="104775" y="1113895"/>
                    <a:pt x="102394" y="1116541"/>
                    <a:pt x="102394" y="1119187"/>
                  </a:cubicBezTo>
                  <a:cubicBezTo>
                    <a:pt x="100012" y="1119187"/>
                    <a:pt x="97631" y="1119187"/>
                    <a:pt x="97631" y="1116541"/>
                  </a:cubicBezTo>
                  <a:cubicBezTo>
                    <a:pt x="97631" y="1113895"/>
                    <a:pt x="97631" y="1113895"/>
                    <a:pt x="95250" y="1113895"/>
                  </a:cubicBezTo>
                  <a:close/>
                  <a:moveTo>
                    <a:pt x="459693" y="1069974"/>
                  </a:moveTo>
                  <a:cubicBezTo>
                    <a:pt x="462414" y="1075417"/>
                    <a:pt x="465135" y="1083581"/>
                    <a:pt x="459693" y="1089024"/>
                  </a:cubicBezTo>
                  <a:cubicBezTo>
                    <a:pt x="454250" y="1089024"/>
                    <a:pt x="451528" y="1086303"/>
                    <a:pt x="448807" y="1083581"/>
                  </a:cubicBezTo>
                  <a:cubicBezTo>
                    <a:pt x="446085" y="1075417"/>
                    <a:pt x="448807" y="1075417"/>
                    <a:pt x="454250" y="1072695"/>
                  </a:cubicBezTo>
                  <a:cubicBezTo>
                    <a:pt x="454250" y="1072695"/>
                    <a:pt x="456971" y="1072695"/>
                    <a:pt x="459693" y="1069974"/>
                  </a:cubicBezTo>
                  <a:close/>
                  <a:moveTo>
                    <a:pt x="1495740" y="1060449"/>
                  </a:moveTo>
                  <a:cubicBezTo>
                    <a:pt x="1498280" y="1060449"/>
                    <a:pt x="1498280" y="1065645"/>
                    <a:pt x="1500820" y="1063047"/>
                  </a:cubicBezTo>
                  <a:cubicBezTo>
                    <a:pt x="1503360" y="1073438"/>
                    <a:pt x="1488120" y="1086426"/>
                    <a:pt x="1477960" y="1089024"/>
                  </a:cubicBezTo>
                  <a:cubicBezTo>
                    <a:pt x="1477960" y="1078633"/>
                    <a:pt x="1488120" y="1068242"/>
                    <a:pt x="1488120" y="1063047"/>
                  </a:cubicBezTo>
                  <a:cubicBezTo>
                    <a:pt x="1485580" y="1063047"/>
                    <a:pt x="1495740" y="1060449"/>
                    <a:pt x="1495740" y="1060449"/>
                  </a:cubicBezTo>
                  <a:close/>
                  <a:moveTo>
                    <a:pt x="298739" y="1023937"/>
                  </a:moveTo>
                  <a:cubicBezTo>
                    <a:pt x="298739" y="1023937"/>
                    <a:pt x="309130" y="1031730"/>
                    <a:pt x="311727" y="1031730"/>
                  </a:cubicBezTo>
                  <a:cubicBezTo>
                    <a:pt x="314325" y="1042121"/>
                    <a:pt x="314325" y="1049914"/>
                    <a:pt x="298739" y="1052512"/>
                  </a:cubicBezTo>
                  <a:cubicBezTo>
                    <a:pt x="296141" y="1049914"/>
                    <a:pt x="288348" y="1044719"/>
                    <a:pt x="285750" y="1039523"/>
                  </a:cubicBezTo>
                  <a:cubicBezTo>
                    <a:pt x="285750" y="1036926"/>
                    <a:pt x="290945" y="1026535"/>
                    <a:pt x="298739" y="1023937"/>
                  </a:cubicBezTo>
                  <a:close/>
                  <a:moveTo>
                    <a:pt x="4762" y="1000124"/>
                  </a:moveTo>
                  <a:cubicBezTo>
                    <a:pt x="4762" y="1000124"/>
                    <a:pt x="4762" y="1000124"/>
                    <a:pt x="7144" y="1002664"/>
                  </a:cubicBezTo>
                  <a:cubicBezTo>
                    <a:pt x="9525" y="1000124"/>
                    <a:pt x="11906" y="1002664"/>
                    <a:pt x="11906" y="1005204"/>
                  </a:cubicBezTo>
                  <a:cubicBezTo>
                    <a:pt x="14287" y="1007744"/>
                    <a:pt x="9525" y="1012824"/>
                    <a:pt x="7144" y="1012824"/>
                  </a:cubicBezTo>
                  <a:cubicBezTo>
                    <a:pt x="4762" y="1012824"/>
                    <a:pt x="2381" y="1012824"/>
                    <a:pt x="0" y="1005204"/>
                  </a:cubicBezTo>
                  <a:cubicBezTo>
                    <a:pt x="0" y="1002664"/>
                    <a:pt x="2381" y="1002664"/>
                    <a:pt x="4762" y="1000124"/>
                  </a:cubicBezTo>
                  <a:close/>
                  <a:moveTo>
                    <a:pt x="506412" y="941387"/>
                  </a:moveTo>
                  <a:cubicBezTo>
                    <a:pt x="503766" y="949007"/>
                    <a:pt x="501120" y="951547"/>
                    <a:pt x="493183" y="954087"/>
                  </a:cubicBezTo>
                  <a:cubicBezTo>
                    <a:pt x="493183" y="949007"/>
                    <a:pt x="490537" y="943927"/>
                    <a:pt x="495829" y="943927"/>
                  </a:cubicBezTo>
                  <a:cubicBezTo>
                    <a:pt x="495829" y="943927"/>
                    <a:pt x="501120" y="941387"/>
                    <a:pt x="506412" y="941387"/>
                  </a:cubicBezTo>
                  <a:close/>
                  <a:moveTo>
                    <a:pt x="387781" y="940820"/>
                  </a:moveTo>
                  <a:cubicBezTo>
                    <a:pt x="392977" y="938212"/>
                    <a:pt x="408563" y="940820"/>
                    <a:pt x="411161" y="956469"/>
                  </a:cubicBezTo>
                  <a:cubicBezTo>
                    <a:pt x="411161" y="964293"/>
                    <a:pt x="408563" y="966901"/>
                    <a:pt x="403368" y="969509"/>
                  </a:cubicBezTo>
                  <a:cubicBezTo>
                    <a:pt x="387781" y="974725"/>
                    <a:pt x="390379" y="966901"/>
                    <a:pt x="385183" y="964293"/>
                  </a:cubicBezTo>
                  <a:cubicBezTo>
                    <a:pt x="382586" y="948644"/>
                    <a:pt x="385183" y="940820"/>
                    <a:pt x="387781" y="940820"/>
                  </a:cubicBezTo>
                  <a:close/>
                  <a:moveTo>
                    <a:pt x="1478187" y="896937"/>
                  </a:moveTo>
                  <a:cubicBezTo>
                    <a:pt x="1480909" y="896937"/>
                    <a:pt x="1486352" y="901926"/>
                    <a:pt x="1486352" y="904421"/>
                  </a:cubicBezTo>
                  <a:cubicBezTo>
                    <a:pt x="1489073" y="909411"/>
                    <a:pt x="1480909" y="914400"/>
                    <a:pt x="1475466" y="914400"/>
                  </a:cubicBezTo>
                  <a:cubicBezTo>
                    <a:pt x="1472744" y="911905"/>
                    <a:pt x="1470023" y="909411"/>
                    <a:pt x="1470023" y="906916"/>
                  </a:cubicBezTo>
                  <a:cubicBezTo>
                    <a:pt x="1472744" y="906916"/>
                    <a:pt x="1472744" y="899432"/>
                    <a:pt x="1478187" y="896937"/>
                  </a:cubicBezTo>
                  <a:close/>
                  <a:moveTo>
                    <a:pt x="1524791" y="839788"/>
                  </a:moveTo>
                  <a:cubicBezTo>
                    <a:pt x="1527173" y="839788"/>
                    <a:pt x="1531935" y="839788"/>
                    <a:pt x="1531935" y="839788"/>
                  </a:cubicBezTo>
                  <a:cubicBezTo>
                    <a:pt x="1531935" y="842433"/>
                    <a:pt x="1529554" y="845079"/>
                    <a:pt x="1527173" y="847725"/>
                  </a:cubicBezTo>
                  <a:cubicBezTo>
                    <a:pt x="1524791" y="845079"/>
                    <a:pt x="1524791" y="845079"/>
                    <a:pt x="1522410" y="842433"/>
                  </a:cubicBezTo>
                  <a:cubicBezTo>
                    <a:pt x="1522410" y="839788"/>
                    <a:pt x="1522410" y="839788"/>
                    <a:pt x="1524791" y="839788"/>
                  </a:cubicBezTo>
                  <a:close/>
                  <a:moveTo>
                    <a:pt x="260747" y="835024"/>
                  </a:moveTo>
                  <a:cubicBezTo>
                    <a:pt x="265906" y="835024"/>
                    <a:pt x="276225" y="837564"/>
                    <a:pt x="278804" y="840104"/>
                  </a:cubicBezTo>
                  <a:cubicBezTo>
                    <a:pt x="283964" y="840104"/>
                    <a:pt x="289123" y="845184"/>
                    <a:pt x="294282" y="842644"/>
                  </a:cubicBezTo>
                  <a:cubicBezTo>
                    <a:pt x="294282" y="842644"/>
                    <a:pt x="294282" y="842644"/>
                    <a:pt x="296862" y="847724"/>
                  </a:cubicBezTo>
                  <a:cubicBezTo>
                    <a:pt x="273645" y="847724"/>
                    <a:pt x="265906" y="847724"/>
                    <a:pt x="255587" y="837564"/>
                  </a:cubicBezTo>
                  <a:cubicBezTo>
                    <a:pt x="260747" y="837564"/>
                    <a:pt x="258167" y="837564"/>
                    <a:pt x="260747" y="835024"/>
                  </a:cubicBezTo>
                  <a:close/>
                  <a:moveTo>
                    <a:pt x="382058" y="822325"/>
                  </a:moveTo>
                  <a:cubicBezTo>
                    <a:pt x="384704" y="827484"/>
                    <a:pt x="384704" y="832643"/>
                    <a:pt x="387350" y="837803"/>
                  </a:cubicBezTo>
                  <a:cubicBezTo>
                    <a:pt x="382058" y="837803"/>
                    <a:pt x="374121" y="842962"/>
                    <a:pt x="371475" y="835223"/>
                  </a:cubicBezTo>
                  <a:cubicBezTo>
                    <a:pt x="371475" y="835223"/>
                    <a:pt x="374121" y="832643"/>
                    <a:pt x="371475" y="830064"/>
                  </a:cubicBezTo>
                  <a:cubicBezTo>
                    <a:pt x="376767" y="827484"/>
                    <a:pt x="379412" y="824904"/>
                    <a:pt x="382058" y="822325"/>
                  </a:cubicBezTo>
                  <a:close/>
                  <a:moveTo>
                    <a:pt x="560387" y="806450"/>
                  </a:moveTo>
                  <a:cubicBezTo>
                    <a:pt x="563032" y="806450"/>
                    <a:pt x="565678" y="806450"/>
                    <a:pt x="568324" y="808831"/>
                  </a:cubicBezTo>
                  <a:cubicBezTo>
                    <a:pt x="568324" y="811212"/>
                    <a:pt x="568324" y="813593"/>
                    <a:pt x="565678" y="815975"/>
                  </a:cubicBezTo>
                  <a:cubicBezTo>
                    <a:pt x="563032" y="815975"/>
                    <a:pt x="560387" y="811212"/>
                    <a:pt x="560387" y="808831"/>
                  </a:cubicBezTo>
                  <a:cubicBezTo>
                    <a:pt x="560387" y="808831"/>
                    <a:pt x="560387" y="808831"/>
                    <a:pt x="560387" y="806450"/>
                  </a:cubicBezTo>
                  <a:close/>
                  <a:moveTo>
                    <a:pt x="376113" y="803176"/>
                  </a:moveTo>
                  <a:cubicBezTo>
                    <a:pt x="379660" y="803474"/>
                    <a:pt x="382884" y="804069"/>
                    <a:pt x="384174" y="804069"/>
                  </a:cubicBezTo>
                  <a:cubicBezTo>
                    <a:pt x="384174" y="808831"/>
                    <a:pt x="371276" y="811213"/>
                    <a:pt x="368696" y="811213"/>
                  </a:cubicBezTo>
                  <a:cubicBezTo>
                    <a:pt x="368696" y="808831"/>
                    <a:pt x="363537" y="808831"/>
                    <a:pt x="363537" y="806450"/>
                  </a:cubicBezTo>
                  <a:cubicBezTo>
                    <a:pt x="363537" y="806450"/>
                    <a:pt x="363537" y="804069"/>
                    <a:pt x="366117" y="804069"/>
                  </a:cubicBezTo>
                  <a:cubicBezTo>
                    <a:pt x="368696" y="802878"/>
                    <a:pt x="372566" y="802878"/>
                    <a:pt x="376113" y="803176"/>
                  </a:cubicBezTo>
                  <a:close/>
                  <a:moveTo>
                    <a:pt x="446087" y="789980"/>
                  </a:moveTo>
                  <a:cubicBezTo>
                    <a:pt x="454024" y="787400"/>
                    <a:pt x="467253" y="800298"/>
                    <a:pt x="469899" y="808038"/>
                  </a:cubicBezTo>
                  <a:cubicBezTo>
                    <a:pt x="467253" y="808038"/>
                    <a:pt x="461962" y="805458"/>
                    <a:pt x="459316" y="802878"/>
                  </a:cubicBezTo>
                  <a:cubicBezTo>
                    <a:pt x="451379" y="800298"/>
                    <a:pt x="448733" y="797719"/>
                    <a:pt x="446087" y="789980"/>
                  </a:cubicBezTo>
                  <a:close/>
                  <a:moveTo>
                    <a:pt x="372427" y="788194"/>
                  </a:moveTo>
                  <a:cubicBezTo>
                    <a:pt x="377507" y="785813"/>
                    <a:pt x="387667" y="790575"/>
                    <a:pt x="395287" y="792957"/>
                  </a:cubicBezTo>
                  <a:cubicBezTo>
                    <a:pt x="392747" y="795338"/>
                    <a:pt x="392747" y="795338"/>
                    <a:pt x="392747" y="795338"/>
                  </a:cubicBezTo>
                  <a:cubicBezTo>
                    <a:pt x="390207" y="795338"/>
                    <a:pt x="380047" y="790575"/>
                    <a:pt x="374967" y="790575"/>
                  </a:cubicBezTo>
                  <a:cubicBezTo>
                    <a:pt x="374967" y="790575"/>
                    <a:pt x="369887" y="790575"/>
                    <a:pt x="369887" y="790575"/>
                  </a:cubicBezTo>
                  <a:cubicBezTo>
                    <a:pt x="369887" y="788194"/>
                    <a:pt x="369887" y="788194"/>
                    <a:pt x="372427" y="788194"/>
                  </a:cubicBezTo>
                  <a:close/>
                  <a:moveTo>
                    <a:pt x="469900" y="734332"/>
                  </a:moveTo>
                  <a:cubicBezTo>
                    <a:pt x="475192" y="731838"/>
                    <a:pt x="488421" y="741817"/>
                    <a:pt x="493712" y="746806"/>
                  </a:cubicBezTo>
                  <a:cubicBezTo>
                    <a:pt x="485775" y="749301"/>
                    <a:pt x="469900" y="734332"/>
                    <a:pt x="469900" y="734332"/>
                  </a:cubicBezTo>
                  <a:close/>
                  <a:moveTo>
                    <a:pt x="309563" y="715434"/>
                  </a:moveTo>
                  <a:cubicBezTo>
                    <a:pt x="312208" y="714111"/>
                    <a:pt x="313531" y="714111"/>
                    <a:pt x="314523" y="715434"/>
                  </a:cubicBezTo>
                  <a:cubicBezTo>
                    <a:pt x="315516" y="716757"/>
                    <a:pt x="316177" y="719403"/>
                    <a:pt x="317500" y="723371"/>
                  </a:cubicBezTo>
                  <a:cubicBezTo>
                    <a:pt x="314854" y="723371"/>
                    <a:pt x="314854" y="728663"/>
                    <a:pt x="312208" y="728663"/>
                  </a:cubicBezTo>
                  <a:cubicBezTo>
                    <a:pt x="312208" y="728663"/>
                    <a:pt x="304271" y="726017"/>
                    <a:pt x="304271" y="726017"/>
                  </a:cubicBezTo>
                  <a:cubicBezTo>
                    <a:pt x="304271" y="720725"/>
                    <a:pt x="301625" y="715434"/>
                    <a:pt x="309563" y="715434"/>
                  </a:cubicBezTo>
                  <a:close/>
                  <a:moveTo>
                    <a:pt x="515937" y="712211"/>
                  </a:moveTo>
                  <a:cubicBezTo>
                    <a:pt x="523874" y="709613"/>
                    <a:pt x="534457" y="727797"/>
                    <a:pt x="539749" y="735590"/>
                  </a:cubicBezTo>
                  <a:cubicBezTo>
                    <a:pt x="529166" y="738188"/>
                    <a:pt x="518583" y="720004"/>
                    <a:pt x="515937" y="712211"/>
                  </a:cubicBezTo>
                  <a:close/>
                  <a:moveTo>
                    <a:pt x="1700528" y="699511"/>
                  </a:moveTo>
                  <a:cubicBezTo>
                    <a:pt x="1710688" y="696913"/>
                    <a:pt x="1725928" y="704706"/>
                    <a:pt x="1728468" y="717695"/>
                  </a:cubicBezTo>
                  <a:cubicBezTo>
                    <a:pt x="1731008" y="722890"/>
                    <a:pt x="1725928" y="735879"/>
                    <a:pt x="1723388" y="746270"/>
                  </a:cubicBezTo>
                  <a:cubicBezTo>
                    <a:pt x="1723388" y="746270"/>
                    <a:pt x="1718308" y="746270"/>
                    <a:pt x="1718308" y="746270"/>
                  </a:cubicBezTo>
                  <a:cubicBezTo>
                    <a:pt x="1715768" y="748867"/>
                    <a:pt x="1715768" y="748867"/>
                    <a:pt x="1715768" y="748867"/>
                  </a:cubicBezTo>
                  <a:cubicBezTo>
                    <a:pt x="1715768" y="748867"/>
                    <a:pt x="1725928" y="746270"/>
                    <a:pt x="1725928" y="751465"/>
                  </a:cubicBezTo>
                  <a:cubicBezTo>
                    <a:pt x="1725928" y="751465"/>
                    <a:pt x="1725928" y="751465"/>
                    <a:pt x="1723388" y="751465"/>
                  </a:cubicBezTo>
                  <a:cubicBezTo>
                    <a:pt x="1725928" y="754063"/>
                    <a:pt x="1725928" y="751465"/>
                    <a:pt x="1728468" y="754063"/>
                  </a:cubicBezTo>
                  <a:cubicBezTo>
                    <a:pt x="1731008" y="761856"/>
                    <a:pt x="1733548" y="777442"/>
                    <a:pt x="1715768" y="782638"/>
                  </a:cubicBezTo>
                  <a:cubicBezTo>
                    <a:pt x="1715768" y="782638"/>
                    <a:pt x="1705608" y="780040"/>
                    <a:pt x="1703068" y="769649"/>
                  </a:cubicBezTo>
                  <a:cubicBezTo>
                    <a:pt x="1700528" y="759258"/>
                    <a:pt x="1710688" y="751465"/>
                    <a:pt x="1710688" y="748867"/>
                  </a:cubicBezTo>
                  <a:cubicBezTo>
                    <a:pt x="1697988" y="751465"/>
                    <a:pt x="1690368" y="741074"/>
                    <a:pt x="1685288" y="730683"/>
                  </a:cubicBezTo>
                  <a:cubicBezTo>
                    <a:pt x="1685288" y="730683"/>
                    <a:pt x="1682748" y="707304"/>
                    <a:pt x="1692908" y="704706"/>
                  </a:cubicBezTo>
                  <a:cubicBezTo>
                    <a:pt x="1697988" y="704706"/>
                    <a:pt x="1697988" y="702108"/>
                    <a:pt x="1700528" y="699511"/>
                  </a:cubicBezTo>
                  <a:close/>
                  <a:moveTo>
                    <a:pt x="1547954" y="687388"/>
                  </a:moveTo>
                  <a:cubicBezTo>
                    <a:pt x="1547954" y="687388"/>
                    <a:pt x="1547954" y="687388"/>
                    <a:pt x="1547954" y="689986"/>
                  </a:cubicBezTo>
                  <a:cubicBezTo>
                    <a:pt x="1578549" y="689986"/>
                    <a:pt x="1586198" y="710768"/>
                    <a:pt x="1593847" y="728951"/>
                  </a:cubicBezTo>
                  <a:cubicBezTo>
                    <a:pt x="1588748" y="736744"/>
                    <a:pt x="1593847" y="744538"/>
                    <a:pt x="1583649" y="757526"/>
                  </a:cubicBezTo>
                  <a:cubicBezTo>
                    <a:pt x="1583649" y="757526"/>
                    <a:pt x="1583649" y="757526"/>
                    <a:pt x="1578549" y="760124"/>
                  </a:cubicBezTo>
                  <a:cubicBezTo>
                    <a:pt x="1578549" y="760124"/>
                    <a:pt x="1578549" y="760124"/>
                    <a:pt x="1573450" y="767917"/>
                  </a:cubicBezTo>
                  <a:cubicBezTo>
                    <a:pt x="1553053" y="773113"/>
                    <a:pt x="1535206" y="767917"/>
                    <a:pt x="1530107" y="762722"/>
                  </a:cubicBezTo>
                  <a:cubicBezTo>
                    <a:pt x="1530107" y="762722"/>
                    <a:pt x="1530107" y="762722"/>
                    <a:pt x="1527557" y="762722"/>
                  </a:cubicBezTo>
                  <a:cubicBezTo>
                    <a:pt x="1527557" y="762722"/>
                    <a:pt x="1525008" y="757526"/>
                    <a:pt x="1522458" y="757526"/>
                  </a:cubicBezTo>
                  <a:cubicBezTo>
                    <a:pt x="1522458" y="757526"/>
                    <a:pt x="1522458" y="757526"/>
                    <a:pt x="1519908" y="744538"/>
                  </a:cubicBezTo>
                  <a:cubicBezTo>
                    <a:pt x="1517359" y="741940"/>
                    <a:pt x="1514809" y="741940"/>
                    <a:pt x="1514809" y="741940"/>
                  </a:cubicBezTo>
                  <a:cubicBezTo>
                    <a:pt x="1514809" y="728951"/>
                    <a:pt x="1509710" y="715963"/>
                    <a:pt x="1522458" y="702974"/>
                  </a:cubicBezTo>
                  <a:cubicBezTo>
                    <a:pt x="1527557" y="695181"/>
                    <a:pt x="1537756" y="692583"/>
                    <a:pt x="1547954" y="687388"/>
                  </a:cubicBezTo>
                  <a:close/>
                  <a:moveTo>
                    <a:pt x="439737" y="671038"/>
                  </a:moveTo>
                  <a:cubicBezTo>
                    <a:pt x="447357" y="668339"/>
                    <a:pt x="460057" y="687230"/>
                    <a:pt x="465137" y="695326"/>
                  </a:cubicBezTo>
                  <a:cubicBezTo>
                    <a:pt x="465137" y="695326"/>
                    <a:pt x="465137" y="695326"/>
                    <a:pt x="460057" y="695326"/>
                  </a:cubicBezTo>
                  <a:cubicBezTo>
                    <a:pt x="454977" y="684531"/>
                    <a:pt x="442277" y="684531"/>
                    <a:pt x="439737" y="671038"/>
                  </a:cubicBezTo>
                  <a:close/>
                  <a:moveTo>
                    <a:pt x="457200" y="666221"/>
                  </a:moveTo>
                  <a:cubicBezTo>
                    <a:pt x="459780" y="663576"/>
                    <a:pt x="475257" y="671513"/>
                    <a:pt x="477837" y="676805"/>
                  </a:cubicBezTo>
                  <a:cubicBezTo>
                    <a:pt x="477837" y="676805"/>
                    <a:pt x="477837" y="679450"/>
                    <a:pt x="475257" y="679450"/>
                  </a:cubicBezTo>
                  <a:cubicBezTo>
                    <a:pt x="470098" y="671513"/>
                    <a:pt x="462359" y="671513"/>
                    <a:pt x="457200" y="666221"/>
                  </a:cubicBezTo>
                  <a:close/>
                  <a:moveTo>
                    <a:pt x="1879399" y="661459"/>
                  </a:moveTo>
                  <a:cubicBezTo>
                    <a:pt x="1889717" y="658813"/>
                    <a:pt x="1889717" y="664105"/>
                    <a:pt x="1892297" y="669397"/>
                  </a:cubicBezTo>
                  <a:cubicBezTo>
                    <a:pt x="1889717" y="672043"/>
                    <a:pt x="1892297" y="677335"/>
                    <a:pt x="1879399" y="682626"/>
                  </a:cubicBezTo>
                  <a:cubicBezTo>
                    <a:pt x="1874240" y="682626"/>
                    <a:pt x="1874240" y="677335"/>
                    <a:pt x="1871660" y="674688"/>
                  </a:cubicBezTo>
                  <a:cubicBezTo>
                    <a:pt x="1871660" y="666751"/>
                    <a:pt x="1874240" y="664105"/>
                    <a:pt x="1879399" y="661459"/>
                  </a:cubicBezTo>
                  <a:close/>
                  <a:moveTo>
                    <a:pt x="506677" y="633413"/>
                  </a:moveTo>
                  <a:cubicBezTo>
                    <a:pt x="509191" y="633413"/>
                    <a:pt x="526785" y="659058"/>
                    <a:pt x="529298" y="659058"/>
                  </a:cubicBezTo>
                  <a:cubicBezTo>
                    <a:pt x="531812" y="661623"/>
                    <a:pt x="531812" y="666752"/>
                    <a:pt x="531812" y="666752"/>
                  </a:cubicBezTo>
                  <a:cubicBezTo>
                    <a:pt x="529298" y="666752"/>
                    <a:pt x="529298" y="666752"/>
                    <a:pt x="526785" y="661623"/>
                  </a:cubicBezTo>
                  <a:cubicBezTo>
                    <a:pt x="526785" y="661623"/>
                    <a:pt x="526785" y="661623"/>
                    <a:pt x="519245" y="661623"/>
                  </a:cubicBezTo>
                  <a:cubicBezTo>
                    <a:pt x="519245" y="661623"/>
                    <a:pt x="519245" y="659058"/>
                    <a:pt x="519245" y="659058"/>
                  </a:cubicBezTo>
                  <a:cubicBezTo>
                    <a:pt x="519245" y="656494"/>
                    <a:pt x="519245" y="659058"/>
                    <a:pt x="516731" y="659058"/>
                  </a:cubicBezTo>
                  <a:cubicBezTo>
                    <a:pt x="516731" y="659058"/>
                    <a:pt x="506677" y="641107"/>
                    <a:pt x="504164" y="641107"/>
                  </a:cubicBezTo>
                  <a:cubicBezTo>
                    <a:pt x="504164" y="641107"/>
                    <a:pt x="501650" y="633413"/>
                    <a:pt x="506677" y="633413"/>
                  </a:cubicBezTo>
                  <a:close/>
                  <a:moveTo>
                    <a:pt x="333375" y="609601"/>
                  </a:moveTo>
                  <a:cubicBezTo>
                    <a:pt x="335756" y="609601"/>
                    <a:pt x="338138" y="609601"/>
                    <a:pt x="340519" y="609601"/>
                  </a:cubicBezTo>
                  <a:cubicBezTo>
                    <a:pt x="340519" y="611982"/>
                    <a:pt x="342900" y="616745"/>
                    <a:pt x="340519" y="619126"/>
                  </a:cubicBezTo>
                  <a:cubicBezTo>
                    <a:pt x="338138" y="619126"/>
                    <a:pt x="335756" y="616745"/>
                    <a:pt x="335756" y="616745"/>
                  </a:cubicBezTo>
                  <a:cubicBezTo>
                    <a:pt x="333375" y="611982"/>
                    <a:pt x="333375" y="609601"/>
                    <a:pt x="333375" y="609601"/>
                  </a:cubicBezTo>
                  <a:close/>
                  <a:moveTo>
                    <a:pt x="1558923" y="606426"/>
                  </a:moveTo>
                  <a:cubicBezTo>
                    <a:pt x="1569181" y="606426"/>
                    <a:pt x="1589696" y="622619"/>
                    <a:pt x="1592260" y="633413"/>
                  </a:cubicBezTo>
                  <a:cubicBezTo>
                    <a:pt x="1587131" y="630715"/>
                    <a:pt x="1582003" y="628016"/>
                    <a:pt x="1582003" y="622619"/>
                  </a:cubicBezTo>
                  <a:cubicBezTo>
                    <a:pt x="1571745" y="622619"/>
                    <a:pt x="1564052" y="614522"/>
                    <a:pt x="1558923" y="606426"/>
                  </a:cubicBezTo>
                  <a:close/>
                  <a:moveTo>
                    <a:pt x="537456" y="606426"/>
                  </a:moveTo>
                  <a:cubicBezTo>
                    <a:pt x="537456" y="606426"/>
                    <a:pt x="549804" y="622619"/>
                    <a:pt x="557212" y="630715"/>
                  </a:cubicBezTo>
                  <a:cubicBezTo>
                    <a:pt x="549804" y="633413"/>
                    <a:pt x="539926" y="614522"/>
                    <a:pt x="534987" y="609125"/>
                  </a:cubicBezTo>
                  <a:cubicBezTo>
                    <a:pt x="537456" y="609125"/>
                    <a:pt x="537456" y="609125"/>
                    <a:pt x="537456" y="606426"/>
                  </a:cubicBezTo>
                  <a:close/>
                  <a:moveTo>
                    <a:pt x="614589" y="601664"/>
                  </a:moveTo>
                  <a:cubicBezTo>
                    <a:pt x="614589" y="604244"/>
                    <a:pt x="617083" y="604244"/>
                    <a:pt x="622073" y="604244"/>
                  </a:cubicBezTo>
                  <a:cubicBezTo>
                    <a:pt x="622073" y="606824"/>
                    <a:pt x="622073" y="609403"/>
                    <a:pt x="624567" y="609403"/>
                  </a:cubicBezTo>
                  <a:cubicBezTo>
                    <a:pt x="627062" y="614563"/>
                    <a:pt x="624567" y="619722"/>
                    <a:pt x="624567" y="622301"/>
                  </a:cubicBezTo>
                  <a:cubicBezTo>
                    <a:pt x="622073" y="622301"/>
                    <a:pt x="619578" y="619722"/>
                    <a:pt x="617083" y="617143"/>
                  </a:cubicBezTo>
                  <a:cubicBezTo>
                    <a:pt x="614589" y="611983"/>
                    <a:pt x="609600" y="609403"/>
                    <a:pt x="609600" y="609403"/>
                  </a:cubicBezTo>
                  <a:cubicBezTo>
                    <a:pt x="609600" y="606824"/>
                    <a:pt x="609600" y="604244"/>
                    <a:pt x="614589" y="601664"/>
                  </a:cubicBezTo>
                  <a:close/>
                  <a:moveTo>
                    <a:pt x="573087" y="601664"/>
                  </a:moveTo>
                  <a:cubicBezTo>
                    <a:pt x="578642" y="601664"/>
                    <a:pt x="581420" y="604310"/>
                    <a:pt x="581420" y="606956"/>
                  </a:cubicBezTo>
                  <a:cubicBezTo>
                    <a:pt x="581420" y="609602"/>
                    <a:pt x="581420" y="614893"/>
                    <a:pt x="584199" y="617539"/>
                  </a:cubicBezTo>
                  <a:cubicBezTo>
                    <a:pt x="575865" y="614893"/>
                    <a:pt x="575865" y="612247"/>
                    <a:pt x="573087" y="601664"/>
                  </a:cubicBezTo>
                  <a:close/>
                  <a:moveTo>
                    <a:pt x="740832" y="573089"/>
                  </a:moveTo>
                  <a:cubicBezTo>
                    <a:pt x="743478" y="573089"/>
                    <a:pt x="746123" y="573089"/>
                    <a:pt x="746123" y="575734"/>
                  </a:cubicBezTo>
                  <a:cubicBezTo>
                    <a:pt x="746123" y="578380"/>
                    <a:pt x="746123" y="581027"/>
                    <a:pt x="743478" y="581027"/>
                  </a:cubicBezTo>
                  <a:cubicBezTo>
                    <a:pt x="740832" y="581027"/>
                    <a:pt x="740832" y="578380"/>
                    <a:pt x="738187" y="578380"/>
                  </a:cubicBezTo>
                  <a:cubicBezTo>
                    <a:pt x="740832" y="578380"/>
                    <a:pt x="740832" y="575734"/>
                    <a:pt x="740832" y="573089"/>
                  </a:cubicBezTo>
                  <a:close/>
                  <a:moveTo>
                    <a:pt x="387350" y="549275"/>
                  </a:moveTo>
                  <a:cubicBezTo>
                    <a:pt x="392479" y="549275"/>
                    <a:pt x="402736" y="560021"/>
                    <a:pt x="402736" y="562708"/>
                  </a:cubicBezTo>
                  <a:cubicBezTo>
                    <a:pt x="407865" y="562708"/>
                    <a:pt x="418123" y="576141"/>
                    <a:pt x="420687" y="581514"/>
                  </a:cubicBezTo>
                  <a:cubicBezTo>
                    <a:pt x="415558" y="584201"/>
                    <a:pt x="392479" y="557335"/>
                    <a:pt x="389914" y="560021"/>
                  </a:cubicBezTo>
                  <a:cubicBezTo>
                    <a:pt x="389914" y="560021"/>
                    <a:pt x="389914" y="560021"/>
                    <a:pt x="387350" y="549275"/>
                  </a:cubicBezTo>
                  <a:close/>
                  <a:moveTo>
                    <a:pt x="474662" y="547688"/>
                  </a:moveTo>
                  <a:cubicBezTo>
                    <a:pt x="479954" y="547688"/>
                    <a:pt x="485245" y="557667"/>
                    <a:pt x="487891" y="560162"/>
                  </a:cubicBezTo>
                  <a:cubicBezTo>
                    <a:pt x="490537" y="562657"/>
                    <a:pt x="487891" y="565151"/>
                    <a:pt x="487891" y="565151"/>
                  </a:cubicBezTo>
                  <a:cubicBezTo>
                    <a:pt x="485245" y="565151"/>
                    <a:pt x="474662" y="550183"/>
                    <a:pt x="474662" y="547688"/>
                  </a:cubicBezTo>
                  <a:close/>
                  <a:moveTo>
                    <a:pt x="467042" y="534988"/>
                  </a:moveTo>
                  <a:cubicBezTo>
                    <a:pt x="467042" y="537369"/>
                    <a:pt x="469582" y="539750"/>
                    <a:pt x="472122" y="539750"/>
                  </a:cubicBezTo>
                  <a:cubicBezTo>
                    <a:pt x="472122" y="539750"/>
                    <a:pt x="472122" y="539750"/>
                    <a:pt x="474662" y="544513"/>
                  </a:cubicBezTo>
                  <a:cubicBezTo>
                    <a:pt x="467042" y="544513"/>
                    <a:pt x="467042" y="542132"/>
                    <a:pt x="461962" y="537369"/>
                  </a:cubicBezTo>
                  <a:cubicBezTo>
                    <a:pt x="467042" y="537369"/>
                    <a:pt x="461962" y="534988"/>
                    <a:pt x="467042" y="534988"/>
                  </a:cubicBezTo>
                  <a:close/>
                  <a:moveTo>
                    <a:pt x="656430" y="497898"/>
                  </a:moveTo>
                  <a:cubicBezTo>
                    <a:pt x="658944" y="500496"/>
                    <a:pt x="658944" y="503094"/>
                    <a:pt x="661458" y="503094"/>
                  </a:cubicBezTo>
                  <a:cubicBezTo>
                    <a:pt x="661458" y="503094"/>
                    <a:pt x="661458" y="503094"/>
                    <a:pt x="666485" y="503094"/>
                  </a:cubicBezTo>
                  <a:cubicBezTo>
                    <a:pt x="666485" y="513485"/>
                    <a:pt x="668998" y="521278"/>
                    <a:pt x="653917" y="523876"/>
                  </a:cubicBezTo>
                  <a:cubicBezTo>
                    <a:pt x="651404" y="523876"/>
                    <a:pt x="646377" y="518680"/>
                    <a:pt x="643863" y="516082"/>
                  </a:cubicBezTo>
                  <a:cubicBezTo>
                    <a:pt x="641350" y="505691"/>
                    <a:pt x="643863" y="503094"/>
                    <a:pt x="656430" y="497898"/>
                  </a:cubicBezTo>
                  <a:close/>
                  <a:moveTo>
                    <a:pt x="668998" y="495301"/>
                  </a:moveTo>
                  <a:cubicBezTo>
                    <a:pt x="668998" y="497898"/>
                    <a:pt x="671512" y="500496"/>
                    <a:pt x="671512" y="500496"/>
                  </a:cubicBezTo>
                  <a:cubicBezTo>
                    <a:pt x="671512" y="500496"/>
                    <a:pt x="671512" y="503094"/>
                    <a:pt x="671512" y="505691"/>
                  </a:cubicBezTo>
                  <a:cubicBezTo>
                    <a:pt x="668998" y="505691"/>
                    <a:pt x="666485" y="505691"/>
                    <a:pt x="666485" y="503094"/>
                  </a:cubicBezTo>
                  <a:cubicBezTo>
                    <a:pt x="666485" y="503094"/>
                    <a:pt x="666485" y="497898"/>
                    <a:pt x="668998" y="495301"/>
                  </a:cubicBezTo>
                  <a:close/>
                  <a:moveTo>
                    <a:pt x="834797" y="495300"/>
                  </a:moveTo>
                  <a:cubicBezTo>
                    <a:pt x="834797" y="497946"/>
                    <a:pt x="837518" y="495300"/>
                    <a:pt x="840239" y="497946"/>
                  </a:cubicBezTo>
                  <a:cubicBezTo>
                    <a:pt x="840239" y="500592"/>
                    <a:pt x="842961" y="508529"/>
                    <a:pt x="837518" y="511175"/>
                  </a:cubicBezTo>
                  <a:cubicBezTo>
                    <a:pt x="837518" y="511175"/>
                    <a:pt x="826633" y="503238"/>
                    <a:pt x="826633" y="503238"/>
                  </a:cubicBezTo>
                  <a:cubicBezTo>
                    <a:pt x="823911" y="495300"/>
                    <a:pt x="829354" y="497946"/>
                    <a:pt x="834797" y="495300"/>
                  </a:cubicBezTo>
                  <a:close/>
                  <a:moveTo>
                    <a:pt x="689718" y="461765"/>
                  </a:moveTo>
                  <a:cubicBezTo>
                    <a:pt x="692943" y="462096"/>
                    <a:pt x="695523" y="464080"/>
                    <a:pt x="698102" y="469372"/>
                  </a:cubicBezTo>
                  <a:cubicBezTo>
                    <a:pt x="700682" y="479955"/>
                    <a:pt x="703262" y="487893"/>
                    <a:pt x="695523" y="493185"/>
                  </a:cubicBezTo>
                  <a:cubicBezTo>
                    <a:pt x="690363" y="495831"/>
                    <a:pt x="687784" y="498477"/>
                    <a:pt x="682624" y="498477"/>
                  </a:cubicBezTo>
                  <a:cubicBezTo>
                    <a:pt x="677465" y="495831"/>
                    <a:pt x="667146" y="487893"/>
                    <a:pt x="664566" y="477310"/>
                  </a:cubicBezTo>
                  <a:cubicBezTo>
                    <a:pt x="661986" y="472018"/>
                    <a:pt x="669726" y="466726"/>
                    <a:pt x="677465" y="464080"/>
                  </a:cubicBezTo>
                  <a:cubicBezTo>
                    <a:pt x="682624" y="462757"/>
                    <a:pt x="686494" y="461434"/>
                    <a:pt x="689718" y="461765"/>
                  </a:cubicBezTo>
                  <a:close/>
                  <a:moveTo>
                    <a:pt x="1581941" y="449264"/>
                  </a:moveTo>
                  <a:cubicBezTo>
                    <a:pt x="1581941" y="449264"/>
                    <a:pt x="1581941" y="449264"/>
                    <a:pt x="1581941" y="451804"/>
                  </a:cubicBezTo>
                  <a:cubicBezTo>
                    <a:pt x="1584455" y="451804"/>
                    <a:pt x="1584455" y="449264"/>
                    <a:pt x="1586968" y="449264"/>
                  </a:cubicBezTo>
                  <a:cubicBezTo>
                    <a:pt x="1589482" y="449264"/>
                    <a:pt x="1594509" y="459424"/>
                    <a:pt x="1594509" y="459424"/>
                  </a:cubicBezTo>
                  <a:cubicBezTo>
                    <a:pt x="1597022" y="467044"/>
                    <a:pt x="1589482" y="472124"/>
                    <a:pt x="1584455" y="474664"/>
                  </a:cubicBezTo>
                  <a:cubicBezTo>
                    <a:pt x="1579428" y="469584"/>
                    <a:pt x="1574401" y="469584"/>
                    <a:pt x="1571887" y="461964"/>
                  </a:cubicBezTo>
                  <a:cubicBezTo>
                    <a:pt x="1576914" y="461964"/>
                    <a:pt x="1566860" y="454344"/>
                    <a:pt x="1581941" y="449264"/>
                  </a:cubicBezTo>
                  <a:close/>
                  <a:moveTo>
                    <a:pt x="581025" y="430214"/>
                  </a:moveTo>
                  <a:cubicBezTo>
                    <a:pt x="583622" y="430214"/>
                    <a:pt x="607002" y="466885"/>
                    <a:pt x="609600" y="472124"/>
                  </a:cubicBezTo>
                  <a:cubicBezTo>
                    <a:pt x="609600" y="474743"/>
                    <a:pt x="607002" y="474743"/>
                    <a:pt x="607002" y="477363"/>
                  </a:cubicBezTo>
                  <a:cubicBezTo>
                    <a:pt x="607002" y="477363"/>
                    <a:pt x="609600" y="477363"/>
                    <a:pt x="609600" y="479982"/>
                  </a:cubicBezTo>
                  <a:lnTo>
                    <a:pt x="609600" y="482602"/>
                  </a:lnTo>
                  <a:cubicBezTo>
                    <a:pt x="604404" y="479982"/>
                    <a:pt x="596611" y="459027"/>
                    <a:pt x="594013" y="461646"/>
                  </a:cubicBezTo>
                  <a:cubicBezTo>
                    <a:pt x="594013" y="459027"/>
                    <a:pt x="594013" y="456408"/>
                    <a:pt x="594013" y="453788"/>
                  </a:cubicBezTo>
                  <a:cubicBezTo>
                    <a:pt x="591415" y="445930"/>
                    <a:pt x="583622" y="440691"/>
                    <a:pt x="581025" y="430214"/>
                  </a:cubicBezTo>
                  <a:close/>
                  <a:moveTo>
                    <a:pt x="738716" y="375686"/>
                  </a:moveTo>
                  <a:cubicBezTo>
                    <a:pt x="754591" y="373063"/>
                    <a:pt x="767820" y="386177"/>
                    <a:pt x="770466" y="394046"/>
                  </a:cubicBezTo>
                  <a:cubicBezTo>
                    <a:pt x="770466" y="396669"/>
                    <a:pt x="770466" y="396669"/>
                    <a:pt x="770466" y="396669"/>
                  </a:cubicBezTo>
                  <a:cubicBezTo>
                    <a:pt x="773112" y="409783"/>
                    <a:pt x="762528" y="420274"/>
                    <a:pt x="765174" y="422897"/>
                  </a:cubicBezTo>
                  <a:cubicBezTo>
                    <a:pt x="762528" y="422897"/>
                    <a:pt x="751945" y="430766"/>
                    <a:pt x="744008" y="433388"/>
                  </a:cubicBezTo>
                  <a:cubicBezTo>
                    <a:pt x="738716" y="433388"/>
                    <a:pt x="720196" y="415029"/>
                    <a:pt x="717550" y="401915"/>
                  </a:cubicBezTo>
                  <a:cubicBezTo>
                    <a:pt x="725487" y="391423"/>
                    <a:pt x="728133" y="380932"/>
                    <a:pt x="738716" y="375686"/>
                  </a:cubicBezTo>
                  <a:close/>
                  <a:moveTo>
                    <a:pt x="661352" y="331789"/>
                  </a:moveTo>
                  <a:cubicBezTo>
                    <a:pt x="663892" y="331789"/>
                    <a:pt x="666432" y="334392"/>
                    <a:pt x="668972" y="339599"/>
                  </a:cubicBezTo>
                  <a:cubicBezTo>
                    <a:pt x="668972" y="344806"/>
                    <a:pt x="668972" y="350013"/>
                    <a:pt x="671512" y="355220"/>
                  </a:cubicBezTo>
                  <a:cubicBezTo>
                    <a:pt x="671512" y="357824"/>
                    <a:pt x="674052" y="360427"/>
                    <a:pt x="676592" y="363031"/>
                  </a:cubicBezTo>
                  <a:cubicBezTo>
                    <a:pt x="676592" y="368238"/>
                    <a:pt x="679132" y="373445"/>
                    <a:pt x="681672" y="378652"/>
                  </a:cubicBezTo>
                  <a:cubicBezTo>
                    <a:pt x="684212" y="383859"/>
                    <a:pt x="684212" y="391670"/>
                    <a:pt x="681672" y="396877"/>
                  </a:cubicBezTo>
                  <a:cubicBezTo>
                    <a:pt x="679132" y="389066"/>
                    <a:pt x="666432" y="368238"/>
                    <a:pt x="661352" y="350013"/>
                  </a:cubicBezTo>
                  <a:cubicBezTo>
                    <a:pt x="658812" y="339599"/>
                    <a:pt x="658812" y="334392"/>
                    <a:pt x="661352" y="331789"/>
                  </a:cubicBezTo>
                  <a:close/>
                  <a:moveTo>
                    <a:pt x="1465657" y="309564"/>
                  </a:moveTo>
                  <a:cubicBezTo>
                    <a:pt x="1468435" y="316707"/>
                    <a:pt x="1462879" y="316707"/>
                    <a:pt x="1457323" y="319089"/>
                  </a:cubicBezTo>
                  <a:cubicBezTo>
                    <a:pt x="1457323" y="311945"/>
                    <a:pt x="1457323" y="311945"/>
                    <a:pt x="1465657" y="309564"/>
                  </a:cubicBezTo>
                  <a:close/>
                  <a:moveTo>
                    <a:pt x="1269064" y="295276"/>
                  </a:moveTo>
                  <a:cubicBezTo>
                    <a:pt x="1274294" y="297922"/>
                    <a:pt x="1274294" y="297922"/>
                    <a:pt x="1279523" y="303214"/>
                  </a:cubicBezTo>
                  <a:cubicBezTo>
                    <a:pt x="1274294" y="305859"/>
                    <a:pt x="1269064" y="327026"/>
                    <a:pt x="1253376" y="332318"/>
                  </a:cubicBezTo>
                  <a:cubicBezTo>
                    <a:pt x="1248147" y="334964"/>
                    <a:pt x="1237688" y="332318"/>
                    <a:pt x="1235073" y="327026"/>
                  </a:cubicBezTo>
                  <a:cubicBezTo>
                    <a:pt x="1235073" y="327026"/>
                    <a:pt x="1237688" y="324380"/>
                    <a:pt x="1237688" y="321734"/>
                  </a:cubicBezTo>
                  <a:cubicBezTo>
                    <a:pt x="1245532" y="311151"/>
                    <a:pt x="1250761" y="305859"/>
                    <a:pt x="1253376" y="305859"/>
                  </a:cubicBezTo>
                  <a:cubicBezTo>
                    <a:pt x="1253376" y="305859"/>
                    <a:pt x="1258605" y="297922"/>
                    <a:pt x="1269064" y="295276"/>
                  </a:cubicBezTo>
                  <a:close/>
                  <a:moveTo>
                    <a:pt x="1351640" y="277814"/>
                  </a:moveTo>
                  <a:cubicBezTo>
                    <a:pt x="1351640" y="277814"/>
                    <a:pt x="1354135" y="277814"/>
                    <a:pt x="1354135" y="277814"/>
                  </a:cubicBezTo>
                  <a:cubicBezTo>
                    <a:pt x="1354135" y="285751"/>
                    <a:pt x="1344157" y="291043"/>
                    <a:pt x="1336673" y="293689"/>
                  </a:cubicBezTo>
                  <a:cubicBezTo>
                    <a:pt x="1336673" y="288397"/>
                    <a:pt x="1349146" y="280460"/>
                    <a:pt x="1351640" y="277814"/>
                  </a:cubicBezTo>
                  <a:close/>
                  <a:moveTo>
                    <a:pt x="1516695" y="269876"/>
                  </a:moveTo>
                  <a:cubicBezTo>
                    <a:pt x="1519235" y="272522"/>
                    <a:pt x="1516695" y="277814"/>
                    <a:pt x="1511615" y="277814"/>
                  </a:cubicBezTo>
                  <a:cubicBezTo>
                    <a:pt x="1511615" y="277814"/>
                    <a:pt x="1506535" y="277814"/>
                    <a:pt x="1506535" y="275168"/>
                  </a:cubicBezTo>
                  <a:cubicBezTo>
                    <a:pt x="1506535" y="275168"/>
                    <a:pt x="1506535" y="275168"/>
                    <a:pt x="1509075" y="275168"/>
                  </a:cubicBezTo>
                  <a:cubicBezTo>
                    <a:pt x="1511615" y="269876"/>
                    <a:pt x="1514155" y="269876"/>
                    <a:pt x="1516695" y="269876"/>
                  </a:cubicBezTo>
                  <a:close/>
                  <a:moveTo>
                    <a:pt x="787399" y="215900"/>
                  </a:moveTo>
                  <a:cubicBezTo>
                    <a:pt x="790045" y="215900"/>
                    <a:pt x="792691" y="218546"/>
                    <a:pt x="795337" y="215900"/>
                  </a:cubicBezTo>
                  <a:cubicBezTo>
                    <a:pt x="800629" y="218546"/>
                    <a:pt x="800629" y="218546"/>
                    <a:pt x="803274" y="223838"/>
                  </a:cubicBezTo>
                  <a:cubicBezTo>
                    <a:pt x="797983" y="223838"/>
                    <a:pt x="787399" y="218546"/>
                    <a:pt x="787399" y="215900"/>
                  </a:cubicBezTo>
                  <a:close/>
                  <a:moveTo>
                    <a:pt x="715962" y="171450"/>
                  </a:moveTo>
                  <a:cubicBezTo>
                    <a:pt x="715962" y="171450"/>
                    <a:pt x="741175" y="173990"/>
                    <a:pt x="753781" y="191770"/>
                  </a:cubicBezTo>
                  <a:cubicBezTo>
                    <a:pt x="756302" y="191770"/>
                    <a:pt x="756302" y="194310"/>
                    <a:pt x="758824" y="196850"/>
                  </a:cubicBezTo>
                  <a:cubicBezTo>
                    <a:pt x="758824" y="196850"/>
                    <a:pt x="758824" y="196850"/>
                    <a:pt x="756302" y="196850"/>
                  </a:cubicBezTo>
                  <a:cubicBezTo>
                    <a:pt x="756302" y="196850"/>
                    <a:pt x="723525" y="186690"/>
                    <a:pt x="715962" y="171450"/>
                  </a:cubicBezTo>
                  <a:close/>
                  <a:moveTo>
                    <a:pt x="1181097" y="96839"/>
                  </a:moveTo>
                  <a:cubicBezTo>
                    <a:pt x="1170514" y="114970"/>
                    <a:pt x="1146702" y="140871"/>
                    <a:pt x="1141410" y="146052"/>
                  </a:cubicBezTo>
                  <a:cubicBezTo>
                    <a:pt x="1141410" y="138281"/>
                    <a:pt x="1154639" y="120150"/>
                    <a:pt x="1181097" y="96839"/>
                  </a:cubicBezTo>
                  <a:close/>
                  <a:moveTo>
                    <a:pt x="969604" y="96838"/>
                  </a:moveTo>
                  <a:cubicBezTo>
                    <a:pt x="972189" y="96838"/>
                    <a:pt x="974774" y="99426"/>
                    <a:pt x="977358" y="102015"/>
                  </a:cubicBezTo>
                  <a:cubicBezTo>
                    <a:pt x="977358" y="107191"/>
                    <a:pt x="979943" y="114956"/>
                    <a:pt x="977358" y="120133"/>
                  </a:cubicBezTo>
                  <a:cubicBezTo>
                    <a:pt x="987697" y="120133"/>
                    <a:pt x="998036" y="143428"/>
                    <a:pt x="1026468" y="135663"/>
                  </a:cubicBezTo>
                  <a:cubicBezTo>
                    <a:pt x="1039392" y="130486"/>
                    <a:pt x="1034222" y="114956"/>
                    <a:pt x="1047146" y="109780"/>
                  </a:cubicBezTo>
                  <a:cubicBezTo>
                    <a:pt x="1057485" y="117545"/>
                    <a:pt x="1065239" y="133075"/>
                    <a:pt x="1072993" y="138251"/>
                  </a:cubicBezTo>
                  <a:cubicBezTo>
                    <a:pt x="1080748" y="140839"/>
                    <a:pt x="1078163" y="143428"/>
                    <a:pt x="1085917" y="151193"/>
                  </a:cubicBezTo>
                  <a:cubicBezTo>
                    <a:pt x="1085917" y="153781"/>
                    <a:pt x="1085917" y="153781"/>
                    <a:pt x="1085917" y="153781"/>
                  </a:cubicBezTo>
                  <a:cubicBezTo>
                    <a:pt x="1093671" y="153781"/>
                    <a:pt x="1101425" y="166723"/>
                    <a:pt x="1101425" y="166723"/>
                  </a:cubicBezTo>
                  <a:cubicBezTo>
                    <a:pt x="1106595" y="166723"/>
                    <a:pt x="1109180" y="164134"/>
                    <a:pt x="1114349" y="158958"/>
                  </a:cubicBezTo>
                  <a:cubicBezTo>
                    <a:pt x="1124688" y="161546"/>
                    <a:pt x="1127273" y="158958"/>
                    <a:pt x="1129857" y="166723"/>
                  </a:cubicBezTo>
                  <a:cubicBezTo>
                    <a:pt x="1132442" y="171899"/>
                    <a:pt x="1127273" y="174488"/>
                    <a:pt x="1127273" y="182253"/>
                  </a:cubicBezTo>
                  <a:cubicBezTo>
                    <a:pt x="1145366" y="239195"/>
                    <a:pt x="1142781" y="190017"/>
                    <a:pt x="1176382" y="221077"/>
                  </a:cubicBezTo>
                  <a:cubicBezTo>
                    <a:pt x="1171213" y="226254"/>
                    <a:pt x="1168628" y="228842"/>
                    <a:pt x="1171213" y="239195"/>
                  </a:cubicBezTo>
                  <a:cubicBezTo>
                    <a:pt x="1173798" y="241784"/>
                    <a:pt x="1176382" y="244372"/>
                    <a:pt x="1176382" y="246960"/>
                  </a:cubicBezTo>
                  <a:cubicBezTo>
                    <a:pt x="1176382" y="246960"/>
                    <a:pt x="1176382" y="246960"/>
                    <a:pt x="1176382" y="244372"/>
                  </a:cubicBezTo>
                  <a:cubicBezTo>
                    <a:pt x="1176382" y="244372"/>
                    <a:pt x="1176382" y="246960"/>
                    <a:pt x="1178967" y="246960"/>
                  </a:cubicBezTo>
                  <a:cubicBezTo>
                    <a:pt x="1178967" y="249549"/>
                    <a:pt x="1173798" y="262491"/>
                    <a:pt x="1168628" y="262491"/>
                  </a:cubicBezTo>
                  <a:cubicBezTo>
                    <a:pt x="1178967" y="293550"/>
                    <a:pt x="1191891" y="288374"/>
                    <a:pt x="1194476" y="303904"/>
                  </a:cubicBezTo>
                  <a:cubicBezTo>
                    <a:pt x="1194476" y="306492"/>
                    <a:pt x="1194476" y="306492"/>
                    <a:pt x="1194476" y="309080"/>
                  </a:cubicBezTo>
                  <a:cubicBezTo>
                    <a:pt x="1207399" y="309080"/>
                    <a:pt x="1228077" y="309080"/>
                    <a:pt x="1230662" y="314257"/>
                  </a:cubicBezTo>
                  <a:cubicBezTo>
                    <a:pt x="1228077" y="314257"/>
                    <a:pt x="1222908" y="319434"/>
                    <a:pt x="1220323" y="319434"/>
                  </a:cubicBezTo>
                  <a:cubicBezTo>
                    <a:pt x="1217738" y="322022"/>
                    <a:pt x="1215153" y="319434"/>
                    <a:pt x="1212569" y="322022"/>
                  </a:cubicBezTo>
                  <a:cubicBezTo>
                    <a:pt x="1204814" y="322022"/>
                    <a:pt x="1207399" y="329787"/>
                    <a:pt x="1202230" y="332375"/>
                  </a:cubicBezTo>
                  <a:cubicBezTo>
                    <a:pt x="1199645" y="332375"/>
                    <a:pt x="1197060" y="332375"/>
                    <a:pt x="1194476" y="332375"/>
                  </a:cubicBezTo>
                  <a:cubicBezTo>
                    <a:pt x="1194476" y="334963"/>
                    <a:pt x="1194476" y="337552"/>
                    <a:pt x="1194476" y="340140"/>
                  </a:cubicBezTo>
                  <a:cubicBezTo>
                    <a:pt x="1199645" y="342728"/>
                    <a:pt x="1235831" y="368611"/>
                    <a:pt x="1235831" y="366023"/>
                  </a:cubicBezTo>
                  <a:cubicBezTo>
                    <a:pt x="1235831" y="368611"/>
                    <a:pt x="1233246" y="371200"/>
                    <a:pt x="1230662" y="373788"/>
                  </a:cubicBezTo>
                  <a:cubicBezTo>
                    <a:pt x="1228077" y="371200"/>
                    <a:pt x="1225492" y="371200"/>
                    <a:pt x="1225492" y="371200"/>
                  </a:cubicBezTo>
                  <a:cubicBezTo>
                    <a:pt x="1225492" y="371200"/>
                    <a:pt x="1222908" y="373788"/>
                    <a:pt x="1222908" y="376376"/>
                  </a:cubicBezTo>
                  <a:cubicBezTo>
                    <a:pt x="1222908" y="376376"/>
                    <a:pt x="1225492" y="378965"/>
                    <a:pt x="1225492" y="378965"/>
                  </a:cubicBezTo>
                  <a:cubicBezTo>
                    <a:pt x="1238416" y="376376"/>
                    <a:pt x="1228077" y="373788"/>
                    <a:pt x="1238416" y="371200"/>
                  </a:cubicBezTo>
                  <a:cubicBezTo>
                    <a:pt x="1238416" y="371200"/>
                    <a:pt x="1238416" y="371200"/>
                    <a:pt x="1235831" y="368611"/>
                  </a:cubicBezTo>
                  <a:cubicBezTo>
                    <a:pt x="1238416" y="368611"/>
                    <a:pt x="1238416" y="368611"/>
                    <a:pt x="1241001" y="368611"/>
                  </a:cubicBezTo>
                  <a:cubicBezTo>
                    <a:pt x="1243585" y="366023"/>
                    <a:pt x="1246170" y="355670"/>
                    <a:pt x="1264263" y="350493"/>
                  </a:cubicBezTo>
                  <a:cubicBezTo>
                    <a:pt x="1264263" y="350493"/>
                    <a:pt x="1266848" y="350493"/>
                    <a:pt x="1266848" y="350493"/>
                  </a:cubicBezTo>
                  <a:cubicBezTo>
                    <a:pt x="1272017" y="347905"/>
                    <a:pt x="1282356" y="342728"/>
                    <a:pt x="1282356" y="337552"/>
                  </a:cubicBezTo>
                  <a:cubicBezTo>
                    <a:pt x="1279772" y="334963"/>
                    <a:pt x="1279772" y="337552"/>
                    <a:pt x="1284941" y="334963"/>
                  </a:cubicBezTo>
                  <a:cubicBezTo>
                    <a:pt x="1284941" y="329787"/>
                    <a:pt x="1297865" y="324610"/>
                    <a:pt x="1308204" y="319434"/>
                  </a:cubicBezTo>
                  <a:cubicBezTo>
                    <a:pt x="1308204" y="324610"/>
                    <a:pt x="1282356" y="345317"/>
                    <a:pt x="1266848" y="355670"/>
                  </a:cubicBezTo>
                  <a:cubicBezTo>
                    <a:pt x="1261678" y="360847"/>
                    <a:pt x="1230662" y="384141"/>
                    <a:pt x="1230662" y="384141"/>
                  </a:cubicBezTo>
                  <a:cubicBezTo>
                    <a:pt x="1230662" y="384141"/>
                    <a:pt x="1233246" y="384141"/>
                    <a:pt x="1233246" y="386730"/>
                  </a:cubicBezTo>
                  <a:cubicBezTo>
                    <a:pt x="1233246" y="391906"/>
                    <a:pt x="1225492" y="394495"/>
                    <a:pt x="1225492" y="397083"/>
                  </a:cubicBezTo>
                  <a:cubicBezTo>
                    <a:pt x="1230662" y="407436"/>
                    <a:pt x="1233246" y="410025"/>
                    <a:pt x="1238416" y="407436"/>
                  </a:cubicBezTo>
                  <a:cubicBezTo>
                    <a:pt x="1241001" y="407436"/>
                    <a:pt x="1241001" y="407436"/>
                    <a:pt x="1243585" y="407436"/>
                  </a:cubicBezTo>
                  <a:cubicBezTo>
                    <a:pt x="1246170" y="407436"/>
                    <a:pt x="1246170" y="407436"/>
                    <a:pt x="1248755" y="404848"/>
                  </a:cubicBezTo>
                  <a:cubicBezTo>
                    <a:pt x="1253924" y="404848"/>
                    <a:pt x="1279772" y="371200"/>
                    <a:pt x="1282356" y="368611"/>
                  </a:cubicBezTo>
                  <a:cubicBezTo>
                    <a:pt x="1284941" y="371200"/>
                    <a:pt x="1290110" y="368611"/>
                    <a:pt x="1290110" y="373788"/>
                  </a:cubicBezTo>
                  <a:cubicBezTo>
                    <a:pt x="1297865" y="368611"/>
                    <a:pt x="1328881" y="363435"/>
                    <a:pt x="1331466" y="366023"/>
                  </a:cubicBezTo>
                  <a:cubicBezTo>
                    <a:pt x="1336636" y="360847"/>
                    <a:pt x="1339220" y="358258"/>
                    <a:pt x="1344390" y="355670"/>
                  </a:cubicBezTo>
                  <a:cubicBezTo>
                    <a:pt x="1344390" y="355670"/>
                    <a:pt x="1352144" y="378965"/>
                    <a:pt x="1362483" y="373788"/>
                  </a:cubicBezTo>
                  <a:cubicBezTo>
                    <a:pt x="1365068" y="373788"/>
                    <a:pt x="1367652" y="368611"/>
                    <a:pt x="1370237" y="368611"/>
                  </a:cubicBezTo>
                  <a:cubicBezTo>
                    <a:pt x="1377991" y="378965"/>
                    <a:pt x="1398669" y="404848"/>
                    <a:pt x="1398669" y="404848"/>
                  </a:cubicBezTo>
                  <a:cubicBezTo>
                    <a:pt x="1398669" y="404848"/>
                    <a:pt x="1403838" y="363435"/>
                    <a:pt x="1419347" y="360847"/>
                  </a:cubicBezTo>
                  <a:cubicBezTo>
                    <a:pt x="1421932" y="358258"/>
                    <a:pt x="1429686" y="358258"/>
                    <a:pt x="1432270" y="358258"/>
                  </a:cubicBezTo>
                  <a:cubicBezTo>
                    <a:pt x="1437440" y="355670"/>
                    <a:pt x="1452948" y="342728"/>
                    <a:pt x="1452948" y="340140"/>
                  </a:cubicBezTo>
                  <a:cubicBezTo>
                    <a:pt x="1452948" y="337552"/>
                    <a:pt x="1450364" y="334963"/>
                    <a:pt x="1447779" y="334963"/>
                  </a:cubicBezTo>
                  <a:cubicBezTo>
                    <a:pt x="1447779" y="332375"/>
                    <a:pt x="1447779" y="327199"/>
                    <a:pt x="1450364" y="327199"/>
                  </a:cubicBezTo>
                  <a:cubicBezTo>
                    <a:pt x="1455533" y="327199"/>
                    <a:pt x="1463287" y="342728"/>
                    <a:pt x="1481380" y="340140"/>
                  </a:cubicBezTo>
                  <a:cubicBezTo>
                    <a:pt x="1481380" y="340140"/>
                    <a:pt x="1483965" y="340140"/>
                    <a:pt x="1483965" y="340140"/>
                  </a:cubicBezTo>
                  <a:cubicBezTo>
                    <a:pt x="1494304" y="334963"/>
                    <a:pt x="1502058" y="337552"/>
                    <a:pt x="1507228" y="350493"/>
                  </a:cubicBezTo>
                  <a:cubicBezTo>
                    <a:pt x="1507228" y="350493"/>
                    <a:pt x="1507228" y="350493"/>
                    <a:pt x="1509812" y="347905"/>
                  </a:cubicBezTo>
                  <a:cubicBezTo>
                    <a:pt x="1520151" y="360847"/>
                    <a:pt x="1535660" y="347905"/>
                    <a:pt x="1543414" y="371200"/>
                  </a:cubicBezTo>
                  <a:cubicBezTo>
                    <a:pt x="1543414" y="376376"/>
                    <a:pt x="1540829" y="378965"/>
                    <a:pt x="1540829" y="378965"/>
                  </a:cubicBezTo>
                  <a:cubicBezTo>
                    <a:pt x="1545998" y="399671"/>
                    <a:pt x="1553753" y="386730"/>
                    <a:pt x="1556337" y="397083"/>
                  </a:cubicBezTo>
                  <a:cubicBezTo>
                    <a:pt x="1558922" y="402260"/>
                    <a:pt x="1553753" y="410025"/>
                    <a:pt x="1556337" y="420378"/>
                  </a:cubicBezTo>
                  <a:cubicBezTo>
                    <a:pt x="1556337" y="420378"/>
                    <a:pt x="1558922" y="420378"/>
                    <a:pt x="1558922" y="422966"/>
                  </a:cubicBezTo>
                  <a:cubicBezTo>
                    <a:pt x="1558922" y="422966"/>
                    <a:pt x="1556337" y="425554"/>
                    <a:pt x="1558922" y="425554"/>
                  </a:cubicBezTo>
                  <a:cubicBezTo>
                    <a:pt x="1558922" y="425554"/>
                    <a:pt x="1558922" y="425554"/>
                    <a:pt x="1558922" y="428143"/>
                  </a:cubicBezTo>
                  <a:cubicBezTo>
                    <a:pt x="1556337" y="433319"/>
                    <a:pt x="1540829" y="490262"/>
                    <a:pt x="1520151" y="498027"/>
                  </a:cubicBezTo>
                  <a:cubicBezTo>
                    <a:pt x="1514982" y="498027"/>
                    <a:pt x="1512397" y="498027"/>
                    <a:pt x="1509812" y="498027"/>
                  </a:cubicBezTo>
                  <a:cubicBezTo>
                    <a:pt x="1509812" y="500615"/>
                    <a:pt x="1507228" y="505792"/>
                    <a:pt x="1504643" y="505792"/>
                  </a:cubicBezTo>
                  <a:cubicBezTo>
                    <a:pt x="1499473" y="505792"/>
                    <a:pt x="1494304" y="500615"/>
                    <a:pt x="1486550" y="503204"/>
                  </a:cubicBezTo>
                  <a:cubicBezTo>
                    <a:pt x="1481380" y="503204"/>
                    <a:pt x="1476211" y="510969"/>
                    <a:pt x="1471041" y="513557"/>
                  </a:cubicBezTo>
                  <a:cubicBezTo>
                    <a:pt x="1471041" y="510969"/>
                    <a:pt x="1460702" y="503204"/>
                    <a:pt x="1450364" y="505792"/>
                  </a:cubicBezTo>
                  <a:cubicBezTo>
                    <a:pt x="1450364" y="505792"/>
                    <a:pt x="1447779" y="505792"/>
                    <a:pt x="1447779" y="508380"/>
                  </a:cubicBezTo>
                  <a:cubicBezTo>
                    <a:pt x="1445194" y="508380"/>
                    <a:pt x="1440025" y="503204"/>
                    <a:pt x="1440025" y="500615"/>
                  </a:cubicBezTo>
                  <a:cubicBezTo>
                    <a:pt x="1440025" y="500615"/>
                    <a:pt x="1437440" y="498027"/>
                    <a:pt x="1440025" y="498027"/>
                  </a:cubicBezTo>
                  <a:cubicBezTo>
                    <a:pt x="1437440" y="487674"/>
                    <a:pt x="1414177" y="495439"/>
                    <a:pt x="1409008" y="472144"/>
                  </a:cubicBezTo>
                  <a:cubicBezTo>
                    <a:pt x="1390915" y="482497"/>
                    <a:pt x="1383161" y="510969"/>
                    <a:pt x="1375406" y="513557"/>
                  </a:cubicBezTo>
                  <a:cubicBezTo>
                    <a:pt x="1375406" y="510969"/>
                    <a:pt x="1372822" y="510969"/>
                    <a:pt x="1372822" y="510969"/>
                  </a:cubicBezTo>
                  <a:cubicBezTo>
                    <a:pt x="1367652" y="513557"/>
                    <a:pt x="1359898" y="518734"/>
                    <a:pt x="1354729" y="521322"/>
                  </a:cubicBezTo>
                  <a:cubicBezTo>
                    <a:pt x="1357313" y="526498"/>
                    <a:pt x="1357313" y="526498"/>
                    <a:pt x="1365068" y="526498"/>
                  </a:cubicBezTo>
                  <a:cubicBezTo>
                    <a:pt x="1365068" y="523910"/>
                    <a:pt x="1367652" y="523910"/>
                    <a:pt x="1367652" y="523910"/>
                  </a:cubicBezTo>
                  <a:cubicBezTo>
                    <a:pt x="1375406" y="521322"/>
                    <a:pt x="1398669" y="539440"/>
                    <a:pt x="1403838" y="557558"/>
                  </a:cubicBezTo>
                  <a:cubicBezTo>
                    <a:pt x="1403838" y="565323"/>
                    <a:pt x="1406423" y="575677"/>
                    <a:pt x="1401254" y="575677"/>
                  </a:cubicBezTo>
                  <a:cubicBezTo>
                    <a:pt x="1406423" y="583442"/>
                    <a:pt x="1411593" y="583442"/>
                    <a:pt x="1414177" y="591207"/>
                  </a:cubicBezTo>
                  <a:cubicBezTo>
                    <a:pt x="1414177" y="591207"/>
                    <a:pt x="1416762" y="591207"/>
                    <a:pt x="1416762" y="591207"/>
                  </a:cubicBezTo>
                  <a:cubicBezTo>
                    <a:pt x="1416762" y="591207"/>
                    <a:pt x="1429686" y="586030"/>
                    <a:pt x="1437440" y="583442"/>
                  </a:cubicBezTo>
                  <a:cubicBezTo>
                    <a:pt x="1437440" y="583442"/>
                    <a:pt x="1437440" y="583442"/>
                    <a:pt x="1440025" y="580854"/>
                  </a:cubicBezTo>
                  <a:cubicBezTo>
                    <a:pt x="1440025" y="580854"/>
                    <a:pt x="1440025" y="580854"/>
                    <a:pt x="1450364" y="580854"/>
                  </a:cubicBezTo>
                  <a:cubicBezTo>
                    <a:pt x="1450364" y="580854"/>
                    <a:pt x="1450364" y="580854"/>
                    <a:pt x="1440025" y="591207"/>
                  </a:cubicBezTo>
                  <a:cubicBezTo>
                    <a:pt x="1440025" y="591207"/>
                    <a:pt x="1440025" y="591207"/>
                    <a:pt x="1434855" y="593795"/>
                  </a:cubicBezTo>
                  <a:cubicBezTo>
                    <a:pt x="1434855" y="593795"/>
                    <a:pt x="1434855" y="593795"/>
                    <a:pt x="1427101" y="601560"/>
                  </a:cubicBezTo>
                  <a:cubicBezTo>
                    <a:pt x="1427101" y="601560"/>
                    <a:pt x="1427101" y="601560"/>
                    <a:pt x="1421932" y="601560"/>
                  </a:cubicBezTo>
                  <a:cubicBezTo>
                    <a:pt x="1414177" y="609325"/>
                    <a:pt x="1409008" y="614502"/>
                    <a:pt x="1409008" y="627443"/>
                  </a:cubicBezTo>
                  <a:cubicBezTo>
                    <a:pt x="1409008" y="627443"/>
                    <a:pt x="1409008" y="630032"/>
                    <a:pt x="1409008" y="632619"/>
                  </a:cubicBezTo>
                  <a:cubicBezTo>
                    <a:pt x="1414177" y="648150"/>
                    <a:pt x="1406423" y="663680"/>
                    <a:pt x="1409008" y="668856"/>
                  </a:cubicBezTo>
                  <a:cubicBezTo>
                    <a:pt x="1411593" y="666268"/>
                    <a:pt x="1419347" y="668856"/>
                    <a:pt x="1419347" y="668856"/>
                  </a:cubicBezTo>
                  <a:cubicBezTo>
                    <a:pt x="1421932" y="668856"/>
                    <a:pt x="1427101" y="663680"/>
                    <a:pt x="1432270" y="663680"/>
                  </a:cubicBezTo>
                  <a:cubicBezTo>
                    <a:pt x="1437440" y="661091"/>
                    <a:pt x="1440025" y="663680"/>
                    <a:pt x="1440025" y="666268"/>
                  </a:cubicBezTo>
                  <a:cubicBezTo>
                    <a:pt x="1440025" y="666268"/>
                    <a:pt x="1440025" y="666268"/>
                    <a:pt x="1447779" y="663680"/>
                  </a:cubicBezTo>
                  <a:cubicBezTo>
                    <a:pt x="1447779" y="663680"/>
                    <a:pt x="1447779" y="666268"/>
                    <a:pt x="1455533" y="666268"/>
                  </a:cubicBezTo>
                  <a:cubicBezTo>
                    <a:pt x="1455533" y="666268"/>
                    <a:pt x="1455533" y="666268"/>
                    <a:pt x="1455533" y="668856"/>
                  </a:cubicBezTo>
                  <a:cubicBezTo>
                    <a:pt x="1465872" y="671445"/>
                    <a:pt x="1473626" y="676621"/>
                    <a:pt x="1465872" y="681798"/>
                  </a:cubicBezTo>
                  <a:cubicBezTo>
                    <a:pt x="1463287" y="681798"/>
                    <a:pt x="1460702" y="681798"/>
                    <a:pt x="1460702" y="681798"/>
                  </a:cubicBezTo>
                  <a:cubicBezTo>
                    <a:pt x="1460702" y="681798"/>
                    <a:pt x="1460702" y="681798"/>
                    <a:pt x="1455533" y="686974"/>
                  </a:cubicBezTo>
                  <a:cubicBezTo>
                    <a:pt x="1455533" y="686974"/>
                    <a:pt x="1455533" y="686974"/>
                    <a:pt x="1432270" y="697328"/>
                  </a:cubicBezTo>
                  <a:cubicBezTo>
                    <a:pt x="1432270" y="697328"/>
                    <a:pt x="1432270" y="697328"/>
                    <a:pt x="1427101" y="697328"/>
                  </a:cubicBezTo>
                  <a:cubicBezTo>
                    <a:pt x="1427101" y="699916"/>
                    <a:pt x="1424516" y="702504"/>
                    <a:pt x="1424516" y="705092"/>
                  </a:cubicBezTo>
                  <a:cubicBezTo>
                    <a:pt x="1424516" y="705092"/>
                    <a:pt x="1424516" y="705092"/>
                    <a:pt x="1421932" y="705092"/>
                  </a:cubicBezTo>
                  <a:cubicBezTo>
                    <a:pt x="1424516" y="715446"/>
                    <a:pt x="1393500" y="720622"/>
                    <a:pt x="1401254" y="749093"/>
                  </a:cubicBezTo>
                  <a:cubicBezTo>
                    <a:pt x="1409008" y="751682"/>
                    <a:pt x="1411593" y="754270"/>
                    <a:pt x="1411593" y="754270"/>
                  </a:cubicBezTo>
                  <a:cubicBezTo>
                    <a:pt x="1414177" y="756859"/>
                    <a:pt x="1416762" y="759447"/>
                    <a:pt x="1419347" y="769800"/>
                  </a:cubicBezTo>
                  <a:cubicBezTo>
                    <a:pt x="1416762" y="772388"/>
                    <a:pt x="1411593" y="777565"/>
                    <a:pt x="1406423" y="780153"/>
                  </a:cubicBezTo>
                  <a:cubicBezTo>
                    <a:pt x="1406423" y="782741"/>
                    <a:pt x="1406423" y="782741"/>
                    <a:pt x="1406423" y="782741"/>
                  </a:cubicBezTo>
                  <a:cubicBezTo>
                    <a:pt x="1411593" y="795683"/>
                    <a:pt x="1406423" y="813801"/>
                    <a:pt x="1398669" y="816389"/>
                  </a:cubicBezTo>
                  <a:cubicBezTo>
                    <a:pt x="1398669" y="816389"/>
                    <a:pt x="1398669" y="816389"/>
                    <a:pt x="1396084" y="816389"/>
                  </a:cubicBezTo>
                  <a:cubicBezTo>
                    <a:pt x="1398669" y="818977"/>
                    <a:pt x="1398669" y="821566"/>
                    <a:pt x="1401254" y="826742"/>
                  </a:cubicBezTo>
                  <a:cubicBezTo>
                    <a:pt x="1396084" y="829331"/>
                    <a:pt x="1390915" y="839684"/>
                    <a:pt x="1388330" y="847449"/>
                  </a:cubicBezTo>
                  <a:cubicBezTo>
                    <a:pt x="1380576" y="844860"/>
                    <a:pt x="1377991" y="844860"/>
                    <a:pt x="1375406" y="844860"/>
                  </a:cubicBezTo>
                  <a:cubicBezTo>
                    <a:pt x="1372822" y="844860"/>
                    <a:pt x="1372822" y="847449"/>
                    <a:pt x="1370237" y="847449"/>
                  </a:cubicBezTo>
                  <a:cubicBezTo>
                    <a:pt x="1370237" y="850037"/>
                    <a:pt x="1367652" y="852625"/>
                    <a:pt x="1365068" y="855214"/>
                  </a:cubicBezTo>
                  <a:cubicBezTo>
                    <a:pt x="1362483" y="865567"/>
                    <a:pt x="1365068" y="883685"/>
                    <a:pt x="1349559" y="886273"/>
                  </a:cubicBezTo>
                  <a:cubicBezTo>
                    <a:pt x="1344390" y="888862"/>
                    <a:pt x="1339220" y="886273"/>
                    <a:pt x="1336636" y="886273"/>
                  </a:cubicBezTo>
                  <a:cubicBezTo>
                    <a:pt x="1336636" y="886273"/>
                    <a:pt x="1336636" y="886273"/>
                    <a:pt x="1336636" y="888862"/>
                  </a:cubicBezTo>
                  <a:cubicBezTo>
                    <a:pt x="1336636" y="888862"/>
                    <a:pt x="1334051" y="891450"/>
                    <a:pt x="1331466" y="891450"/>
                  </a:cubicBezTo>
                  <a:cubicBezTo>
                    <a:pt x="1336636" y="901803"/>
                    <a:pt x="1339220" y="901803"/>
                    <a:pt x="1339220" y="906980"/>
                  </a:cubicBezTo>
                  <a:cubicBezTo>
                    <a:pt x="1341805" y="909568"/>
                    <a:pt x="1344390" y="917333"/>
                    <a:pt x="1334051" y="919921"/>
                  </a:cubicBezTo>
                  <a:cubicBezTo>
                    <a:pt x="1331466" y="917333"/>
                    <a:pt x="1334051" y="919921"/>
                    <a:pt x="1328881" y="919921"/>
                  </a:cubicBezTo>
                  <a:cubicBezTo>
                    <a:pt x="1328881" y="919921"/>
                    <a:pt x="1328881" y="919921"/>
                    <a:pt x="1328881" y="914745"/>
                  </a:cubicBezTo>
                  <a:cubicBezTo>
                    <a:pt x="1321127" y="914745"/>
                    <a:pt x="1321127" y="914745"/>
                    <a:pt x="1318542" y="914745"/>
                  </a:cubicBezTo>
                  <a:cubicBezTo>
                    <a:pt x="1318542" y="914745"/>
                    <a:pt x="1318542" y="914745"/>
                    <a:pt x="1318542" y="912156"/>
                  </a:cubicBezTo>
                  <a:cubicBezTo>
                    <a:pt x="1313373" y="909568"/>
                    <a:pt x="1308204" y="912156"/>
                    <a:pt x="1303034" y="914745"/>
                  </a:cubicBezTo>
                  <a:cubicBezTo>
                    <a:pt x="1303034" y="914745"/>
                    <a:pt x="1303034" y="914745"/>
                    <a:pt x="1290110" y="922510"/>
                  </a:cubicBezTo>
                  <a:cubicBezTo>
                    <a:pt x="1290110" y="927686"/>
                    <a:pt x="1290110" y="935451"/>
                    <a:pt x="1287526" y="943216"/>
                  </a:cubicBezTo>
                  <a:cubicBezTo>
                    <a:pt x="1272017" y="948393"/>
                    <a:pt x="1266848" y="940628"/>
                    <a:pt x="1264263" y="940628"/>
                  </a:cubicBezTo>
                  <a:cubicBezTo>
                    <a:pt x="1235831" y="948393"/>
                    <a:pt x="1241001" y="963923"/>
                    <a:pt x="1238416" y="979453"/>
                  </a:cubicBezTo>
                  <a:cubicBezTo>
                    <a:pt x="1235831" y="979453"/>
                    <a:pt x="1235831" y="979453"/>
                    <a:pt x="1235831" y="979453"/>
                  </a:cubicBezTo>
                  <a:cubicBezTo>
                    <a:pt x="1246170" y="987217"/>
                    <a:pt x="1279772" y="982041"/>
                    <a:pt x="1300449" y="987217"/>
                  </a:cubicBezTo>
                  <a:cubicBezTo>
                    <a:pt x="1297865" y="982041"/>
                    <a:pt x="1295280" y="974276"/>
                    <a:pt x="1292695" y="963923"/>
                  </a:cubicBezTo>
                  <a:cubicBezTo>
                    <a:pt x="1292695" y="963923"/>
                    <a:pt x="1290110" y="943216"/>
                    <a:pt x="1300449" y="940628"/>
                  </a:cubicBezTo>
                  <a:cubicBezTo>
                    <a:pt x="1305619" y="935451"/>
                    <a:pt x="1315958" y="925098"/>
                    <a:pt x="1321127" y="925098"/>
                  </a:cubicBezTo>
                  <a:cubicBezTo>
                    <a:pt x="1326297" y="922510"/>
                    <a:pt x="1349559" y="932863"/>
                    <a:pt x="1354729" y="956158"/>
                  </a:cubicBezTo>
                  <a:cubicBezTo>
                    <a:pt x="1359898" y="974276"/>
                    <a:pt x="1341805" y="992394"/>
                    <a:pt x="1341805" y="992394"/>
                  </a:cubicBezTo>
                  <a:cubicBezTo>
                    <a:pt x="1331466" y="994982"/>
                    <a:pt x="1323712" y="997571"/>
                    <a:pt x="1318542" y="997571"/>
                  </a:cubicBezTo>
                  <a:cubicBezTo>
                    <a:pt x="1318542" y="997571"/>
                    <a:pt x="1318542" y="997571"/>
                    <a:pt x="1318542" y="1000159"/>
                  </a:cubicBezTo>
                  <a:cubicBezTo>
                    <a:pt x="1318542" y="1000159"/>
                    <a:pt x="1315958" y="1000159"/>
                    <a:pt x="1315958" y="1000159"/>
                  </a:cubicBezTo>
                  <a:cubicBezTo>
                    <a:pt x="1323712" y="1005336"/>
                    <a:pt x="1334051" y="1000159"/>
                    <a:pt x="1341805" y="1013101"/>
                  </a:cubicBezTo>
                  <a:cubicBezTo>
                    <a:pt x="1341805" y="1013101"/>
                    <a:pt x="1341805" y="1013101"/>
                    <a:pt x="1341805" y="1010512"/>
                  </a:cubicBezTo>
                  <a:cubicBezTo>
                    <a:pt x="1344390" y="1013101"/>
                    <a:pt x="1344390" y="1015689"/>
                    <a:pt x="1346974" y="1018277"/>
                  </a:cubicBezTo>
                  <a:cubicBezTo>
                    <a:pt x="1346974" y="1020866"/>
                    <a:pt x="1346974" y="1023454"/>
                    <a:pt x="1346974" y="1028631"/>
                  </a:cubicBezTo>
                  <a:cubicBezTo>
                    <a:pt x="1349559" y="1031219"/>
                    <a:pt x="1352144" y="1036395"/>
                    <a:pt x="1354729" y="1038984"/>
                  </a:cubicBezTo>
                  <a:cubicBezTo>
                    <a:pt x="1354729" y="1038984"/>
                    <a:pt x="1362483" y="1041572"/>
                    <a:pt x="1362483" y="1044160"/>
                  </a:cubicBezTo>
                  <a:cubicBezTo>
                    <a:pt x="1362483" y="1044160"/>
                    <a:pt x="1362483" y="1044160"/>
                    <a:pt x="1370237" y="1044160"/>
                  </a:cubicBezTo>
                  <a:cubicBezTo>
                    <a:pt x="1370237" y="1044160"/>
                    <a:pt x="1370237" y="1044160"/>
                    <a:pt x="1375406" y="1044160"/>
                  </a:cubicBezTo>
                  <a:cubicBezTo>
                    <a:pt x="1375406" y="1041572"/>
                    <a:pt x="1372822" y="1036395"/>
                    <a:pt x="1377991" y="1036395"/>
                  </a:cubicBezTo>
                  <a:cubicBezTo>
                    <a:pt x="1377991" y="1036395"/>
                    <a:pt x="1377991" y="1036395"/>
                    <a:pt x="1380576" y="1036395"/>
                  </a:cubicBezTo>
                  <a:cubicBezTo>
                    <a:pt x="1380576" y="1036395"/>
                    <a:pt x="1380576" y="1036395"/>
                    <a:pt x="1380576" y="1038984"/>
                  </a:cubicBezTo>
                  <a:cubicBezTo>
                    <a:pt x="1383161" y="1038984"/>
                    <a:pt x="1390915" y="1041572"/>
                    <a:pt x="1390915" y="1041572"/>
                  </a:cubicBezTo>
                  <a:cubicBezTo>
                    <a:pt x="1390915" y="1044160"/>
                    <a:pt x="1390915" y="1044160"/>
                    <a:pt x="1390915" y="1044160"/>
                  </a:cubicBezTo>
                  <a:cubicBezTo>
                    <a:pt x="1390915" y="1044160"/>
                    <a:pt x="1390915" y="1044160"/>
                    <a:pt x="1393500" y="1051925"/>
                  </a:cubicBezTo>
                  <a:cubicBezTo>
                    <a:pt x="1380576" y="1064867"/>
                    <a:pt x="1385745" y="1072632"/>
                    <a:pt x="1385745" y="1085574"/>
                  </a:cubicBezTo>
                  <a:cubicBezTo>
                    <a:pt x="1398669" y="1088162"/>
                    <a:pt x="1409008" y="1085574"/>
                    <a:pt x="1414177" y="1103692"/>
                  </a:cubicBezTo>
                  <a:cubicBezTo>
                    <a:pt x="1411593" y="1106280"/>
                    <a:pt x="1411593" y="1106280"/>
                    <a:pt x="1411593" y="1111457"/>
                  </a:cubicBezTo>
                  <a:cubicBezTo>
                    <a:pt x="1411593" y="1111457"/>
                    <a:pt x="1411593" y="1111457"/>
                    <a:pt x="1406423" y="1114045"/>
                  </a:cubicBezTo>
                  <a:cubicBezTo>
                    <a:pt x="1406423" y="1121810"/>
                    <a:pt x="1403838" y="1116633"/>
                    <a:pt x="1406423" y="1129575"/>
                  </a:cubicBezTo>
                  <a:cubicBezTo>
                    <a:pt x="1414177" y="1132163"/>
                    <a:pt x="1427101" y="1139928"/>
                    <a:pt x="1427101" y="1142516"/>
                  </a:cubicBezTo>
                  <a:cubicBezTo>
                    <a:pt x="1429686" y="1145105"/>
                    <a:pt x="1429686" y="1150281"/>
                    <a:pt x="1429686" y="1152870"/>
                  </a:cubicBezTo>
                  <a:cubicBezTo>
                    <a:pt x="1429686" y="1152870"/>
                    <a:pt x="1429686" y="1152870"/>
                    <a:pt x="1424516" y="1155458"/>
                  </a:cubicBezTo>
                  <a:cubicBezTo>
                    <a:pt x="1424516" y="1155458"/>
                    <a:pt x="1424516" y="1158046"/>
                    <a:pt x="1424516" y="1158046"/>
                  </a:cubicBezTo>
                  <a:cubicBezTo>
                    <a:pt x="1424516" y="1158046"/>
                    <a:pt x="1424516" y="1158046"/>
                    <a:pt x="1406423" y="1163223"/>
                  </a:cubicBezTo>
                  <a:cubicBezTo>
                    <a:pt x="1406423" y="1163223"/>
                    <a:pt x="1406423" y="1163223"/>
                    <a:pt x="1409008" y="1168400"/>
                  </a:cubicBezTo>
                  <a:cubicBezTo>
                    <a:pt x="1409008" y="1168400"/>
                    <a:pt x="1406423" y="1173576"/>
                    <a:pt x="1409008" y="1176165"/>
                  </a:cubicBezTo>
                  <a:cubicBezTo>
                    <a:pt x="1406423" y="1176165"/>
                    <a:pt x="1403838" y="1176165"/>
                    <a:pt x="1403838" y="1176165"/>
                  </a:cubicBezTo>
                  <a:cubicBezTo>
                    <a:pt x="1403838" y="1181341"/>
                    <a:pt x="1401254" y="1186518"/>
                    <a:pt x="1403838" y="1191694"/>
                  </a:cubicBezTo>
                  <a:cubicBezTo>
                    <a:pt x="1403838" y="1194283"/>
                    <a:pt x="1403838" y="1196871"/>
                    <a:pt x="1406423" y="1196871"/>
                  </a:cubicBezTo>
                  <a:cubicBezTo>
                    <a:pt x="1406423" y="1196871"/>
                    <a:pt x="1406423" y="1196871"/>
                    <a:pt x="1409008" y="1196871"/>
                  </a:cubicBezTo>
                  <a:cubicBezTo>
                    <a:pt x="1409008" y="1199459"/>
                    <a:pt x="1411593" y="1202048"/>
                    <a:pt x="1414177" y="1207224"/>
                  </a:cubicBezTo>
                  <a:cubicBezTo>
                    <a:pt x="1414177" y="1207224"/>
                    <a:pt x="1414177" y="1209813"/>
                    <a:pt x="1414177" y="1212401"/>
                  </a:cubicBezTo>
                  <a:cubicBezTo>
                    <a:pt x="1414177" y="1212401"/>
                    <a:pt x="1414177" y="1212401"/>
                    <a:pt x="1414177" y="1227931"/>
                  </a:cubicBezTo>
                  <a:cubicBezTo>
                    <a:pt x="1414177" y="1227931"/>
                    <a:pt x="1414177" y="1227931"/>
                    <a:pt x="1411593" y="1227931"/>
                  </a:cubicBezTo>
                  <a:cubicBezTo>
                    <a:pt x="1409008" y="1240872"/>
                    <a:pt x="1406423" y="1243461"/>
                    <a:pt x="1393500" y="1248637"/>
                  </a:cubicBezTo>
                  <a:cubicBezTo>
                    <a:pt x="1393500" y="1248637"/>
                    <a:pt x="1393500" y="1248637"/>
                    <a:pt x="1393500" y="1253814"/>
                  </a:cubicBezTo>
                  <a:cubicBezTo>
                    <a:pt x="1396084" y="1253814"/>
                    <a:pt x="1398669" y="1253814"/>
                    <a:pt x="1401254" y="1251226"/>
                  </a:cubicBezTo>
                  <a:cubicBezTo>
                    <a:pt x="1403838" y="1248637"/>
                    <a:pt x="1409008" y="1251226"/>
                    <a:pt x="1409008" y="1251226"/>
                  </a:cubicBezTo>
                  <a:cubicBezTo>
                    <a:pt x="1411593" y="1261579"/>
                    <a:pt x="1401254" y="1258991"/>
                    <a:pt x="1403838" y="1264167"/>
                  </a:cubicBezTo>
                  <a:cubicBezTo>
                    <a:pt x="1403838" y="1269344"/>
                    <a:pt x="1406423" y="1274520"/>
                    <a:pt x="1411593" y="1274520"/>
                  </a:cubicBezTo>
                  <a:cubicBezTo>
                    <a:pt x="1414177" y="1271932"/>
                    <a:pt x="1419347" y="1269344"/>
                    <a:pt x="1421932" y="1266756"/>
                  </a:cubicBezTo>
                  <a:cubicBezTo>
                    <a:pt x="1424516" y="1266756"/>
                    <a:pt x="1424516" y="1266756"/>
                    <a:pt x="1427101" y="1269344"/>
                  </a:cubicBezTo>
                  <a:cubicBezTo>
                    <a:pt x="1427101" y="1271932"/>
                    <a:pt x="1424516" y="1279697"/>
                    <a:pt x="1424516" y="1284874"/>
                  </a:cubicBezTo>
                  <a:cubicBezTo>
                    <a:pt x="1432270" y="1284874"/>
                    <a:pt x="1427101" y="1297815"/>
                    <a:pt x="1447779" y="1290050"/>
                  </a:cubicBezTo>
                  <a:cubicBezTo>
                    <a:pt x="1452948" y="1287462"/>
                    <a:pt x="1458118" y="1284874"/>
                    <a:pt x="1463287" y="1282285"/>
                  </a:cubicBezTo>
                  <a:cubicBezTo>
                    <a:pt x="1481380" y="1277109"/>
                    <a:pt x="1489134" y="1284874"/>
                    <a:pt x="1489134" y="1290050"/>
                  </a:cubicBezTo>
                  <a:cubicBezTo>
                    <a:pt x="1494304" y="1308169"/>
                    <a:pt x="1473626" y="1305580"/>
                    <a:pt x="1471041" y="1313345"/>
                  </a:cubicBezTo>
                  <a:cubicBezTo>
                    <a:pt x="1473626" y="1315934"/>
                    <a:pt x="1450364" y="1334052"/>
                    <a:pt x="1450364" y="1334052"/>
                  </a:cubicBezTo>
                  <a:cubicBezTo>
                    <a:pt x="1447779" y="1334052"/>
                    <a:pt x="1442609" y="1339228"/>
                    <a:pt x="1437440" y="1341817"/>
                  </a:cubicBezTo>
                  <a:cubicBezTo>
                    <a:pt x="1437440" y="1341817"/>
                    <a:pt x="1437440" y="1341817"/>
                    <a:pt x="1440025" y="1341817"/>
                  </a:cubicBezTo>
                  <a:cubicBezTo>
                    <a:pt x="1440025" y="1341817"/>
                    <a:pt x="1424516" y="1352170"/>
                    <a:pt x="1419347" y="1362523"/>
                  </a:cubicBezTo>
                  <a:cubicBezTo>
                    <a:pt x="1419347" y="1365112"/>
                    <a:pt x="1419347" y="1367700"/>
                    <a:pt x="1419347" y="1370288"/>
                  </a:cubicBezTo>
                  <a:cubicBezTo>
                    <a:pt x="1419347" y="1370288"/>
                    <a:pt x="1416762" y="1370288"/>
                    <a:pt x="1416762" y="1370288"/>
                  </a:cubicBezTo>
                  <a:cubicBezTo>
                    <a:pt x="1421932" y="1388406"/>
                    <a:pt x="1411593" y="1390995"/>
                    <a:pt x="1398669" y="1396171"/>
                  </a:cubicBezTo>
                  <a:cubicBezTo>
                    <a:pt x="1398669" y="1398760"/>
                    <a:pt x="1398669" y="1403936"/>
                    <a:pt x="1393500" y="1409113"/>
                  </a:cubicBezTo>
                  <a:cubicBezTo>
                    <a:pt x="1390915" y="1411701"/>
                    <a:pt x="1385745" y="1414290"/>
                    <a:pt x="1380576" y="1416878"/>
                  </a:cubicBezTo>
                  <a:cubicBezTo>
                    <a:pt x="1380576" y="1419466"/>
                    <a:pt x="1380576" y="1419466"/>
                    <a:pt x="1380576" y="1422054"/>
                  </a:cubicBezTo>
                  <a:cubicBezTo>
                    <a:pt x="1380576" y="1422054"/>
                    <a:pt x="1383161" y="1442761"/>
                    <a:pt x="1352144" y="1476409"/>
                  </a:cubicBezTo>
                  <a:cubicBezTo>
                    <a:pt x="1352144" y="1478997"/>
                    <a:pt x="1354729" y="1478997"/>
                    <a:pt x="1354729" y="1478997"/>
                  </a:cubicBezTo>
                  <a:cubicBezTo>
                    <a:pt x="1354729" y="1478997"/>
                    <a:pt x="1352144" y="1478997"/>
                    <a:pt x="1349559" y="1478997"/>
                  </a:cubicBezTo>
                  <a:cubicBezTo>
                    <a:pt x="1344390" y="1478997"/>
                    <a:pt x="1336636" y="1478997"/>
                    <a:pt x="1334051" y="1478997"/>
                  </a:cubicBezTo>
                  <a:cubicBezTo>
                    <a:pt x="1331466" y="1478997"/>
                    <a:pt x="1331466" y="1478997"/>
                    <a:pt x="1331466" y="1481586"/>
                  </a:cubicBezTo>
                  <a:cubicBezTo>
                    <a:pt x="1331466" y="1481586"/>
                    <a:pt x="1287526" y="1478997"/>
                    <a:pt x="1284941" y="1478997"/>
                  </a:cubicBezTo>
                  <a:cubicBezTo>
                    <a:pt x="1282356" y="1473821"/>
                    <a:pt x="1233246" y="1445349"/>
                    <a:pt x="1230662" y="1445349"/>
                  </a:cubicBezTo>
                  <a:cubicBezTo>
                    <a:pt x="1230662" y="1437584"/>
                    <a:pt x="1215153" y="1414290"/>
                    <a:pt x="1212569" y="1406525"/>
                  </a:cubicBezTo>
                  <a:cubicBezTo>
                    <a:pt x="1212569" y="1401348"/>
                    <a:pt x="1212569" y="1367700"/>
                    <a:pt x="1212569" y="1367700"/>
                  </a:cubicBezTo>
                  <a:cubicBezTo>
                    <a:pt x="1212569" y="1367700"/>
                    <a:pt x="1207399" y="1367700"/>
                    <a:pt x="1207399" y="1362523"/>
                  </a:cubicBezTo>
                  <a:cubicBezTo>
                    <a:pt x="1207399" y="1362523"/>
                    <a:pt x="1204814" y="1359935"/>
                    <a:pt x="1204814" y="1357347"/>
                  </a:cubicBezTo>
                  <a:cubicBezTo>
                    <a:pt x="1202230" y="1354758"/>
                    <a:pt x="1197060" y="1349582"/>
                    <a:pt x="1194476" y="1339228"/>
                  </a:cubicBezTo>
                  <a:cubicBezTo>
                    <a:pt x="1194476" y="1336640"/>
                    <a:pt x="1194476" y="1328875"/>
                    <a:pt x="1197060" y="1326287"/>
                  </a:cubicBezTo>
                  <a:cubicBezTo>
                    <a:pt x="1197060" y="1326287"/>
                    <a:pt x="1199645" y="1323698"/>
                    <a:pt x="1199645" y="1323698"/>
                  </a:cubicBezTo>
                  <a:cubicBezTo>
                    <a:pt x="1197060" y="1315934"/>
                    <a:pt x="1199645" y="1308169"/>
                    <a:pt x="1199645" y="1300404"/>
                  </a:cubicBezTo>
                  <a:cubicBezTo>
                    <a:pt x="1191891" y="1302992"/>
                    <a:pt x="1186721" y="1308169"/>
                    <a:pt x="1178967" y="1310757"/>
                  </a:cubicBezTo>
                  <a:cubicBezTo>
                    <a:pt x="1176382" y="1308169"/>
                    <a:pt x="1171213" y="1305580"/>
                    <a:pt x="1171213" y="1305580"/>
                  </a:cubicBezTo>
                  <a:cubicBezTo>
                    <a:pt x="1171213" y="1305580"/>
                    <a:pt x="1171213" y="1305580"/>
                    <a:pt x="1168628" y="1300404"/>
                  </a:cubicBezTo>
                  <a:cubicBezTo>
                    <a:pt x="1168628" y="1300404"/>
                    <a:pt x="1168628" y="1300404"/>
                    <a:pt x="1160874" y="1274520"/>
                  </a:cubicBezTo>
                  <a:cubicBezTo>
                    <a:pt x="1160874" y="1274520"/>
                    <a:pt x="1158289" y="1274520"/>
                    <a:pt x="1155705" y="1274520"/>
                  </a:cubicBezTo>
                  <a:cubicBezTo>
                    <a:pt x="1155705" y="1274520"/>
                    <a:pt x="1155705" y="1274520"/>
                    <a:pt x="1155705" y="1269344"/>
                  </a:cubicBezTo>
                  <a:cubicBezTo>
                    <a:pt x="1155705" y="1269344"/>
                    <a:pt x="1155705" y="1269344"/>
                    <a:pt x="1147950" y="1266756"/>
                  </a:cubicBezTo>
                  <a:cubicBezTo>
                    <a:pt x="1147950" y="1266756"/>
                    <a:pt x="1137612" y="1261579"/>
                    <a:pt x="1137612" y="1261579"/>
                  </a:cubicBezTo>
                  <a:cubicBezTo>
                    <a:pt x="1137612" y="1261579"/>
                    <a:pt x="1137612" y="1261579"/>
                    <a:pt x="1132442" y="1256402"/>
                  </a:cubicBezTo>
                  <a:cubicBezTo>
                    <a:pt x="1127273" y="1253814"/>
                    <a:pt x="1116934" y="1251226"/>
                    <a:pt x="1111764" y="1243461"/>
                  </a:cubicBezTo>
                  <a:cubicBezTo>
                    <a:pt x="1106595" y="1248637"/>
                    <a:pt x="1096256" y="1258991"/>
                    <a:pt x="1098841" y="1261579"/>
                  </a:cubicBezTo>
                  <a:cubicBezTo>
                    <a:pt x="1098841" y="1264167"/>
                    <a:pt x="1098841" y="1264167"/>
                    <a:pt x="1098841" y="1264167"/>
                  </a:cubicBezTo>
                  <a:cubicBezTo>
                    <a:pt x="1109180" y="1274520"/>
                    <a:pt x="1119518" y="1282285"/>
                    <a:pt x="1116934" y="1282285"/>
                  </a:cubicBezTo>
                  <a:cubicBezTo>
                    <a:pt x="1119518" y="1308169"/>
                    <a:pt x="1124688" y="1375465"/>
                    <a:pt x="1070409" y="1393583"/>
                  </a:cubicBezTo>
                  <a:cubicBezTo>
                    <a:pt x="1067824" y="1393583"/>
                    <a:pt x="1057485" y="1390995"/>
                    <a:pt x="1052316" y="1390995"/>
                  </a:cubicBezTo>
                  <a:cubicBezTo>
                    <a:pt x="1052316" y="1390995"/>
                    <a:pt x="1049731" y="1393583"/>
                    <a:pt x="1049731" y="1393583"/>
                  </a:cubicBezTo>
                  <a:cubicBezTo>
                    <a:pt x="1013545" y="1390995"/>
                    <a:pt x="1003206" y="1380641"/>
                    <a:pt x="1000621" y="1367700"/>
                  </a:cubicBezTo>
                  <a:cubicBezTo>
                    <a:pt x="1005790" y="1367700"/>
                    <a:pt x="1003206" y="1357347"/>
                    <a:pt x="1000621" y="1349582"/>
                  </a:cubicBezTo>
                  <a:cubicBezTo>
                    <a:pt x="998036" y="1344405"/>
                    <a:pt x="995451" y="1336640"/>
                    <a:pt x="987697" y="1331463"/>
                  </a:cubicBezTo>
                  <a:cubicBezTo>
                    <a:pt x="987697" y="1323698"/>
                    <a:pt x="987697" y="1308169"/>
                    <a:pt x="987697" y="1308169"/>
                  </a:cubicBezTo>
                  <a:cubicBezTo>
                    <a:pt x="987697" y="1305580"/>
                    <a:pt x="979943" y="1302992"/>
                    <a:pt x="979943" y="1302992"/>
                  </a:cubicBezTo>
                  <a:cubicBezTo>
                    <a:pt x="977358" y="1302992"/>
                    <a:pt x="977358" y="1302992"/>
                    <a:pt x="974774" y="1302992"/>
                  </a:cubicBezTo>
                  <a:cubicBezTo>
                    <a:pt x="972189" y="1310757"/>
                    <a:pt x="982528" y="1326287"/>
                    <a:pt x="964435" y="1331463"/>
                  </a:cubicBezTo>
                  <a:cubicBezTo>
                    <a:pt x="959265" y="1323698"/>
                    <a:pt x="954096" y="1318522"/>
                    <a:pt x="951511" y="1308169"/>
                  </a:cubicBezTo>
                  <a:cubicBezTo>
                    <a:pt x="951511" y="1308169"/>
                    <a:pt x="910156" y="1297815"/>
                    <a:pt x="907572" y="1292639"/>
                  </a:cubicBezTo>
                  <a:cubicBezTo>
                    <a:pt x="897233" y="1297815"/>
                    <a:pt x="894648" y="1305580"/>
                    <a:pt x="892064" y="1310757"/>
                  </a:cubicBezTo>
                  <a:cubicBezTo>
                    <a:pt x="902402" y="1326287"/>
                    <a:pt x="917910" y="1313345"/>
                    <a:pt x="933419" y="1370288"/>
                  </a:cubicBezTo>
                  <a:cubicBezTo>
                    <a:pt x="933419" y="1370288"/>
                    <a:pt x="933419" y="1372876"/>
                    <a:pt x="930834" y="1375465"/>
                  </a:cubicBezTo>
                  <a:cubicBezTo>
                    <a:pt x="933419" y="1375465"/>
                    <a:pt x="933419" y="1375465"/>
                    <a:pt x="933419" y="1375465"/>
                  </a:cubicBezTo>
                  <a:cubicBezTo>
                    <a:pt x="936003" y="1383230"/>
                    <a:pt x="951511" y="1375465"/>
                    <a:pt x="969604" y="1403936"/>
                  </a:cubicBezTo>
                  <a:cubicBezTo>
                    <a:pt x="974774" y="1403936"/>
                    <a:pt x="992867" y="1442761"/>
                    <a:pt x="1003206" y="1440173"/>
                  </a:cubicBezTo>
                  <a:cubicBezTo>
                    <a:pt x="1010960" y="1463467"/>
                    <a:pt x="1026468" y="1453114"/>
                    <a:pt x="1039392" y="1497116"/>
                  </a:cubicBezTo>
                  <a:cubicBezTo>
                    <a:pt x="1041977" y="1504881"/>
                    <a:pt x="1039392" y="1504881"/>
                    <a:pt x="1039392" y="1512645"/>
                  </a:cubicBezTo>
                  <a:cubicBezTo>
                    <a:pt x="1036807" y="1517822"/>
                    <a:pt x="1034222" y="1517822"/>
                    <a:pt x="1029053" y="1520410"/>
                  </a:cubicBezTo>
                  <a:cubicBezTo>
                    <a:pt x="1016129" y="1525587"/>
                    <a:pt x="1000621" y="1520410"/>
                    <a:pt x="992867" y="1507469"/>
                  </a:cubicBezTo>
                  <a:cubicBezTo>
                    <a:pt x="990282" y="1499704"/>
                    <a:pt x="990282" y="1491939"/>
                    <a:pt x="987697" y="1486762"/>
                  </a:cubicBezTo>
                  <a:cubicBezTo>
                    <a:pt x="985113" y="1476409"/>
                    <a:pt x="974774" y="1473821"/>
                    <a:pt x="969604" y="1463467"/>
                  </a:cubicBezTo>
                  <a:cubicBezTo>
                    <a:pt x="969604" y="1460879"/>
                    <a:pt x="956681" y="1453114"/>
                    <a:pt x="941172" y="1424643"/>
                  </a:cubicBezTo>
                  <a:cubicBezTo>
                    <a:pt x="936003" y="1411701"/>
                    <a:pt x="930834" y="1403936"/>
                    <a:pt x="923080" y="1396171"/>
                  </a:cubicBezTo>
                  <a:cubicBezTo>
                    <a:pt x="920495" y="1403936"/>
                    <a:pt x="915326" y="1409113"/>
                    <a:pt x="907572" y="1411701"/>
                  </a:cubicBezTo>
                  <a:cubicBezTo>
                    <a:pt x="907572" y="1409113"/>
                    <a:pt x="907572" y="1409113"/>
                    <a:pt x="907572" y="1409113"/>
                  </a:cubicBezTo>
                  <a:cubicBezTo>
                    <a:pt x="897233" y="1411701"/>
                    <a:pt x="879140" y="1442761"/>
                    <a:pt x="879140" y="1447938"/>
                  </a:cubicBezTo>
                  <a:cubicBezTo>
                    <a:pt x="876555" y="1447938"/>
                    <a:pt x="873971" y="1445349"/>
                    <a:pt x="868801" y="1445349"/>
                  </a:cubicBezTo>
                  <a:cubicBezTo>
                    <a:pt x="868801" y="1445349"/>
                    <a:pt x="861047" y="1455703"/>
                    <a:pt x="861047" y="1458291"/>
                  </a:cubicBezTo>
                  <a:cubicBezTo>
                    <a:pt x="858462" y="1458291"/>
                    <a:pt x="855877" y="1458291"/>
                    <a:pt x="853293" y="1458291"/>
                  </a:cubicBezTo>
                  <a:cubicBezTo>
                    <a:pt x="853293" y="1460879"/>
                    <a:pt x="848123" y="1463467"/>
                    <a:pt x="845539" y="1463467"/>
                  </a:cubicBezTo>
                  <a:cubicBezTo>
                    <a:pt x="845539" y="1471232"/>
                    <a:pt x="845539" y="1471232"/>
                    <a:pt x="840369" y="1471232"/>
                  </a:cubicBezTo>
                  <a:cubicBezTo>
                    <a:pt x="835199" y="1473821"/>
                    <a:pt x="811937" y="1468644"/>
                    <a:pt x="806768" y="1468644"/>
                  </a:cubicBezTo>
                  <a:cubicBezTo>
                    <a:pt x="804183" y="1471232"/>
                    <a:pt x="799014" y="1473821"/>
                    <a:pt x="799014" y="1473821"/>
                  </a:cubicBezTo>
                  <a:cubicBezTo>
                    <a:pt x="793844" y="1476409"/>
                    <a:pt x="791259" y="1473821"/>
                    <a:pt x="788675" y="1476409"/>
                  </a:cubicBezTo>
                  <a:cubicBezTo>
                    <a:pt x="788675" y="1476409"/>
                    <a:pt x="788675" y="1476409"/>
                    <a:pt x="786090" y="1473821"/>
                  </a:cubicBezTo>
                  <a:cubicBezTo>
                    <a:pt x="780921" y="1476409"/>
                    <a:pt x="770582" y="1468644"/>
                    <a:pt x="767997" y="1466056"/>
                  </a:cubicBezTo>
                  <a:cubicBezTo>
                    <a:pt x="767997" y="1466056"/>
                    <a:pt x="767997" y="1463467"/>
                    <a:pt x="767997" y="1458291"/>
                  </a:cubicBezTo>
                  <a:cubicBezTo>
                    <a:pt x="765412" y="1458291"/>
                    <a:pt x="762827" y="1455703"/>
                    <a:pt x="760243" y="1455703"/>
                  </a:cubicBezTo>
                  <a:cubicBezTo>
                    <a:pt x="757658" y="1455703"/>
                    <a:pt x="711133" y="1450526"/>
                    <a:pt x="700794" y="1409113"/>
                  </a:cubicBezTo>
                  <a:cubicBezTo>
                    <a:pt x="700794" y="1411701"/>
                    <a:pt x="700794" y="1414290"/>
                    <a:pt x="700794" y="1414290"/>
                  </a:cubicBezTo>
                  <a:cubicBezTo>
                    <a:pt x="700794" y="1414290"/>
                    <a:pt x="592235" y="1326287"/>
                    <a:pt x="607744" y="1258991"/>
                  </a:cubicBezTo>
                  <a:cubicBezTo>
                    <a:pt x="607744" y="1253814"/>
                    <a:pt x="615498" y="1251226"/>
                    <a:pt x="615498" y="1246049"/>
                  </a:cubicBezTo>
                  <a:cubicBezTo>
                    <a:pt x="597405" y="1240872"/>
                    <a:pt x="589650" y="1225342"/>
                    <a:pt x="568973" y="1220166"/>
                  </a:cubicBezTo>
                  <a:cubicBezTo>
                    <a:pt x="568973" y="1214989"/>
                    <a:pt x="568973" y="1209813"/>
                    <a:pt x="566388" y="1202048"/>
                  </a:cubicBezTo>
                  <a:cubicBezTo>
                    <a:pt x="566388" y="1204636"/>
                    <a:pt x="563803" y="1202048"/>
                    <a:pt x="563803" y="1199459"/>
                  </a:cubicBezTo>
                  <a:cubicBezTo>
                    <a:pt x="563803" y="1196871"/>
                    <a:pt x="563803" y="1186518"/>
                    <a:pt x="566388" y="1183929"/>
                  </a:cubicBezTo>
                  <a:cubicBezTo>
                    <a:pt x="566388" y="1181341"/>
                    <a:pt x="563803" y="1178753"/>
                    <a:pt x="561218" y="1176165"/>
                  </a:cubicBezTo>
                  <a:cubicBezTo>
                    <a:pt x="561218" y="1176165"/>
                    <a:pt x="571557" y="1158046"/>
                    <a:pt x="568973" y="1152870"/>
                  </a:cubicBezTo>
                  <a:cubicBezTo>
                    <a:pt x="568973" y="1152870"/>
                    <a:pt x="568973" y="1152870"/>
                    <a:pt x="566388" y="1152870"/>
                  </a:cubicBezTo>
                  <a:cubicBezTo>
                    <a:pt x="566388" y="1150281"/>
                    <a:pt x="581896" y="1132163"/>
                    <a:pt x="599989" y="1121810"/>
                  </a:cubicBezTo>
                  <a:cubicBezTo>
                    <a:pt x="599989" y="1124398"/>
                    <a:pt x="602574" y="1126987"/>
                    <a:pt x="602574" y="1124398"/>
                  </a:cubicBezTo>
                  <a:cubicBezTo>
                    <a:pt x="605159" y="1124398"/>
                    <a:pt x="610328" y="1119222"/>
                    <a:pt x="612913" y="1116633"/>
                  </a:cubicBezTo>
                  <a:cubicBezTo>
                    <a:pt x="612913" y="1116633"/>
                    <a:pt x="612913" y="1116633"/>
                    <a:pt x="656854" y="1134751"/>
                  </a:cubicBezTo>
                  <a:cubicBezTo>
                    <a:pt x="656854" y="1134751"/>
                    <a:pt x="672362" y="1142516"/>
                    <a:pt x="672362" y="1145105"/>
                  </a:cubicBezTo>
                  <a:cubicBezTo>
                    <a:pt x="674946" y="1145105"/>
                    <a:pt x="672362" y="1150281"/>
                    <a:pt x="674946" y="1150281"/>
                  </a:cubicBezTo>
                  <a:cubicBezTo>
                    <a:pt x="677531" y="1150281"/>
                    <a:pt x="677531" y="1152870"/>
                    <a:pt x="680116" y="1155458"/>
                  </a:cubicBezTo>
                  <a:cubicBezTo>
                    <a:pt x="682701" y="1163223"/>
                    <a:pt x="680116" y="1178753"/>
                    <a:pt x="682701" y="1186518"/>
                  </a:cubicBezTo>
                  <a:cubicBezTo>
                    <a:pt x="682701" y="1186518"/>
                    <a:pt x="685286" y="1189106"/>
                    <a:pt x="687870" y="1189106"/>
                  </a:cubicBezTo>
                  <a:cubicBezTo>
                    <a:pt x="687870" y="1194283"/>
                    <a:pt x="677531" y="1225342"/>
                    <a:pt x="667192" y="1227931"/>
                  </a:cubicBezTo>
                  <a:cubicBezTo>
                    <a:pt x="664608" y="1227931"/>
                    <a:pt x="662023" y="1227931"/>
                    <a:pt x="659438" y="1227931"/>
                  </a:cubicBezTo>
                  <a:cubicBezTo>
                    <a:pt x="654269" y="1230519"/>
                    <a:pt x="651684" y="1233107"/>
                    <a:pt x="651684" y="1238284"/>
                  </a:cubicBezTo>
                  <a:cubicBezTo>
                    <a:pt x="656854" y="1246049"/>
                    <a:pt x="664608" y="1253814"/>
                    <a:pt x="674946" y="1251226"/>
                  </a:cubicBezTo>
                  <a:cubicBezTo>
                    <a:pt x="680116" y="1251226"/>
                    <a:pt x="682701" y="1240872"/>
                    <a:pt x="687870" y="1235696"/>
                  </a:cubicBezTo>
                  <a:cubicBezTo>
                    <a:pt x="690455" y="1246049"/>
                    <a:pt x="685286" y="1248637"/>
                    <a:pt x="687870" y="1258991"/>
                  </a:cubicBezTo>
                  <a:cubicBezTo>
                    <a:pt x="690455" y="1264167"/>
                    <a:pt x="695624" y="1271932"/>
                    <a:pt x="698209" y="1271932"/>
                  </a:cubicBezTo>
                  <a:cubicBezTo>
                    <a:pt x="700794" y="1277109"/>
                    <a:pt x="700794" y="1279697"/>
                    <a:pt x="700794" y="1284874"/>
                  </a:cubicBezTo>
                  <a:cubicBezTo>
                    <a:pt x="705963" y="1284874"/>
                    <a:pt x="708548" y="1297815"/>
                    <a:pt x="721472" y="1295227"/>
                  </a:cubicBezTo>
                  <a:cubicBezTo>
                    <a:pt x="726641" y="1292639"/>
                    <a:pt x="721472" y="1282285"/>
                    <a:pt x="739565" y="1271932"/>
                  </a:cubicBezTo>
                  <a:cubicBezTo>
                    <a:pt x="744734" y="1277109"/>
                    <a:pt x="749904" y="1277109"/>
                    <a:pt x="757658" y="1274520"/>
                  </a:cubicBezTo>
                  <a:cubicBezTo>
                    <a:pt x="765412" y="1274520"/>
                    <a:pt x="770582" y="1264167"/>
                    <a:pt x="767997" y="1253814"/>
                  </a:cubicBezTo>
                  <a:cubicBezTo>
                    <a:pt x="767997" y="1251226"/>
                    <a:pt x="765412" y="1248637"/>
                    <a:pt x="765412" y="1248637"/>
                  </a:cubicBezTo>
                  <a:cubicBezTo>
                    <a:pt x="765412" y="1246049"/>
                    <a:pt x="765412" y="1243461"/>
                    <a:pt x="765412" y="1240872"/>
                  </a:cubicBezTo>
                  <a:cubicBezTo>
                    <a:pt x="765412" y="1240872"/>
                    <a:pt x="762827" y="1240872"/>
                    <a:pt x="762827" y="1240872"/>
                  </a:cubicBezTo>
                  <a:cubicBezTo>
                    <a:pt x="760243" y="1227931"/>
                    <a:pt x="767997" y="1227931"/>
                    <a:pt x="765412" y="1217578"/>
                  </a:cubicBezTo>
                  <a:cubicBezTo>
                    <a:pt x="762827" y="1217578"/>
                    <a:pt x="744734" y="1199459"/>
                    <a:pt x="736980" y="1202048"/>
                  </a:cubicBezTo>
                  <a:cubicBezTo>
                    <a:pt x="736980" y="1202048"/>
                    <a:pt x="736980" y="1202048"/>
                    <a:pt x="731811" y="1183929"/>
                  </a:cubicBezTo>
                  <a:cubicBezTo>
                    <a:pt x="726641" y="1183929"/>
                    <a:pt x="724057" y="1176165"/>
                    <a:pt x="713718" y="1170988"/>
                  </a:cubicBezTo>
                  <a:cubicBezTo>
                    <a:pt x="713718" y="1170988"/>
                    <a:pt x="713718" y="1170988"/>
                    <a:pt x="713718" y="1173576"/>
                  </a:cubicBezTo>
                  <a:cubicBezTo>
                    <a:pt x="713718" y="1173576"/>
                    <a:pt x="698209" y="1139928"/>
                    <a:pt x="664608" y="1132163"/>
                  </a:cubicBezTo>
                  <a:cubicBezTo>
                    <a:pt x="654269" y="1124398"/>
                    <a:pt x="643930" y="1116633"/>
                    <a:pt x="633591" y="1108868"/>
                  </a:cubicBezTo>
                  <a:cubicBezTo>
                    <a:pt x="628421" y="1103692"/>
                    <a:pt x="620667" y="1101103"/>
                    <a:pt x="612913" y="1098515"/>
                  </a:cubicBezTo>
                  <a:cubicBezTo>
                    <a:pt x="607744" y="1095927"/>
                    <a:pt x="605159" y="1095927"/>
                    <a:pt x="605159" y="1095927"/>
                  </a:cubicBezTo>
                  <a:cubicBezTo>
                    <a:pt x="612913" y="1082985"/>
                    <a:pt x="532786" y="1033807"/>
                    <a:pt x="532786" y="1031219"/>
                  </a:cubicBezTo>
                  <a:cubicBezTo>
                    <a:pt x="532786" y="1031219"/>
                    <a:pt x="532786" y="1031219"/>
                    <a:pt x="517278" y="1036395"/>
                  </a:cubicBezTo>
                  <a:cubicBezTo>
                    <a:pt x="514694" y="1033807"/>
                    <a:pt x="504355" y="1031219"/>
                    <a:pt x="504355" y="1031219"/>
                  </a:cubicBezTo>
                  <a:cubicBezTo>
                    <a:pt x="481092" y="1010512"/>
                    <a:pt x="450075" y="1038984"/>
                    <a:pt x="439736" y="994982"/>
                  </a:cubicBezTo>
                  <a:cubicBezTo>
                    <a:pt x="442321" y="992394"/>
                    <a:pt x="447491" y="979453"/>
                    <a:pt x="460414" y="974276"/>
                  </a:cubicBezTo>
                  <a:cubicBezTo>
                    <a:pt x="470753" y="971688"/>
                    <a:pt x="473338" y="982041"/>
                    <a:pt x="504355" y="971688"/>
                  </a:cubicBezTo>
                  <a:cubicBezTo>
                    <a:pt x="514694" y="969099"/>
                    <a:pt x="527617" y="963923"/>
                    <a:pt x="525032" y="945804"/>
                  </a:cubicBezTo>
                  <a:cubicBezTo>
                    <a:pt x="522447" y="943216"/>
                    <a:pt x="522447" y="943216"/>
                    <a:pt x="519863" y="943216"/>
                  </a:cubicBezTo>
                  <a:cubicBezTo>
                    <a:pt x="519863" y="932863"/>
                    <a:pt x="525032" y="930275"/>
                    <a:pt x="532786" y="922510"/>
                  </a:cubicBezTo>
                  <a:cubicBezTo>
                    <a:pt x="532786" y="922510"/>
                    <a:pt x="558634" y="906980"/>
                    <a:pt x="545710" y="860390"/>
                  </a:cubicBezTo>
                  <a:cubicBezTo>
                    <a:pt x="543125" y="850037"/>
                    <a:pt x="574142" y="813801"/>
                    <a:pt x="574142" y="813801"/>
                  </a:cubicBezTo>
                  <a:cubicBezTo>
                    <a:pt x="574142" y="808624"/>
                    <a:pt x="587066" y="764623"/>
                    <a:pt x="602574" y="746505"/>
                  </a:cubicBezTo>
                  <a:cubicBezTo>
                    <a:pt x="597405" y="741328"/>
                    <a:pt x="597405" y="736152"/>
                    <a:pt x="594820" y="733564"/>
                  </a:cubicBezTo>
                  <a:cubicBezTo>
                    <a:pt x="592235" y="723210"/>
                    <a:pt x="597405" y="712857"/>
                    <a:pt x="592235" y="699916"/>
                  </a:cubicBezTo>
                  <a:cubicBezTo>
                    <a:pt x="592235" y="694739"/>
                    <a:pt x="589650" y="692151"/>
                    <a:pt x="589650" y="692151"/>
                  </a:cubicBezTo>
                  <a:cubicBezTo>
                    <a:pt x="589650" y="692151"/>
                    <a:pt x="589650" y="692151"/>
                    <a:pt x="592235" y="692151"/>
                  </a:cubicBezTo>
                  <a:cubicBezTo>
                    <a:pt x="592235" y="692151"/>
                    <a:pt x="592235" y="689563"/>
                    <a:pt x="592235" y="689563"/>
                  </a:cubicBezTo>
                  <a:cubicBezTo>
                    <a:pt x="589650" y="686974"/>
                    <a:pt x="589650" y="686974"/>
                    <a:pt x="587066" y="684386"/>
                  </a:cubicBezTo>
                  <a:cubicBezTo>
                    <a:pt x="587066" y="686974"/>
                    <a:pt x="594820" y="666268"/>
                    <a:pt x="599989" y="663680"/>
                  </a:cubicBezTo>
                  <a:cubicBezTo>
                    <a:pt x="599989" y="668856"/>
                    <a:pt x="597405" y="671445"/>
                    <a:pt x="599989" y="676621"/>
                  </a:cubicBezTo>
                  <a:cubicBezTo>
                    <a:pt x="602574" y="676621"/>
                    <a:pt x="605159" y="681798"/>
                    <a:pt x="607744" y="689563"/>
                  </a:cubicBezTo>
                  <a:cubicBezTo>
                    <a:pt x="612913" y="702504"/>
                    <a:pt x="607744" y="702504"/>
                    <a:pt x="610328" y="710269"/>
                  </a:cubicBezTo>
                  <a:cubicBezTo>
                    <a:pt x="612913" y="720622"/>
                    <a:pt x="615498" y="725799"/>
                    <a:pt x="623252" y="725799"/>
                  </a:cubicBezTo>
                  <a:cubicBezTo>
                    <a:pt x="623252" y="723210"/>
                    <a:pt x="623252" y="720622"/>
                    <a:pt x="625837" y="720622"/>
                  </a:cubicBezTo>
                  <a:cubicBezTo>
                    <a:pt x="628421" y="720622"/>
                    <a:pt x="631006" y="720622"/>
                    <a:pt x="631006" y="720622"/>
                  </a:cubicBezTo>
                  <a:cubicBezTo>
                    <a:pt x="631006" y="718034"/>
                    <a:pt x="656854" y="674033"/>
                    <a:pt x="656854" y="668856"/>
                  </a:cubicBezTo>
                  <a:cubicBezTo>
                    <a:pt x="654269" y="663680"/>
                    <a:pt x="646515" y="655915"/>
                    <a:pt x="633591" y="658503"/>
                  </a:cubicBezTo>
                  <a:cubicBezTo>
                    <a:pt x="628421" y="661091"/>
                    <a:pt x="623252" y="663680"/>
                    <a:pt x="618083" y="666268"/>
                  </a:cubicBezTo>
                  <a:cubicBezTo>
                    <a:pt x="615498" y="663680"/>
                    <a:pt x="615498" y="663680"/>
                    <a:pt x="615498" y="663680"/>
                  </a:cubicBezTo>
                  <a:cubicBezTo>
                    <a:pt x="615498" y="663680"/>
                    <a:pt x="612913" y="663680"/>
                    <a:pt x="612913" y="658503"/>
                  </a:cubicBezTo>
                  <a:cubicBezTo>
                    <a:pt x="610328" y="653326"/>
                    <a:pt x="612913" y="640384"/>
                    <a:pt x="618083" y="640384"/>
                  </a:cubicBezTo>
                  <a:cubicBezTo>
                    <a:pt x="623252" y="637796"/>
                    <a:pt x="662023" y="640384"/>
                    <a:pt x="669777" y="658503"/>
                  </a:cubicBezTo>
                  <a:cubicBezTo>
                    <a:pt x="672362" y="674033"/>
                    <a:pt x="677531" y="663680"/>
                    <a:pt x="680116" y="671445"/>
                  </a:cubicBezTo>
                  <a:cubicBezTo>
                    <a:pt x="698209" y="666268"/>
                    <a:pt x="716302" y="642973"/>
                    <a:pt x="729226" y="637796"/>
                  </a:cubicBezTo>
                  <a:cubicBezTo>
                    <a:pt x="729226" y="637796"/>
                    <a:pt x="729226" y="637796"/>
                    <a:pt x="731811" y="637796"/>
                  </a:cubicBezTo>
                  <a:cubicBezTo>
                    <a:pt x="731811" y="637796"/>
                    <a:pt x="729226" y="635208"/>
                    <a:pt x="729226" y="635208"/>
                  </a:cubicBezTo>
                  <a:cubicBezTo>
                    <a:pt x="731811" y="635208"/>
                    <a:pt x="736980" y="630032"/>
                    <a:pt x="734395" y="627443"/>
                  </a:cubicBezTo>
                  <a:cubicBezTo>
                    <a:pt x="734395" y="624855"/>
                    <a:pt x="731811" y="624855"/>
                    <a:pt x="731811" y="622267"/>
                  </a:cubicBezTo>
                  <a:cubicBezTo>
                    <a:pt x="734395" y="622267"/>
                    <a:pt x="736980" y="622267"/>
                    <a:pt x="739565" y="622267"/>
                  </a:cubicBezTo>
                  <a:cubicBezTo>
                    <a:pt x="739565" y="619679"/>
                    <a:pt x="739565" y="617091"/>
                    <a:pt x="739565" y="614502"/>
                  </a:cubicBezTo>
                  <a:cubicBezTo>
                    <a:pt x="736980" y="606737"/>
                    <a:pt x="742150" y="591207"/>
                    <a:pt x="747319" y="591207"/>
                  </a:cubicBezTo>
                  <a:cubicBezTo>
                    <a:pt x="747319" y="586030"/>
                    <a:pt x="749904" y="570500"/>
                    <a:pt x="755073" y="567912"/>
                  </a:cubicBezTo>
                  <a:cubicBezTo>
                    <a:pt x="755073" y="570500"/>
                    <a:pt x="760243" y="573089"/>
                    <a:pt x="762827" y="575677"/>
                  </a:cubicBezTo>
                  <a:cubicBezTo>
                    <a:pt x="762827" y="575677"/>
                    <a:pt x="760243" y="578265"/>
                    <a:pt x="760243" y="578265"/>
                  </a:cubicBezTo>
                  <a:cubicBezTo>
                    <a:pt x="762827" y="583442"/>
                    <a:pt x="765412" y="578265"/>
                    <a:pt x="767997" y="583442"/>
                  </a:cubicBezTo>
                  <a:cubicBezTo>
                    <a:pt x="773166" y="580854"/>
                    <a:pt x="778336" y="578265"/>
                    <a:pt x="775751" y="575677"/>
                  </a:cubicBezTo>
                  <a:cubicBezTo>
                    <a:pt x="780921" y="573089"/>
                    <a:pt x="783505" y="573089"/>
                    <a:pt x="786090" y="573089"/>
                  </a:cubicBezTo>
                  <a:cubicBezTo>
                    <a:pt x="793844" y="570500"/>
                    <a:pt x="788675" y="570500"/>
                    <a:pt x="796429" y="567912"/>
                  </a:cubicBezTo>
                  <a:cubicBezTo>
                    <a:pt x="799014" y="565323"/>
                    <a:pt x="804183" y="567912"/>
                    <a:pt x="804183" y="567912"/>
                  </a:cubicBezTo>
                  <a:cubicBezTo>
                    <a:pt x="806768" y="578265"/>
                    <a:pt x="801598" y="575677"/>
                    <a:pt x="806768" y="586030"/>
                  </a:cubicBezTo>
                  <a:cubicBezTo>
                    <a:pt x="806768" y="591207"/>
                    <a:pt x="806768" y="593795"/>
                    <a:pt x="811937" y="593795"/>
                  </a:cubicBezTo>
                  <a:cubicBezTo>
                    <a:pt x="811937" y="593795"/>
                    <a:pt x="811937" y="591207"/>
                    <a:pt x="814522" y="591207"/>
                  </a:cubicBezTo>
                  <a:cubicBezTo>
                    <a:pt x="817106" y="588619"/>
                    <a:pt x="817106" y="591207"/>
                    <a:pt x="817106" y="593795"/>
                  </a:cubicBezTo>
                  <a:cubicBezTo>
                    <a:pt x="817106" y="596384"/>
                    <a:pt x="811937" y="598972"/>
                    <a:pt x="811937" y="598972"/>
                  </a:cubicBezTo>
                  <a:cubicBezTo>
                    <a:pt x="814522" y="601560"/>
                    <a:pt x="819691" y="604149"/>
                    <a:pt x="819691" y="606737"/>
                  </a:cubicBezTo>
                  <a:cubicBezTo>
                    <a:pt x="822276" y="611914"/>
                    <a:pt x="822276" y="614502"/>
                    <a:pt x="822276" y="619679"/>
                  </a:cubicBezTo>
                  <a:cubicBezTo>
                    <a:pt x="822276" y="619679"/>
                    <a:pt x="824861" y="619679"/>
                    <a:pt x="827446" y="619679"/>
                  </a:cubicBezTo>
                  <a:cubicBezTo>
                    <a:pt x="830030" y="627443"/>
                    <a:pt x="830030" y="632619"/>
                    <a:pt x="827446" y="637796"/>
                  </a:cubicBezTo>
                  <a:cubicBezTo>
                    <a:pt x="835199" y="637796"/>
                    <a:pt x="842954" y="635208"/>
                    <a:pt x="850708" y="635208"/>
                  </a:cubicBezTo>
                  <a:cubicBezTo>
                    <a:pt x="886894" y="630032"/>
                    <a:pt x="899817" y="642973"/>
                    <a:pt x="910156" y="655915"/>
                  </a:cubicBezTo>
                  <a:cubicBezTo>
                    <a:pt x="910156" y="655915"/>
                    <a:pt x="910156" y="655915"/>
                    <a:pt x="912741" y="655915"/>
                  </a:cubicBezTo>
                  <a:cubicBezTo>
                    <a:pt x="923080" y="640384"/>
                    <a:pt x="920495" y="642973"/>
                    <a:pt x="925664" y="635208"/>
                  </a:cubicBezTo>
                  <a:cubicBezTo>
                    <a:pt x="925664" y="635208"/>
                    <a:pt x="925664" y="635208"/>
                    <a:pt x="930834" y="635208"/>
                  </a:cubicBezTo>
                  <a:cubicBezTo>
                    <a:pt x="930834" y="635208"/>
                    <a:pt x="930834" y="635208"/>
                    <a:pt x="928249" y="632619"/>
                  </a:cubicBezTo>
                  <a:cubicBezTo>
                    <a:pt x="928249" y="632619"/>
                    <a:pt x="928249" y="632619"/>
                    <a:pt x="933419" y="630032"/>
                  </a:cubicBezTo>
                  <a:cubicBezTo>
                    <a:pt x="933419" y="627443"/>
                    <a:pt x="933419" y="624855"/>
                    <a:pt x="936003" y="622267"/>
                  </a:cubicBezTo>
                  <a:cubicBezTo>
                    <a:pt x="936003" y="622267"/>
                    <a:pt x="936003" y="622267"/>
                    <a:pt x="936003" y="617091"/>
                  </a:cubicBezTo>
                  <a:cubicBezTo>
                    <a:pt x="938588" y="617091"/>
                    <a:pt x="938588" y="617091"/>
                    <a:pt x="941172" y="614502"/>
                  </a:cubicBezTo>
                  <a:cubicBezTo>
                    <a:pt x="941172" y="614502"/>
                    <a:pt x="941172" y="614502"/>
                    <a:pt x="938588" y="611914"/>
                  </a:cubicBezTo>
                  <a:cubicBezTo>
                    <a:pt x="946342" y="604149"/>
                    <a:pt x="943757" y="598972"/>
                    <a:pt x="941172" y="586030"/>
                  </a:cubicBezTo>
                  <a:cubicBezTo>
                    <a:pt x="938588" y="583442"/>
                    <a:pt x="930834" y="580854"/>
                    <a:pt x="930834" y="578265"/>
                  </a:cubicBezTo>
                  <a:cubicBezTo>
                    <a:pt x="928249" y="578265"/>
                    <a:pt x="928249" y="578265"/>
                    <a:pt x="928249" y="580854"/>
                  </a:cubicBezTo>
                  <a:cubicBezTo>
                    <a:pt x="920495" y="580854"/>
                    <a:pt x="907572" y="583442"/>
                    <a:pt x="907572" y="580854"/>
                  </a:cubicBezTo>
                  <a:cubicBezTo>
                    <a:pt x="904987" y="573089"/>
                    <a:pt x="930834" y="570500"/>
                    <a:pt x="930834" y="565323"/>
                  </a:cubicBezTo>
                  <a:cubicBezTo>
                    <a:pt x="928249" y="567912"/>
                    <a:pt x="917910" y="570500"/>
                    <a:pt x="910156" y="573089"/>
                  </a:cubicBezTo>
                  <a:cubicBezTo>
                    <a:pt x="884309" y="586030"/>
                    <a:pt x="866216" y="591207"/>
                    <a:pt x="855877" y="593795"/>
                  </a:cubicBezTo>
                  <a:cubicBezTo>
                    <a:pt x="848123" y="596384"/>
                    <a:pt x="845539" y="598972"/>
                    <a:pt x="845539" y="596384"/>
                  </a:cubicBezTo>
                  <a:cubicBezTo>
                    <a:pt x="845539" y="596384"/>
                    <a:pt x="845539" y="596384"/>
                    <a:pt x="897233" y="578265"/>
                  </a:cubicBezTo>
                  <a:cubicBezTo>
                    <a:pt x="902402" y="578265"/>
                    <a:pt x="904987" y="575677"/>
                    <a:pt x="907572" y="573089"/>
                  </a:cubicBezTo>
                  <a:cubicBezTo>
                    <a:pt x="912741" y="570500"/>
                    <a:pt x="915326" y="570500"/>
                    <a:pt x="915326" y="567912"/>
                  </a:cubicBezTo>
                  <a:cubicBezTo>
                    <a:pt x="920495" y="565323"/>
                    <a:pt x="923080" y="562735"/>
                    <a:pt x="925664" y="565323"/>
                  </a:cubicBezTo>
                  <a:cubicBezTo>
                    <a:pt x="925664" y="560147"/>
                    <a:pt x="915326" y="557558"/>
                    <a:pt x="910156" y="552382"/>
                  </a:cubicBezTo>
                  <a:cubicBezTo>
                    <a:pt x="904987" y="560147"/>
                    <a:pt x="904987" y="573089"/>
                    <a:pt x="894648" y="575677"/>
                  </a:cubicBezTo>
                  <a:cubicBezTo>
                    <a:pt x="894648" y="575677"/>
                    <a:pt x="892064" y="575677"/>
                    <a:pt x="892064" y="575677"/>
                  </a:cubicBezTo>
                  <a:cubicBezTo>
                    <a:pt x="892064" y="575677"/>
                    <a:pt x="894648" y="570500"/>
                    <a:pt x="907572" y="549793"/>
                  </a:cubicBezTo>
                  <a:cubicBezTo>
                    <a:pt x="899817" y="542028"/>
                    <a:pt x="892064" y="544617"/>
                    <a:pt x="889479" y="529087"/>
                  </a:cubicBezTo>
                  <a:cubicBezTo>
                    <a:pt x="886894" y="526498"/>
                    <a:pt x="845539" y="516145"/>
                    <a:pt x="842954" y="516145"/>
                  </a:cubicBezTo>
                  <a:cubicBezTo>
                    <a:pt x="845539" y="510969"/>
                    <a:pt x="845539" y="510969"/>
                    <a:pt x="848123" y="508380"/>
                  </a:cubicBezTo>
                  <a:cubicBezTo>
                    <a:pt x="845539" y="505792"/>
                    <a:pt x="845539" y="505792"/>
                    <a:pt x="845539" y="505792"/>
                  </a:cubicBezTo>
                  <a:cubicBezTo>
                    <a:pt x="842954" y="500615"/>
                    <a:pt x="848123" y="500615"/>
                    <a:pt x="855877" y="498027"/>
                  </a:cubicBezTo>
                  <a:cubicBezTo>
                    <a:pt x="861047" y="495439"/>
                    <a:pt x="866216" y="492851"/>
                    <a:pt x="871386" y="495439"/>
                  </a:cubicBezTo>
                  <a:cubicBezTo>
                    <a:pt x="871386" y="490262"/>
                    <a:pt x="881724" y="485086"/>
                    <a:pt x="879140" y="479909"/>
                  </a:cubicBezTo>
                  <a:cubicBezTo>
                    <a:pt x="879140" y="472144"/>
                    <a:pt x="873971" y="469556"/>
                    <a:pt x="871386" y="466967"/>
                  </a:cubicBezTo>
                  <a:cubicBezTo>
                    <a:pt x="863631" y="459202"/>
                    <a:pt x="863631" y="464379"/>
                    <a:pt x="861047" y="461791"/>
                  </a:cubicBezTo>
                  <a:cubicBezTo>
                    <a:pt x="850708" y="464379"/>
                    <a:pt x="863631" y="482497"/>
                    <a:pt x="827446" y="492851"/>
                  </a:cubicBezTo>
                  <a:cubicBezTo>
                    <a:pt x="822276" y="477321"/>
                    <a:pt x="863631" y="474732"/>
                    <a:pt x="858462" y="451438"/>
                  </a:cubicBezTo>
                  <a:cubicBezTo>
                    <a:pt x="863631" y="451438"/>
                    <a:pt x="855877" y="435908"/>
                    <a:pt x="861047" y="433319"/>
                  </a:cubicBezTo>
                  <a:cubicBezTo>
                    <a:pt x="861047" y="433319"/>
                    <a:pt x="858462" y="428143"/>
                    <a:pt x="858462" y="428143"/>
                  </a:cubicBezTo>
                  <a:cubicBezTo>
                    <a:pt x="858462" y="428143"/>
                    <a:pt x="837784" y="425554"/>
                    <a:pt x="832615" y="420378"/>
                  </a:cubicBezTo>
                  <a:cubicBezTo>
                    <a:pt x="832615" y="420378"/>
                    <a:pt x="832615" y="420378"/>
                    <a:pt x="858462" y="412613"/>
                  </a:cubicBezTo>
                  <a:cubicBezTo>
                    <a:pt x="855877" y="404848"/>
                    <a:pt x="848123" y="402260"/>
                    <a:pt x="848123" y="397083"/>
                  </a:cubicBezTo>
                  <a:cubicBezTo>
                    <a:pt x="845539" y="389318"/>
                    <a:pt x="848123" y="381553"/>
                    <a:pt x="845539" y="371200"/>
                  </a:cubicBezTo>
                  <a:cubicBezTo>
                    <a:pt x="840369" y="358258"/>
                    <a:pt x="830030" y="368611"/>
                    <a:pt x="827446" y="360847"/>
                  </a:cubicBezTo>
                  <a:cubicBezTo>
                    <a:pt x="830030" y="358258"/>
                    <a:pt x="832615" y="360847"/>
                    <a:pt x="835199" y="358258"/>
                  </a:cubicBezTo>
                  <a:cubicBezTo>
                    <a:pt x="830030" y="334963"/>
                    <a:pt x="804183" y="355670"/>
                    <a:pt x="801598" y="342728"/>
                  </a:cubicBezTo>
                  <a:cubicBezTo>
                    <a:pt x="809353" y="340140"/>
                    <a:pt x="814522" y="345317"/>
                    <a:pt x="822276" y="342728"/>
                  </a:cubicBezTo>
                  <a:cubicBezTo>
                    <a:pt x="830030" y="342728"/>
                    <a:pt x="835199" y="342728"/>
                    <a:pt x="830030" y="327199"/>
                  </a:cubicBezTo>
                  <a:cubicBezTo>
                    <a:pt x="830030" y="324610"/>
                    <a:pt x="822276" y="327199"/>
                    <a:pt x="819691" y="324610"/>
                  </a:cubicBezTo>
                  <a:cubicBezTo>
                    <a:pt x="819691" y="324610"/>
                    <a:pt x="848123" y="316845"/>
                    <a:pt x="842954" y="298727"/>
                  </a:cubicBezTo>
                  <a:cubicBezTo>
                    <a:pt x="840369" y="290962"/>
                    <a:pt x="845539" y="270256"/>
                    <a:pt x="845539" y="270256"/>
                  </a:cubicBezTo>
                  <a:cubicBezTo>
                    <a:pt x="845539" y="270256"/>
                    <a:pt x="845539" y="270256"/>
                    <a:pt x="842954" y="267667"/>
                  </a:cubicBezTo>
                  <a:cubicBezTo>
                    <a:pt x="842954" y="265079"/>
                    <a:pt x="861047" y="249549"/>
                    <a:pt x="863631" y="223666"/>
                  </a:cubicBezTo>
                  <a:cubicBezTo>
                    <a:pt x="863631" y="223666"/>
                    <a:pt x="863631" y="223666"/>
                    <a:pt x="861047" y="223666"/>
                  </a:cubicBezTo>
                  <a:cubicBezTo>
                    <a:pt x="861047" y="226254"/>
                    <a:pt x="861047" y="226254"/>
                    <a:pt x="835199" y="241784"/>
                  </a:cubicBezTo>
                  <a:cubicBezTo>
                    <a:pt x="827446" y="234019"/>
                    <a:pt x="824861" y="239195"/>
                    <a:pt x="817106" y="236607"/>
                  </a:cubicBezTo>
                  <a:cubicBezTo>
                    <a:pt x="801598" y="223666"/>
                    <a:pt x="799014" y="215901"/>
                    <a:pt x="791259" y="197782"/>
                  </a:cubicBezTo>
                  <a:cubicBezTo>
                    <a:pt x="791259" y="192606"/>
                    <a:pt x="796429" y="184841"/>
                    <a:pt x="793844" y="177076"/>
                  </a:cubicBezTo>
                  <a:cubicBezTo>
                    <a:pt x="793844" y="177076"/>
                    <a:pt x="793844" y="177076"/>
                    <a:pt x="809353" y="156369"/>
                  </a:cubicBezTo>
                  <a:cubicBezTo>
                    <a:pt x="824861" y="153781"/>
                    <a:pt x="861047" y="148604"/>
                    <a:pt x="863631" y="164134"/>
                  </a:cubicBezTo>
                  <a:cubicBezTo>
                    <a:pt x="863631" y="164134"/>
                    <a:pt x="863631" y="164134"/>
                    <a:pt x="863631" y="166723"/>
                  </a:cubicBezTo>
                  <a:cubicBezTo>
                    <a:pt x="866216" y="171899"/>
                    <a:pt x="871386" y="177076"/>
                    <a:pt x="873971" y="182253"/>
                  </a:cubicBezTo>
                  <a:cubicBezTo>
                    <a:pt x="873971" y="184841"/>
                    <a:pt x="873971" y="190017"/>
                    <a:pt x="873971" y="192606"/>
                  </a:cubicBezTo>
                  <a:cubicBezTo>
                    <a:pt x="879140" y="192606"/>
                    <a:pt x="886894" y="192606"/>
                    <a:pt x="892064" y="190017"/>
                  </a:cubicBezTo>
                  <a:cubicBezTo>
                    <a:pt x="892064" y="190017"/>
                    <a:pt x="899817" y="174488"/>
                    <a:pt x="910156" y="166723"/>
                  </a:cubicBezTo>
                  <a:cubicBezTo>
                    <a:pt x="910156" y="166723"/>
                    <a:pt x="910156" y="166723"/>
                    <a:pt x="907572" y="164134"/>
                  </a:cubicBezTo>
                  <a:cubicBezTo>
                    <a:pt x="904987" y="161546"/>
                    <a:pt x="915326" y="164134"/>
                    <a:pt x="912741" y="151193"/>
                  </a:cubicBezTo>
                  <a:cubicBezTo>
                    <a:pt x="910156" y="153781"/>
                    <a:pt x="907572" y="146016"/>
                    <a:pt x="904987" y="143428"/>
                  </a:cubicBezTo>
                  <a:cubicBezTo>
                    <a:pt x="904987" y="140839"/>
                    <a:pt x="907572" y="138251"/>
                    <a:pt x="907572" y="138251"/>
                  </a:cubicBezTo>
                  <a:cubicBezTo>
                    <a:pt x="904987" y="138251"/>
                    <a:pt x="904987" y="138251"/>
                    <a:pt x="904987" y="135663"/>
                  </a:cubicBezTo>
                  <a:cubicBezTo>
                    <a:pt x="902402" y="133075"/>
                    <a:pt x="904987" y="127898"/>
                    <a:pt x="904987" y="125310"/>
                  </a:cubicBezTo>
                  <a:cubicBezTo>
                    <a:pt x="928249" y="133075"/>
                    <a:pt x="925664" y="146016"/>
                    <a:pt x="941172" y="140839"/>
                  </a:cubicBezTo>
                  <a:cubicBezTo>
                    <a:pt x="943757" y="140839"/>
                    <a:pt x="946342" y="138251"/>
                    <a:pt x="948926" y="138251"/>
                  </a:cubicBezTo>
                  <a:cubicBezTo>
                    <a:pt x="954096" y="135663"/>
                    <a:pt x="956681" y="138251"/>
                    <a:pt x="961850" y="138251"/>
                  </a:cubicBezTo>
                  <a:cubicBezTo>
                    <a:pt x="969604" y="135663"/>
                    <a:pt x="974774" y="133075"/>
                    <a:pt x="969604" y="122721"/>
                  </a:cubicBezTo>
                  <a:cubicBezTo>
                    <a:pt x="969604" y="117545"/>
                    <a:pt x="967019" y="112368"/>
                    <a:pt x="964435" y="107191"/>
                  </a:cubicBezTo>
                  <a:cubicBezTo>
                    <a:pt x="964435" y="104603"/>
                    <a:pt x="967019" y="96838"/>
                    <a:pt x="969604" y="96838"/>
                  </a:cubicBezTo>
                  <a:close/>
                  <a:moveTo>
                    <a:pt x="1235362" y="57151"/>
                  </a:moveTo>
                  <a:cubicBezTo>
                    <a:pt x="1240557" y="57151"/>
                    <a:pt x="1243155" y="62325"/>
                    <a:pt x="1245753" y="67499"/>
                  </a:cubicBezTo>
                  <a:cubicBezTo>
                    <a:pt x="1245753" y="72673"/>
                    <a:pt x="1245753" y="80434"/>
                    <a:pt x="1243155" y="83021"/>
                  </a:cubicBezTo>
                  <a:cubicBezTo>
                    <a:pt x="1245753" y="85608"/>
                    <a:pt x="1245753" y="88195"/>
                    <a:pt x="1248350" y="88195"/>
                  </a:cubicBezTo>
                  <a:cubicBezTo>
                    <a:pt x="1245753" y="88195"/>
                    <a:pt x="1243155" y="90782"/>
                    <a:pt x="1243155" y="90782"/>
                  </a:cubicBezTo>
                  <a:cubicBezTo>
                    <a:pt x="1245753" y="93369"/>
                    <a:pt x="1245753" y="95956"/>
                    <a:pt x="1248350" y="101130"/>
                  </a:cubicBezTo>
                  <a:cubicBezTo>
                    <a:pt x="1248350" y="101130"/>
                    <a:pt x="1250948" y="121827"/>
                    <a:pt x="1237959" y="127001"/>
                  </a:cubicBezTo>
                  <a:cubicBezTo>
                    <a:pt x="1235362" y="127001"/>
                    <a:pt x="1232764" y="124414"/>
                    <a:pt x="1232764" y="124414"/>
                  </a:cubicBezTo>
                  <a:cubicBezTo>
                    <a:pt x="1232764" y="124414"/>
                    <a:pt x="1232764" y="124414"/>
                    <a:pt x="1235362" y="124414"/>
                  </a:cubicBezTo>
                  <a:cubicBezTo>
                    <a:pt x="1232764" y="121827"/>
                    <a:pt x="1230166" y="119239"/>
                    <a:pt x="1230166" y="114065"/>
                  </a:cubicBezTo>
                  <a:cubicBezTo>
                    <a:pt x="1230166" y="114065"/>
                    <a:pt x="1230166" y="111478"/>
                    <a:pt x="1230166" y="111478"/>
                  </a:cubicBezTo>
                  <a:cubicBezTo>
                    <a:pt x="1230166" y="108891"/>
                    <a:pt x="1227569" y="108891"/>
                    <a:pt x="1227569" y="108891"/>
                  </a:cubicBezTo>
                  <a:cubicBezTo>
                    <a:pt x="1230166" y="103717"/>
                    <a:pt x="1227569" y="88195"/>
                    <a:pt x="1224971" y="85608"/>
                  </a:cubicBezTo>
                  <a:cubicBezTo>
                    <a:pt x="1224971" y="83021"/>
                    <a:pt x="1222373" y="83021"/>
                    <a:pt x="1222373" y="83021"/>
                  </a:cubicBezTo>
                  <a:cubicBezTo>
                    <a:pt x="1222373" y="80434"/>
                    <a:pt x="1235362" y="70086"/>
                    <a:pt x="1232764" y="59738"/>
                  </a:cubicBezTo>
                  <a:cubicBezTo>
                    <a:pt x="1232764" y="57151"/>
                    <a:pt x="1232764" y="57151"/>
                    <a:pt x="1235362" y="57151"/>
                  </a:cubicBezTo>
                  <a:close/>
                  <a:moveTo>
                    <a:pt x="953133" y="36513"/>
                  </a:moveTo>
                  <a:cubicBezTo>
                    <a:pt x="955673" y="46946"/>
                    <a:pt x="960753" y="36513"/>
                    <a:pt x="965833" y="52162"/>
                  </a:cubicBezTo>
                  <a:cubicBezTo>
                    <a:pt x="965833" y="57378"/>
                    <a:pt x="968373" y="70418"/>
                    <a:pt x="963293" y="70418"/>
                  </a:cubicBezTo>
                  <a:cubicBezTo>
                    <a:pt x="960753" y="73026"/>
                    <a:pt x="948053" y="62594"/>
                    <a:pt x="945513" y="57378"/>
                  </a:cubicBezTo>
                  <a:cubicBezTo>
                    <a:pt x="942973" y="46946"/>
                    <a:pt x="945513" y="39121"/>
                    <a:pt x="953133" y="36513"/>
                  </a:cubicBezTo>
                  <a:close/>
                  <a:moveTo>
                    <a:pt x="1057046" y="0"/>
                  </a:moveTo>
                  <a:cubicBezTo>
                    <a:pt x="1062036" y="0"/>
                    <a:pt x="1072014" y="5230"/>
                    <a:pt x="1074509" y="15689"/>
                  </a:cubicBezTo>
                  <a:cubicBezTo>
                    <a:pt x="1074509" y="18303"/>
                    <a:pt x="1079498" y="33991"/>
                    <a:pt x="1069519" y="39221"/>
                  </a:cubicBezTo>
                  <a:cubicBezTo>
                    <a:pt x="1052057" y="44450"/>
                    <a:pt x="1049562" y="36606"/>
                    <a:pt x="1047068" y="26147"/>
                  </a:cubicBezTo>
                  <a:cubicBezTo>
                    <a:pt x="1047068" y="26147"/>
                    <a:pt x="1047068" y="26147"/>
                    <a:pt x="1044573" y="20918"/>
                  </a:cubicBezTo>
                  <a:cubicBezTo>
                    <a:pt x="1044573" y="18303"/>
                    <a:pt x="1049562" y="7844"/>
                    <a:pt x="1057046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  <a:alpha val="90000"/>
                  </a:schemeClr>
                </a:gs>
                <a:gs pos="50000">
                  <a:schemeClr val="accent3">
                    <a:lumMod val="60000"/>
                    <a:lumOff val="40000"/>
                    <a:alpha val="80000"/>
                  </a:schemeClr>
                </a:gs>
                <a:gs pos="100000">
                  <a:schemeClr val="accent3">
                    <a:lumMod val="20000"/>
                    <a:lumOff val="80000"/>
                    <a:alpha val="60000"/>
                  </a:schemeClr>
                </a:gs>
              </a:gsLst>
              <a:lin ang="9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Freeform 4955"/>
            <p:cNvSpPr>
              <a:spLocks/>
            </p:cNvSpPr>
            <p:nvPr/>
          </p:nvSpPr>
          <p:spPr bwMode="auto">
            <a:xfrm>
              <a:off x="3946925" y="470710"/>
              <a:ext cx="3069808" cy="2629301"/>
            </a:xfrm>
            <a:custGeom>
              <a:avLst/>
              <a:gdLst>
                <a:gd name="connsiteX0" fmla="*/ 634471 w 1062037"/>
                <a:gd name="connsiteY0" fmla="*/ 892175 h 909638"/>
                <a:gd name="connsiteX1" fmla="*/ 645054 w 1062037"/>
                <a:gd name="connsiteY1" fmla="*/ 899659 h 909638"/>
                <a:gd name="connsiteX2" fmla="*/ 639763 w 1062037"/>
                <a:gd name="connsiteY2" fmla="*/ 909638 h 909638"/>
                <a:gd name="connsiteX3" fmla="*/ 631825 w 1062037"/>
                <a:gd name="connsiteY3" fmla="*/ 894670 h 909638"/>
                <a:gd name="connsiteX4" fmla="*/ 634471 w 1062037"/>
                <a:gd name="connsiteY4" fmla="*/ 892175 h 909638"/>
                <a:gd name="connsiteX5" fmla="*/ 653256 w 1062037"/>
                <a:gd name="connsiteY5" fmla="*/ 885825 h 909638"/>
                <a:gd name="connsiteX6" fmla="*/ 658812 w 1062037"/>
                <a:gd name="connsiteY6" fmla="*/ 896408 h 909638"/>
                <a:gd name="connsiteX7" fmla="*/ 653256 w 1062037"/>
                <a:gd name="connsiteY7" fmla="*/ 901700 h 909638"/>
                <a:gd name="connsiteX8" fmla="*/ 653256 w 1062037"/>
                <a:gd name="connsiteY8" fmla="*/ 885825 h 909638"/>
                <a:gd name="connsiteX9" fmla="*/ 878742 w 1062037"/>
                <a:gd name="connsiteY9" fmla="*/ 841375 h 909638"/>
                <a:gd name="connsiteX10" fmla="*/ 881306 w 1062037"/>
                <a:gd name="connsiteY10" fmla="*/ 844049 h 909638"/>
                <a:gd name="connsiteX11" fmla="*/ 876177 w 1062037"/>
                <a:gd name="connsiteY11" fmla="*/ 873459 h 909638"/>
                <a:gd name="connsiteX12" fmla="*/ 878742 w 1062037"/>
                <a:gd name="connsiteY12" fmla="*/ 873459 h 909638"/>
                <a:gd name="connsiteX13" fmla="*/ 878742 w 1062037"/>
                <a:gd name="connsiteY13" fmla="*/ 865438 h 909638"/>
                <a:gd name="connsiteX14" fmla="*/ 881306 w 1062037"/>
                <a:gd name="connsiteY14" fmla="*/ 865438 h 909638"/>
                <a:gd name="connsiteX15" fmla="*/ 888999 w 1062037"/>
                <a:gd name="connsiteY15" fmla="*/ 873459 h 909638"/>
                <a:gd name="connsiteX16" fmla="*/ 878742 w 1062037"/>
                <a:gd name="connsiteY16" fmla="*/ 892175 h 909638"/>
                <a:gd name="connsiteX17" fmla="*/ 855662 w 1062037"/>
                <a:gd name="connsiteY17" fmla="*/ 849396 h 909638"/>
                <a:gd name="connsiteX18" fmla="*/ 863355 w 1062037"/>
                <a:gd name="connsiteY18" fmla="*/ 846722 h 909638"/>
                <a:gd name="connsiteX19" fmla="*/ 871049 w 1062037"/>
                <a:gd name="connsiteY19" fmla="*/ 852070 h 909638"/>
                <a:gd name="connsiteX20" fmla="*/ 878742 w 1062037"/>
                <a:gd name="connsiteY20" fmla="*/ 841375 h 909638"/>
                <a:gd name="connsiteX21" fmla="*/ 865540 w 1062037"/>
                <a:gd name="connsiteY21" fmla="*/ 828675 h 909638"/>
                <a:gd name="connsiteX22" fmla="*/ 870479 w 1062037"/>
                <a:gd name="connsiteY22" fmla="*/ 828675 h 909638"/>
                <a:gd name="connsiteX23" fmla="*/ 872948 w 1062037"/>
                <a:gd name="connsiteY23" fmla="*/ 828675 h 909638"/>
                <a:gd name="connsiteX24" fmla="*/ 875418 w 1062037"/>
                <a:gd name="connsiteY24" fmla="*/ 828675 h 909638"/>
                <a:gd name="connsiteX25" fmla="*/ 875418 w 1062037"/>
                <a:gd name="connsiteY25" fmla="*/ 837010 h 909638"/>
                <a:gd name="connsiteX26" fmla="*/ 870479 w 1062037"/>
                <a:gd name="connsiteY26" fmla="*/ 839788 h 909638"/>
                <a:gd name="connsiteX27" fmla="*/ 855662 w 1062037"/>
                <a:gd name="connsiteY27" fmla="*/ 831453 h 909638"/>
                <a:gd name="connsiteX28" fmla="*/ 865540 w 1062037"/>
                <a:gd name="connsiteY28" fmla="*/ 828675 h 909638"/>
                <a:gd name="connsiteX29" fmla="*/ 630238 w 1062037"/>
                <a:gd name="connsiteY29" fmla="*/ 811213 h 909638"/>
                <a:gd name="connsiteX30" fmla="*/ 638175 w 1062037"/>
                <a:gd name="connsiteY30" fmla="*/ 815976 h 909638"/>
                <a:gd name="connsiteX31" fmla="*/ 627592 w 1062037"/>
                <a:gd name="connsiteY31" fmla="*/ 820738 h 909638"/>
                <a:gd name="connsiteX32" fmla="*/ 622300 w 1062037"/>
                <a:gd name="connsiteY32" fmla="*/ 815976 h 909638"/>
                <a:gd name="connsiteX33" fmla="*/ 630238 w 1062037"/>
                <a:gd name="connsiteY33" fmla="*/ 811213 h 909638"/>
                <a:gd name="connsiteX34" fmla="*/ 855027 w 1062037"/>
                <a:gd name="connsiteY34" fmla="*/ 790575 h 909638"/>
                <a:gd name="connsiteX35" fmla="*/ 860107 w 1062037"/>
                <a:gd name="connsiteY35" fmla="*/ 798513 h 909638"/>
                <a:gd name="connsiteX36" fmla="*/ 852487 w 1062037"/>
                <a:gd name="connsiteY36" fmla="*/ 793221 h 909638"/>
                <a:gd name="connsiteX37" fmla="*/ 855027 w 1062037"/>
                <a:gd name="connsiteY37" fmla="*/ 790575 h 909638"/>
                <a:gd name="connsiteX38" fmla="*/ 842168 w 1062037"/>
                <a:gd name="connsiteY38" fmla="*/ 784225 h 909638"/>
                <a:gd name="connsiteX39" fmla="*/ 847724 w 1062037"/>
                <a:gd name="connsiteY39" fmla="*/ 789782 h 909638"/>
                <a:gd name="connsiteX40" fmla="*/ 836612 w 1062037"/>
                <a:gd name="connsiteY40" fmla="*/ 795338 h 909638"/>
                <a:gd name="connsiteX41" fmla="*/ 836612 w 1062037"/>
                <a:gd name="connsiteY41" fmla="*/ 789782 h 909638"/>
                <a:gd name="connsiteX42" fmla="*/ 842168 w 1062037"/>
                <a:gd name="connsiteY42" fmla="*/ 784225 h 909638"/>
                <a:gd name="connsiteX43" fmla="*/ 852685 w 1062037"/>
                <a:gd name="connsiteY43" fmla="*/ 766763 h 909638"/>
                <a:gd name="connsiteX44" fmla="*/ 860424 w 1062037"/>
                <a:gd name="connsiteY44" fmla="*/ 771526 h 909638"/>
                <a:gd name="connsiteX45" fmla="*/ 850106 w 1062037"/>
                <a:gd name="connsiteY45" fmla="*/ 776288 h 909638"/>
                <a:gd name="connsiteX46" fmla="*/ 839787 w 1062037"/>
                <a:gd name="connsiteY46" fmla="*/ 769144 h 909638"/>
                <a:gd name="connsiteX47" fmla="*/ 852685 w 1062037"/>
                <a:gd name="connsiteY47" fmla="*/ 766763 h 909638"/>
                <a:gd name="connsiteX48" fmla="*/ 764721 w 1062037"/>
                <a:gd name="connsiteY48" fmla="*/ 758825 h 909638"/>
                <a:gd name="connsiteX49" fmla="*/ 774699 w 1062037"/>
                <a:gd name="connsiteY49" fmla="*/ 761603 h 909638"/>
                <a:gd name="connsiteX50" fmla="*/ 764721 w 1062037"/>
                <a:gd name="connsiteY50" fmla="*/ 769938 h 909638"/>
                <a:gd name="connsiteX51" fmla="*/ 757237 w 1062037"/>
                <a:gd name="connsiteY51" fmla="*/ 761603 h 909638"/>
                <a:gd name="connsiteX52" fmla="*/ 764721 w 1062037"/>
                <a:gd name="connsiteY52" fmla="*/ 758825 h 909638"/>
                <a:gd name="connsiteX53" fmla="*/ 476930 w 1062037"/>
                <a:gd name="connsiteY53" fmla="*/ 754063 h 909638"/>
                <a:gd name="connsiteX54" fmla="*/ 487816 w 1062037"/>
                <a:gd name="connsiteY54" fmla="*/ 769938 h 909638"/>
                <a:gd name="connsiteX55" fmla="*/ 485094 w 1062037"/>
                <a:gd name="connsiteY55" fmla="*/ 769938 h 909638"/>
                <a:gd name="connsiteX56" fmla="*/ 476930 w 1062037"/>
                <a:gd name="connsiteY56" fmla="*/ 754063 h 909638"/>
                <a:gd name="connsiteX57" fmla="*/ 865187 w 1062037"/>
                <a:gd name="connsiteY57" fmla="*/ 717550 h 909638"/>
                <a:gd name="connsiteX58" fmla="*/ 884237 w 1062037"/>
                <a:gd name="connsiteY58" fmla="*/ 730449 h 909638"/>
                <a:gd name="connsiteX59" fmla="*/ 878794 w 1062037"/>
                <a:gd name="connsiteY59" fmla="*/ 738188 h 909638"/>
                <a:gd name="connsiteX60" fmla="*/ 865187 w 1062037"/>
                <a:gd name="connsiteY60" fmla="*/ 717550 h 909638"/>
                <a:gd name="connsiteX61" fmla="*/ 955675 w 1062037"/>
                <a:gd name="connsiteY61" fmla="*/ 660400 h 909638"/>
                <a:gd name="connsiteX62" fmla="*/ 958453 w 1062037"/>
                <a:gd name="connsiteY62" fmla="*/ 660400 h 909638"/>
                <a:gd name="connsiteX63" fmla="*/ 966787 w 1062037"/>
                <a:gd name="connsiteY63" fmla="*/ 662781 h 909638"/>
                <a:gd name="connsiteX64" fmla="*/ 964009 w 1062037"/>
                <a:gd name="connsiteY64" fmla="*/ 665163 h 909638"/>
                <a:gd name="connsiteX65" fmla="*/ 955675 w 1062037"/>
                <a:gd name="connsiteY65" fmla="*/ 660400 h 909638"/>
                <a:gd name="connsiteX66" fmla="*/ 855662 w 1062037"/>
                <a:gd name="connsiteY66" fmla="*/ 660400 h 909638"/>
                <a:gd name="connsiteX67" fmla="*/ 863599 w 1062037"/>
                <a:gd name="connsiteY67" fmla="*/ 668338 h 909638"/>
                <a:gd name="connsiteX68" fmla="*/ 855662 w 1062037"/>
                <a:gd name="connsiteY68" fmla="*/ 660400 h 909638"/>
                <a:gd name="connsiteX69" fmla="*/ 935037 w 1062037"/>
                <a:gd name="connsiteY69" fmla="*/ 647700 h 909638"/>
                <a:gd name="connsiteX70" fmla="*/ 942974 w 1062037"/>
                <a:gd name="connsiteY70" fmla="*/ 657225 h 909638"/>
                <a:gd name="connsiteX71" fmla="*/ 940329 w 1062037"/>
                <a:gd name="connsiteY71" fmla="*/ 657225 h 909638"/>
                <a:gd name="connsiteX72" fmla="*/ 935037 w 1062037"/>
                <a:gd name="connsiteY72" fmla="*/ 647700 h 909638"/>
                <a:gd name="connsiteX73" fmla="*/ 391319 w 1062037"/>
                <a:gd name="connsiteY73" fmla="*/ 628650 h 909638"/>
                <a:gd name="connsiteX74" fmla="*/ 391319 w 1062037"/>
                <a:gd name="connsiteY74" fmla="*/ 649288 h 909638"/>
                <a:gd name="connsiteX75" fmla="*/ 391319 w 1062037"/>
                <a:gd name="connsiteY75" fmla="*/ 628650 h 909638"/>
                <a:gd name="connsiteX76" fmla="*/ 945991 w 1062037"/>
                <a:gd name="connsiteY76" fmla="*/ 615950 h 909638"/>
                <a:gd name="connsiteX77" fmla="*/ 937895 w 1062037"/>
                <a:gd name="connsiteY77" fmla="*/ 639763 h 909638"/>
                <a:gd name="connsiteX78" fmla="*/ 945991 w 1062037"/>
                <a:gd name="connsiteY78" fmla="*/ 615950 h 909638"/>
                <a:gd name="connsiteX79" fmla="*/ 329009 w 1062037"/>
                <a:gd name="connsiteY79" fmla="*/ 547688 h 909638"/>
                <a:gd name="connsiteX80" fmla="*/ 331787 w 1062037"/>
                <a:gd name="connsiteY80" fmla="*/ 550334 h 909638"/>
                <a:gd name="connsiteX81" fmla="*/ 323453 w 1062037"/>
                <a:gd name="connsiteY81" fmla="*/ 552980 h 909638"/>
                <a:gd name="connsiteX82" fmla="*/ 329009 w 1062037"/>
                <a:gd name="connsiteY82" fmla="*/ 547688 h 909638"/>
                <a:gd name="connsiteX83" fmla="*/ 349844 w 1062037"/>
                <a:gd name="connsiteY83" fmla="*/ 527050 h 909638"/>
                <a:gd name="connsiteX84" fmla="*/ 342105 w 1062037"/>
                <a:gd name="connsiteY84" fmla="*/ 538163 h 909638"/>
                <a:gd name="connsiteX85" fmla="*/ 331787 w 1062037"/>
                <a:gd name="connsiteY85" fmla="*/ 529828 h 909638"/>
                <a:gd name="connsiteX86" fmla="*/ 349844 w 1062037"/>
                <a:gd name="connsiteY86" fmla="*/ 527050 h 909638"/>
                <a:gd name="connsiteX87" fmla="*/ 1049139 w 1062037"/>
                <a:gd name="connsiteY87" fmla="*/ 490538 h 909638"/>
                <a:gd name="connsiteX88" fmla="*/ 1062037 w 1062037"/>
                <a:gd name="connsiteY88" fmla="*/ 495618 h 909638"/>
                <a:gd name="connsiteX89" fmla="*/ 1051719 w 1062037"/>
                <a:gd name="connsiteY89" fmla="*/ 503238 h 909638"/>
                <a:gd name="connsiteX90" fmla="*/ 1041400 w 1062037"/>
                <a:gd name="connsiteY90" fmla="*/ 493078 h 909638"/>
                <a:gd name="connsiteX91" fmla="*/ 1049139 w 1062037"/>
                <a:gd name="connsiteY91" fmla="*/ 490538 h 909638"/>
                <a:gd name="connsiteX92" fmla="*/ 932543 w 1062037"/>
                <a:gd name="connsiteY92" fmla="*/ 465138 h 909638"/>
                <a:gd name="connsiteX93" fmla="*/ 940707 w 1062037"/>
                <a:gd name="connsiteY93" fmla="*/ 470218 h 909638"/>
                <a:gd name="connsiteX94" fmla="*/ 946150 w 1062037"/>
                <a:gd name="connsiteY94" fmla="*/ 500698 h 909638"/>
                <a:gd name="connsiteX95" fmla="*/ 937986 w 1062037"/>
                <a:gd name="connsiteY95" fmla="*/ 503238 h 909638"/>
                <a:gd name="connsiteX96" fmla="*/ 935265 w 1062037"/>
                <a:gd name="connsiteY96" fmla="*/ 500698 h 909638"/>
                <a:gd name="connsiteX97" fmla="*/ 937986 w 1062037"/>
                <a:gd name="connsiteY97" fmla="*/ 482918 h 909638"/>
                <a:gd name="connsiteX98" fmla="*/ 929822 w 1062037"/>
                <a:gd name="connsiteY98" fmla="*/ 467678 h 909638"/>
                <a:gd name="connsiteX99" fmla="*/ 932543 w 1062037"/>
                <a:gd name="connsiteY99" fmla="*/ 465138 h 909638"/>
                <a:gd name="connsiteX100" fmla="*/ 941070 w 1062037"/>
                <a:gd name="connsiteY100" fmla="*/ 400050 h 909638"/>
                <a:gd name="connsiteX101" fmla="*/ 946150 w 1062037"/>
                <a:gd name="connsiteY101" fmla="*/ 409575 h 909638"/>
                <a:gd name="connsiteX102" fmla="*/ 941070 w 1062037"/>
                <a:gd name="connsiteY102" fmla="*/ 409575 h 909638"/>
                <a:gd name="connsiteX103" fmla="*/ 933450 w 1062037"/>
                <a:gd name="connsiteY103" fmla="*/ 407194 h 909638"/>
                <a:gd name="connsiteX104" fmla="*/ 941070 w 1062037"/>
                <a:gd name="connsiteY104" fmla="*/ 400050 h 909638"/>
                <a:gd name="connsiteX105" fmla="*/ 986895 w 1062037"/>
                <a:gd name="connsiteY105" fmla="*/ 395288 h 909638"/>
                <a:gd name="connsiteX106" fmla="*/ 1000124 w 1062037"/>
                <a:gd name="connsiteY106" fmla="*/ 410766 h 909638"/>
                <a:gd name="connsiteX107" fmla="*/ 992187 w 1062037"/>
                <a:gd name="connsiteY107" fmla="*/ 415926 h 909638"/>
                <a:gd name="connsiteX108" fmla="*/ 989541 w 1062037"/>
                <a:gd name="connsiteY108" fmla="*/ 415926 h 909638"/>
                <a:gd name="connsiteX109" fmla="*/ 986895 w 1062037"/>
                <a:gd name="connsiteY109" fmla="*/ 415926 h 909638"/>
                <a:gd name="connsiteX110" fmla="*/ 976312 w 1062037"/>
                <a:gd name="connsiteY110" fmla="*/ 397868 h 909638"/>
                <a:gd name="connsiteX111" fmla="*/ 986895 w 1062037"/>
                <a:gd name="connsiteY111" fmla="*/ 395288 h 909638"/>
                <a:gd name="connsiteX112" fmla="*/ 956204 w 1062037"/>
                <a:gd name="connsiteY112" fmla="*/ 392113 h 909638"/>
                <a:gd name="connsiteX113" fmla="*/ 966787 w 1062037"/>
                <a:gd name="connsiteY113" fmla="*/ 397405 h 909638"/>
                <a:gd name="connsiteX114" fmla="*/ 961496 w 1062037"/>
                <a:gd name="connsiteY114" fmla="*/ 400051 h 909638"/>
                <a:gd name="connsiteX115" fmla="*/ 950912 w 1062037"/>
                <a:gd name="connsiteY115" fmla="*/ 394759 h 909638"/>
                <a:gd name="connsiteX116" fmla="*/ 956204 w 1062037"/>
                <a:gd name="connsiteY116" fmla="*/ 392113 h 909638"/>
                <a:gd name="connsiteX117" fmla="*/ 292417 w 1062037"/>
                <a:gd name="connsiteY117" fmla="*/ 392113 h 909638"/>
                <a:gd name="connsiteX118" fmla="*/ 294957 w 1062037"/>
                <a:gd name="connsiteY118" fmla="*/ 412751 h 909638"/>
                <a:gd name="connsiteX119" fmla="*/ 292417 w 1062037"/>
                <a:gd name="connsiteY119" fmla="*/ 392113 h 909638"/>
                <a:gd name="connsiteX120" fmla="*/ 826558 w 1062037"/>
                <a:gd name="connsiteY120" fmla="*/ 352425 h 909638"/>
                <a:gd name="connsiteX121" fmla="*/ 829204 w 1062037"/>
                <a:gd name="connsiteY121" fmla="*/ 363538 h 909638"/>
                <a:gd name="connsiteX122" fmla="*/ 826558 w 1062037"/>
                <a:gd name="connsiteY122" fmla="*/ 363538 h 909638"/>
                <a:gd name="connsiteX123" fmla="*/ 826558 w 1062037"/>
                <a:gd name="connsiteY123" fmla="*/ 352425 h 909638"/>
                <a:gd name="connsiteX124" fmla="*/ 1049020 w 1062037"/>
                <a:gd name="connsiteY124" fmla="*/ 347663 h 909638"/>
                <a:gd name="connsiteX125" fmla="*/ 1049020 w 1062037"/>
                <a:gd name="connsiteY125" fmla="*/ 358776 h 909638"/>
                <a:gd name="connsiteX126" fmla="*/ 1049020 w 1062037"/>
                <a:gd name="connsiteY126" fmla="*/ 347663 h 909638"/>
                <a:gd name="connsiteX127" fmla="*/ 1020575 w 1062037"/>
                <a:gd name="connsiteY127" fmla="*/ 339725 h 909638"/>
                <a:gd name="connsiteX128" fmla="*/ 1049337 w 1062037"/>
                <a:gd name="connsiteY128" fmla="*/ 387350 h 909638"/>
                <a:gd name="connsiteX129" fmla="*/ 1033649 w 1062037"/>
                <a:gd name="connsiteY129" fmla="*/ 403225 h 909638"/>
                <a:gd name="connsiteX130" fmla="*/ 1004887 w 1062037"/>
                <a:gd name="connsiteY130" fmla="*/ 368829 h 909638"/>
                <a:gd name="connsiteX131" fmla="*/ 1020575 w 1062037"/>
                <a:gd name="connsiteY131" fmla="*/ 339725 h 909638"/>
                <a:gd name="connsiteX132" fmla="*/ 222778 w 1062037"/>
                <a:gd name="connsiteY132" fmla="*/ 339725 h 909638"/>
                <a:gd name="connsiteX133" fmla="*/ 233362 w 1062037"/>
                <a:gd name="connsiteY133" fmla="*/ 348060 h 909638"/>
                <a:gd name="connsiteX134" fmla="*/ 228070 w 1062037"/>
                <a:gd name="connsiteY134" fmla="*/ 350838 h 909638"/>
                <a:gd name="connsiteX135" fmla="*/ 217487 w 1062037"/>
                <a:gd name="connsiteY135" fmla="*/ 342503 h 909638"/>
                <a:gd name="connsiteX136" fmla="*/ 222778 w 1062037"/>
                <a:gd name="connsiteY136" fmla="*/ 339725 h 909638"/>
                <a:gd name="connsiteX137" fmla="*/ 251777 w 1062037"/>
                <a:gd name="connsiteY137" fmla="*/ 311150 h 909638"/>
                <a:gd name="connsiteX138" fmla="*/ 256857 w 1062037"/>
                <a:gd name="connsiteY138" fmla="*/ 322263 h 909638"/>
                <a:gd name="connsiteX139" fmla="*/ 249237 w 1062037"/>
                <a:gd name="connsiteY139" fmla="*/ 313928 h 909638"/>
                <a:gd name="connsiteX140" fmla="*/ 251777 w 1062037"/>
                <a:gd name="connsiteY140" fmla="*/ 311150 h 909638"/>
                <a:gd name="connsiteX141" fmla="*/ 196850 w 1062037"/>
                <a:gd name="connsiteY141" fmla="*/ 311150 h 909638"/>
                <a:gd name="connsiteX142" fmla="*/ 222250 w 1062037"/>
                <a:gd name="connsiteY142" fmla="*/ 327025 h 909638"/>
                <a:gd name="connsiteX143" fmla="*/ 217170 w 1062037"/>
                <a:gd name="connsiteY143" fmla="*/ 327025 h 909638"/>
                <a:gd name="connsiteX144" fmla="*/ 196850 w 1062037"/>
                <a:gd name="connsiteY144" fmla="*/ 311150 h 909638"/>
                <a:gd name="connsiteX145" fmla="*/ 942657 w 1062037"/>
                <a:gd name="connsiteY145" fmla="*/ 309563 h 909638"/>
                <a:gd name="connsiteX146" fmla="*/ 947737 w 1062037"/>
                <a:gd name="connsiteY146" fmla="*/ 311944 h 909638"/>
                <a:gd name="connsiteX147" fmla="*/ 940117 w 1062037"/>
                <a:gd name="connsiteY147" fmla="*/ 323851 h 909638"/>
                <a:gd name="connsiteX148" fmla="*/ 935037 w 1062037"/>
                <a:gd name="connsiteY148" fmla="*/ 314326 h 909638"/>
                <a:gd name="connsiteX149" fmla="*/ 942657 w 1062037"/>
                <a:gd name="connsiteY149" fmla="*/ 309563 h 909638"/>
                <a:gd name="connsiteX150" fmla="*/ 658284 w 1062037"/>
                <a:gd name="connsiteY150" fmla="*/ 309563 h 909638"/>
                <a:gd name="connsiteX151" fmla="*/ 663575 w 1062037"/>
                <a:gd name="connsiteY151" fmla="*/ 324531 h 909638"/>
                <a:gd name="connsiteX152" fmla="*/ 660929 w 1062037"/>
                <a:gd name="connsiteY152" fmla="*/ 327026 h 909638"/>
                <a:gd name="connsiteX153" fmla="*/ 647700 w 1062037"/>
                <a:gd name="connsiteY153" fmla="*/ 319542 h 909638"/>
                <a:gd name="connsiteX154" fmla="*/ 658284 w 1062037"/>
                <a:gd name="connsiteY154" fmla="*/ 309563 h 909638"/>
                <a:gd name="connsiteX155" fmla="*/ 868269 w 1062037"/>
                <a:gd name="connsiteY155" fmla="*/ 306388 h 909638"/>
                <a:gd name="connsiteX156" fmla="*/ 876113 w 1062037"/>
                <a:gd name="connsiteY156" fmla="*/ 306388 h 909638"/>
                <a:gd name="connsiteX157" fmla="*/ 883958 w 1062037"/>
                <a:gd name="connsiteY157" fmla="*/ 324380 h 909638"/>
                <a:gd name="connsiteX158" fmla="*/ 878728 w 1062037"/>
                <a:gd name="connsiteY158" fmla="*/ 332090 h 909638"/>
                <a:gd name="connsiteX159" fmla="*/ 886572 w 1062037"/>
                <a:gd name="connsiteY159" fmla="*/ 339801 h 909638"/>
                <a:gd name="connsiteX160" fmla="*/ 891802 w 1062037"/>
                <a:gd name="connsiteY160" fmla="*/ 332090 h 909638"/>
                <a:gd name="connsiteX161" fmla="*/ 894416 w 1062037"/>
                <a:gd name="connsiteY161" fmla="*/ 360363 h 909638"/>
                <a:gd name="connsiteX162" fmla="*/ 873499 w 1062037"/>
                <a:gd name="connsiteY162" fmla="*/ 334660 h 909638"/>
                <a:gd name="connsiteX163" fmla="*/ 870884 w 1062037"/>
                <a:gd name="connsiteY163" fmla="*/ 316669 h 909638"/>
                <a:gd name="connsiteX164" fmla="*/ 860425 w 1062037"/>
                <a:gd name="connsiteY164" fmla="*/ 308958 h 909638"/>
                <a:gd name="connsiteX165" fmla="*/ 868269 w 1062037"/>
                <a:gd name="connsiteY165" fmla="*/ 306388 h 909638"/>
                <a:gd name="connsiteX166" fmla="*/ 391914 w 1062037"/>
                <a:gd name="connsiteY166" fmla="*/ 306388 h 909638"/>
                <a:gd name="connsiteX167" fmla="*/ 404812 w 1062037"/>
                <a:gd name="connsiteY167" fmla="*/ 321356 h 909638"/>
                <a:gd name="connsiteX168" fmla="*/ 399653 w 1062037"/>
                <a:gd name="connsiteY168" fmla="*/ 323851 h 909638"/>
                <a:gd name="connsiteX169" fmla="*/ 391914 w 1062037"/>
                <a:gd name="connsiteY169" fmla="*/ 306388 h 909638"/>
                <a:gd name="connsiteX170" fmla="*/ 238578 w 1062037"/>
                <a:gd name="connsiteY170" fmla="*/ 303213 h 909638"/>
                <a:gd name="connsiteX171" fmla="*/ 246062 w 1062037"/>
                <a:gd name="connsiteY171" fmla="*/ 310833 h 909638"/>
                <a:gd name="connsiteX172" fmla="*/ 233589 w 1062037"/>
                <a:gd name="connsiteY172" fmla="*/ 315913 h 909638"/>
                <a:gd name="connsiteX173" fmla="*/ 238578 w 1062037"/>
                <a:gd name="connsiteY173" fmla="*/ 303213 h 909638"/>
                <a:gd name="connsiteX174" fmla="*/ 176212 w 1062037"/>
                <a:gd name="connsiteY174" fmla="*/ 298450 h 909638"/>
                <a:gd name="connsiteX175" fmla="*/ 178858 w 1062037"/>
                <a:gd name="connsiteY175" fmla="*/ 311150 h 909638"/>
                <a:gd name="connsiteX176" fmla="*/ 173566 w 1062037"/>
                <a:gd name="connsiteY176" fmla="*/ 300990 h 909638"/>
                <a:gd name="connsiteX177" fmla="*/ 176212 w 1062037"/>
                <a:gd name="connsiteY177" fmla="*/ 298450 h 909638"/>
                <a:gd name="connsiteX178" fmla="*/ 251618 w 1062037"/>
                <a:gd name="connsiteY178" fmla="*/ 287338 h 909638"/>
                <a:gd name="connsiteX179" fmla="*/ 261937 w 1062037"/>
                <a:gd name="connsiteY179" fmla="*/ 292894 h 909638"/>
                <a:gd name="connsiteX180" fmla="*/ 251618 w 1062037"/>
                <a:gd name="connsiteY180" fmla="*/ 298451 h 909638"/>
                <a:gd name="connsiteX181" fmla="*/ 241300 w 1062037"/>
                <a:gd name="connsiteY181" fmla="*/ 290116 h 909638"/>
                <a:gd name="connsiteX182" fmla="*/ 251618 w 1062037"/>
                <a:gd name="connsiteY182" fmla="*/ 287338 h 909638"/>
                <a:gd name="connsiteX183" fmla="*/ 694531 w 1062037"/>
                <a:gd name="connsiteY183" fmla="*/ 285750 h 909638"/>
                <a:gd name="connsiteX184" fmla="*/ 701675 w 1062037"/>
                <a:gd name="connsiteY184" fmla="*/ 292894 h 909638"/>
                <a:gd name="connsiteX185" fmla="*/ 699294 w 1062037"/>
                <a:gd name="connsiteY185" fmla="*/ 295275 h 909638"/>
                <a:gd name="connsiteX186" fmla="*/ 696913 w 1062037"/>
                <a:gd name="connsiteY186" fmla="*/ 292894 h 909638"/>
                <a:gd name="connsiteX187" fmla="*/ 692150 w 1062037"/>
                <a:gd name="connsiteY187" fmla="*/ 292894 h 909638"/>
                <a:gd name="connsiteX188" fmla="*/ 694531 w 1062037"/>
                <a:gd name="connsiteY188" fmla="*/ 285750 h 909638"/>
                <a:gd name="connsiteX189" fmla="*/ 355145 w 1062037"/>
                <a:gd name="connsiteY189" fmla="*/ 269875 h 909638"/>
                <a:gd name="connsiteX190" fmla="*/ 365124 w 1062037"/>
                <a:gd name="connsiteY190" fmla="*/ 272653 h 909638"/>
                <a:gd name="connsiteX191" fmla="*/ 357640 w 1062037"/>
                <a:gd name="connsiteY191" fmla="*/ 280988 h 909638"/>
                <a:gd name="connsiteX192" fmla="*/ 347662 w 1062037"/>
                <a:gd name="connsiteY192" fmla="*/ 272653 h 909638"/>
                <a:gd name="connsiteX193" fmla="*/ 355145 w 1062037"/>
                <a:gd name="connsiteY193" fmla="*/ 269875 h 909638"/>
                <a:gd name="connsiteX194" fmla="*/ 183515 w 1062037"/>
                <a:gd name="connsiteY194" fmla="*/ 269875 h 909638"/>
                <a:gd name="connsiteX195" fmla="*/ 193675 w 1062037"/>
                <a:gd name="connsiteY195" fmla="*/ 282575 h 909638"/>
                <a:gd name="connsiteX196" fmla="*/ 186055 w 1062037"/>
                <a:gd name="connsiteY196" fmla="*/ 295275 h 909638"/>
                <a:gd name="connsiteX197" fmla="*/ 168275 w 1062037"/>
                <a:gd name="connsiteY197" fmla="*/ 285115 h 909638"/>
                <a:gd name="connsiteX198" fmla="*/ 170815 w 1062037"/>
                <a:gd name="connsiteY198" fmla="*/ 282575 h 909638"/>
                <a:gd name="connsiteX199" fmla="*/ 175895 w 1062037"/>
                <a:gd name="connsiteY199" fmla="*/ 287655 h 909638"/>
                <a:gd name="connsiteX200" fmla="*/ 178435 w 1062037"/>
                <a:gd name="connsiteY200" fmla="*/ 272415 h 909638"/>
                <a:gd name="connsiteX201" fmla="*/ 183515 w 1062037"/>
                <a:gd name="connsiteY201" fmla="*/ 269875 h 909638"/>
                <a:gd name="connsiteX202" fmla="*/ 223043 w 1062037"/>
                <a:gd name="connsiteY202" fmla="*/ 261938 h 909638"/>
                <a:gd name="connsiteX203" fmla="*/ 225424 w 1062037"/>
                <a:gd name="connsiteY203" fmla="*/ 273051 h 909638"/>
                <a:gd name="connsiteX204" fmla="*/ 223043 w 1062037"/>
                <a:gd name="connsiteY204" fmla="*/ 261938 h 909638"/>
                <a:gd name="connsiteX205" fmla="*/ 279626 w 1062037"/>
                <a:gd name="connsiteY205" fmla="*/ 252413 h 909638"/>
                <a:gd name="connsiteX206" fmla="*/ 292099 w 1062037"/>
                <a:gd name="connsiteY206" fmla="*/ 261938 h 909638"/>
                <a:gd name="connsiteX207" fmla="*/ 287110 w 1062037"/>
                <a:gd name="connsiteY207" fmla="*/ 261938 h 909638"/>
                <a:gd name="connsiteX208" fmla="*/ 274637 w 1062037"/>
                <a:gd name="connsiteY208" fmla="*/ 254794 h 909638"/>
                <a:gd name="connsiteX209" fmla="*/ 279626 w 1062037"/>
                <a:gd name="connsiteY209" fmla="*/ 252413 h 909638"/>
                <a:gd name="connsiteX210" fmla="*/ 61912 w 1062037"/>
                <a:gd name="connsiteY210" fmla="*/ 225425 h 909638"/>
                <a:gd name="connsiteX211" fmla="*/ 67071 w 1062037"/>
                <a:gd name="connsiteY211" fmla="*/ 225425 h 909638"/>
                <a:gd name="connsiteX212" fmla="*/ 82549 w 1062037"/>
                <a:gd name="connsiteY212" fmla="*/ 233760 h 909638"/>
                <a:gd name="connsiteX213" fmla="*/ 74810 w 1062037"/>
                <a:gd name="connsiteY213" fmla="*/ 236538 h 909638"/>
                <a:gd name="connsiteX214" fmla="*/ 61912 w 1062037"/>
                <a:gd name="connsiteY214" fmla="*/ 225425 h 909638"/>
                <a:gd name="connsiteX215" fmla="*/ 822007 w 1062037"/>
                <a:gd name="connsiteY215" fmla="*/ 215900 h 909638"/>
                <a:gd name="connsiteX216" fmla="*/ 827087 w 1062037"/>
                <a:gd name="connsiteY216" fmla="*/ 218281 h 909638"/>
                <a:gd name="connsiteX217" fmla="*/ 819467 w 1062037"/>
                <a:gd name="connsiteY217" fmla="*/ 225425 h 909638"/>
                <a:gd name="connsiteX218" fmla="*/ 814387 w 1062037"/>
                <a:gd name="connsiteY218" fmla="*/ 220662 h 909638"/>
                <a:gd name="connsiteX219" fmla="*/ 822007 w 1062037"/>
                <a:gd name="connsiteY219" fmla="*/ 215900 h 909638"/>
                <a:gd name="connsiteX220" fmla="*/ 810895 w 1062037"/>
                <a:gd name="connsiteY220" fmla="*/ 193675 h 909638"/>
                <a:gd name="connsiteX221" fmla="*/ 808355 w 1062037"/>
                <a:gd name="connsiteY221" fmla="*/ 201613 h 909638"/>
                <a:gd name="connsiteX222" fmla="*/ 805815 w 1062037"/>
                <a:gd name="connsiteY222" fmla="*/ 201613 h 909638"/>
                <a:gd name="connsiteX223" fmla="*/ 810895 w 1062037"/>
                <a:gd name="connsiteY223" fmla="*/ 193675 h 909638"/>
                <a:gd name="connsiteX224" fmla="*/ 751681 w 1062037"/>
                <a:gd name="connsiteY224" fmla="*/ 180975 h 909638"/>
                <a:gd name="connsiteX225" fmla="*/ 754459 w 1062037"/>
                <a:gd name="connsiteY225" fmla="*/ 192088 h 909638"/>
                <a:gd name="connsiteX226" fmla="*/ 746125 w 1062037"/>
                <a:gd name="connsiteY226" fmla="*/ 186531 h 909638"/>
                <a:gd name="connsiteX227" fmla="*/ 751681 w 1062037"/>
                <a:gd name="connsiteY227" fmla="*/ 180975 h 909638"/>
                <a:gd name="connsiteX228" fmla="*/ 437621 w 1062037"/>
                <a:gd name="connsiteY228" fmla="*/ 173038 h 909638"/>
                <a:gd name="connsiteX229" fmla="*/ 440266 w 1062037"/>
                <a:gd name="connsiteY229" fmla="*/ 173038 h 909638"/>
                <a:gd name="connsiteX230" fmla="*/ 458787 w 1062037"/>
                <a:gd name="connsiteY230" fmla="*/ 181611 h 909638"/>
                <a:gd name="connsiteX231" fmla="*/ 450849 w 1062037"/>
                <a:gd name="connsiteY231" fmla="*/ 187326 h 909638"/>
                <a:gd name="connsiteX232" fmla="*/ 437621 w 1062037"/>
                <a:gd name="connsiteY232" fmla="*/ 173038 h 909638"/>
                <a:gd name="connsiteX233" fmla="*/ 617008 w 1062037"/>
                <a:gd name="connsiteY233" fmla="*/ 171450 h 909638"/>
                <a:gd name="connsiteX234" fmla="*/ 622300 w 1062037"/>
                <a:gd name="connsiteY234" fmla="*/ 173831 h 909638"/>
                <a:gd name="connsiteX235" fmla="*/ 624945 w 1062037"/>
                <a:gd name="connsiteY235" fmla="*/ 173831 h 909638"/>
                <a:gd name="connsiteX236" fmla="*/ 630237 w 1062037"/>
                <a:gd name="connsiteY236" fmla="*/ 171450 h 909638"/>
                <a:gd name="connsiteX237" fmla="*/ 635528 w 1062037"/>
                <a:gd name="connsiteY237" fmla="*/ 180975 h 909638"/>
                <a:gd name="connsiteX238" fmla="*/ 632883 w 1062037"/>
                <a:gd name="connsiteY238" fmla="*/ 180975 h 909638"/>
                <a:gd name="connsiteX239" fmla="*/ 627591 w 1062037"/>
                <a:gd name="connsiteY239" fmla="*/ 178594 h 909638"/>
                <a:gd name="connsiteX240" fmla="*/ 619654 w 1062037"/>
                <a:gd name="connsiteY240" fmla="*/ 176212 h 909638"/>
                <a:gd name="connsiteX241" fmla="*/ 617008 w 1062037"/>
                <a:gd name="connsiteY241" fmla="*/ 178594 h 909638"/>
                <a:gd name="connsiteX242" fmla="*/ 614362 w 1062037"/>
                <a:gd name="connsiteY242" fmla="*/ 173831 h 909638"/>
                <a:gd name="connsiteX243" fmla="*/ 617008 w 1062037"/>
                <a:gd name="connsiteY243" fmla="*/ 171450 h 909638"/>
                <a:gd name="connsiteX244" fmla="*/ 95250 w 1062037"/>
                <a:gd name="connsiteY244" fmla="*/ 165100 h 909638"/>
                <a:gd name="connsiteX245" fmla="*/ 100479 w 1062037"/>
                <a:gd name="connsiteY245" fmla="*/ 165100 h 909638"/>
                <a:gd name="connsiteX246" fmla="*/ 116167 w 1062037"/>
                <a:gd name="connsiteY246" fmla="*/ 175491 h 909638"/>
                <a:gd name="connsiteX247" fmla="*/ 131856 w 1062037"/>
                <a:gd name="connsiteY247" fmla="*/ 183284 h 909638"/>
                <a:gd name="connsiteX248" fmla="*/ 137085 w 1062037"/>
                <a:gd name="connsiteY248" fmla="*/ 183284 h 909638"/>
                <a:gd name="connsiteX249" fmla="*/ 131856 w 1062037"/>
                <a:gd name="connsiteY249" fmla="*/ 193675 h 909638"/>
                <a:gd name="connsiteX250" fmla="*/ 95250 w 1062037"/>
                <a:gd name="connsiteY250" fmla="*/ 165100 h 909638"/>
                <a:gd name="connsiteX251" fmla="*/ 411956 w 1062037"/>
                <a:gd name="connsiteY251" fmla="*/ 163513 h 909638"/>
                <a:gd name="connsiteX252" fmla="*/ 409178 w 1062037"/>
                <a:gd name="connsiteY252" fmla="*/ 173038 h 909638"/>
                <a:gd name="connsiteX253" fmla="*/ 406400 w 1062037"/>
                <a:gd name="connsiteY253" fmla="*/ 168275 h 909638"/>
                <a:gd name="connsiteX254" fmla="*/ 411956 w 1062037"/>
                <a:gd name="connsiteY254" fmla="*/ 163513 h 909638"/>
                <a:gd name="connsiteX255" fmla="*/ 15615 w 1062037"/>
                <a:gd name="connsiteY255" fmla="*/ 160338 h 909638"/>
                <a:gd name="connsiteX256" fmla="*/ 18217 w 1062037"/>
                <a:gd name="connsiteY256" fmla="*/ 160338 h 909638"/>
                <a:gd name="connsiteX257" fmla="*/ 39037 w 1062037"/>
                <a:gd name="connsiteY257" fmla="*/ 173309 h 909638"/>
                <a:gd name="connsiteX258" fmla="*/ 44242 w 1062037"/>
                <a:gd name="connsiteY258" fmla="*/ 162932 h 909638"/>
                <a:gd name="connsiteX259" fmla="*/ 93688 w 1062037"/>
                <a:gd name="connsiteY259" fmla="*/ 186280 h 909638"/>
                <a:gd name="connsiteX260" fmla="*/ 117110 w 1062037"/>
                <a:gd name="connsiteY260" fmla="*/ 196657 h 909638"/>
                <a:gd name="connsiteX261" fmla="*/ 111905 w 1062037"/>
                <a:gd name="connsiteY261" fmla="*/ 204440 h 909638"/>
                <a:gd name="connsiteX262" fmla="*/ 145737 w 1062037"/>
                <a:gd name="connsiteY262" fmla="*/ 238164 h 909638"/>
                <a:gd name="connsiteX263" fmla="*/ 148340 w 1062037"/>
                <a:gd name="connsiteY263" fmla="*/ 240759 h 909638"/>
                <a:gd name="connsiteX264" fmla="*/ 150942 w 1062037"/>
                <a:gd name="connsiteY264" fmla="*/ 240759 h 909638"/>
                <a:gd name="connsiteX265" fmla="*/ 153545 w 1062037"/>
                <a:gd name="connsiteY265" fmla="*/ 240759 h 909638"/>
                <a:gd name="connsiteX266" fmla="*/ 156147 w 1062037"/>
                <a:gd name="connsiteY266" fmla="*/ 240759 h 909638"/>
                <a:gd name="connsiteX267" fmla="*/ 156147 w 1062037"/>
                <a:gd name="connsiteY267" fmla="*/ 261512 h 909638"/>
                <a:gd name="connsiteX268" fmla="*/ 137930 w 1062037"/>
                <a:gd name="connsiteY268" fmla="*/ 266701 h 909638"/>
                <a:gd name="connsiteX269" fmla="*/ 98893 w 1062037"/>
                <a:gd name="connsiteY269" fmla="*/ 251136 h 909638"/>
                <a:gd name="connsiteX270" fmla="*/ 88483 w 1062037"/>
                <a:gd name="connsiteY270" fmla="*/ 232976 h 909638"/>
                <a:gd name="connsiteX271" fmla="*/ 93688 w 1062037"/>
                <a:gd name="connsiteY271" fmla="*/ 222599 h 909638"/>
                <a:gd name="connsiteX272" fmla="*/ 78074 w 1062037"/>
                <a:gd name="connsiteY272" fmla="*/ 196657 h 909638"/>
                <a:gd name="connsiteX273" fmla="*/ 75471 w 1062037"/>
                <a:gd name="connsiteY273" fmla="*/ 175903 h 909638"/>
                <a:gd name="connsiteX274" fmla="*/ 75471 w 1062037"/>
                <a:gd name="connsiteY274" fmla="*/ 191469 h 909638"/>
                <a:gd name="connsiteX275" fmla="*/ 72869 w 1062037"/>
                <a:gd name="connsiteY275" fmla="*/ 191469 h 909638"/>
                <a:gd name="connsiteX276" fmla="*/ 59856 w 1062037"/>
                <a:gd name="connsiteY276" fmla="*/ 204440 h 909638"/>
                <a:gd name="connsiteX277" fmla="*/ 44242 w 1062037"/>
                <a:gd name="connsiteY277" fmla="*/ 214816 h 909638"/>
                <a:gd name="connsiteX278" fmla="*/ 33832 w 1062037"/>
                <a:gd name="connsiteY278" fmla="*/ 204440 h 909638"/>
                <a:gd name="connsiteX279" fmla="*/ 39037 w 1062037"/>
                <a:gd name="connsiteY279" fmla="*/ 188874 h 909638"/>
                <a:gd name="connsiteX280" fmla="*/ 36434 w 1062037"/>
                <a:gd name="connsiteY280" fmla="*/ 186280 h 909638"/>
                <a:gd name="connsiteX281" fmla="*/ 31229 w 1062037"/>
                <a:gd name="connsiteY281" fmla="*/ 188874 h 909638"/>
                <a:gd name="connsiteX282" fmla="*/ 28627 w 1062037"/>
                <a:gd name="connsiteY282" fmla="*/ 188874 h 909638"/>
                <a:gd name="connsiteX283" fmla="*/ 26024 w 1062037"/>
                <a:gd name="connsiteY283" fmla="*/ 186280 h 909638"/>
                <a:gd name="connsiteX284" fmla="*/ 0 w 1062037"/>
                <a:gd name="connsiteY284" fmla="*/ 168121 h 909638"/>
                <a:gd name="connsiteX285" fmla="*/ 15615 w 1062037"/>
                <a:gd name="connsiteY285" fmla="*/ 160338 h 909638"/>
                <a:gd name="connsiteX286" fmla="*/ 254102 w 1062037"/>
                <a:gd name="connsiteY286" fmla="*/ 155575 h 909638"/>
                <a:gd name="connsiteX287" fmla="*/ 284828 w 1062037"/>
                <a:gd name="connsiteY287" fmla="*/ 186449 h 909638"/>
                <a:gd name="connsiteX288" fmla="*/ 320675 w 1062037"/>
                <a:gd name="connsiteY288" fmla="*/ 225042 h 909638"/>
                <a:gd name="connsiteX289" fmla="*/ 312993 w 1062037"/>
                <a:gd name="connsiteY289" fmla="*/ 227615 h 909638"/>
                <a:gd name="connsiteX290" fmla="*/ 289949 w 1062037"/>
                <a:gd name="connsiteY290" fmla="*/ 214751 h 909638"/>
                <a:gd name="connsiteX291" fmla="*/ 264344 w 1062037"/>
                <a:gd name="connsiteY291" fmla="*/ 204459 h 909638"/>
                <a:gd name="connsiteX292" fmla="*/ 269465 w 1062037"/>
                <a:gd name="connsiteY292" fmla="*/ 227615 h 909638"/>
                <a:gd name="connsiteX293" fmla="*/ 266905 w 1062037"/>
                <a:gd name="connsiteY293" fmla="*/ 230188 h 909638"/>
                <a:gd name="connsiteX294" fmla="*/ 254102 w 1062037"/>
                <a:gd name="connsiteY294" fmla="*/ 217324 h 909638"/>
                <a:gd name="connsiteX295" fmla="*/ 241300 w 1062037"/>
                <a:gd name="connsiteY295" fmla="*/ 176158 h 909638"/>
                <a:gd name="connsiteX296" fmla="*/ 241300 w 1062037"/>
                <a:gd name="connsiteY296" fmla="*/ 158148 h 909638"/>
                <a:gd name="connsiteX297" fmla="*/ 246421 w 1062037"/>
                <a:gd name="connsiteY297" fmla="*/ 158148 h 909638"/>
                <a:gd name="connsiteX298" fmla="*/ 248981 w 1062037"/>
                <a:gd name="connsiteY298" fmla="*/ 158148 h 909638"/>
                <a:gd name="connsiteX299" fmla="*/ 254102 w 1062037"/>
                <a:gd name="connsiteY299" fmla="*/ 155575 h 909638"/>
                <a:gd name="connsiteX300" fmla="*/ 66675 w 1062037"/>
                <a:gd name="connsiteY300" fmla="*/ 152400 h 909638"/>
                <a:gd name="connsiteX301" fmla="*/ 69321 w 1062037"/>
                <a:gd name="connsiteY301" fmla="*/ 152400 h 909638"/>
                <a:gd name="connsiteX302" fmla="*/ 82550 w 1062037"/>
                <a:gd name="connsiteY302" fmla="*/ 157956 h 909638"/>
                <a:gd name="connsiteX303" fmla="*/ 71966 w 1062037"/>
                <a:gd name="connsiteY303" fmla="*/ 163513 h 909638"/>
                <a:gd name="connsiteX304" fmla="*/ 66675 w 1062037"/>
                <a:gd name="connsiteY304" fmla="*/ 152400 h 909638"/>
                <a:gd name="connsiteX305" fmla="*/ 342105 w 1062037"/>
                <a:gd name="connsiteY305" fmla="*/ 134938 h 909638"/>
                <a:gd name="connsiteX306" fmla="*/ 344486 w 1062037"/>
                <a:gd name="connsiteY306" fmla="*/ 134938 h 909638"/>
                <a:gd name="connsiteX307" fmla="*/ 346868 w 1062037"/>
                <a:gd name="connsiteY307" fmla="*/ 134938 h 909638"/>
                <a:gd name="connsiteX308" fmla="*/ 349249 w 1062037"/>
                <a:gd name="connsiteY308" fmla="*/ 134938 h 909638"/>
                <a:gd name="connsiteX309" fmla="*/ 337343 w 1062037"/>
                <a:gd name="connsiteY309" fmla="*/ 142082 h 909638"/>
                <a:gd name="connsiteX310" fmla="*/ 342105 w 1062037"/>
                <a:gd name="connsiteY310" fmla="*/ 134938 h 909638"/>
                <a:gd name="connsiteX311" fmla="*/ 355004 w 1062037"/>
                <a:gd name="connsiteY311" fmla="*/ 122238 h 909638"/>
                <a:gd name="connsiteX312" fmla="*/ 373062 w 1062037"/>
                <a:gd name="connsiteY312" fmla="*/ 134711 h 909638"/>
                <a:gd name="connsiteX313" fmla="*/ 373062 w 1062037"/>
                <a:gd name="connsiteY313" fmla="*/ 137206 h 909638"/>
                <a:gd name="connsiteX314" fmla="*/ 365323 w 1062037"/>
                <a:gd name="connsiteY314" fmla="*/ 139701 h 909638"/>
                <a:gd name="connsiteX315" fmla="*/ 355004 w 1062037"/>
                <a:gd name="connsiteY315" fmla="*/ 122238 h 909638"/>
                <a:gd name="connsiteX316" fmla="*/ 233539 w 1062037"/>
                <a:gd name="connsiteY316" fmla="*/ 122238 h 909638"/>
                <a:gd name="connsiteX317" fmla="*/ 250825 w 1062037"/>
                <a:gd name="connsiteY317" fmla="*/ 137625 h 909638"/>
                <a:gd name="connsiteX318" fmla="*/ 238478 w 1062037"/>
                <a:gd name="connsiteY318" fmla="*/ 155576 h 909638"/>
                <a:gd name="connsiteX319" fmla="*/ 233539 w 1062037"/>
                <a:gd name="connsiteY319" fmla="*/ 122238 h 909638"/>
                <a:gd name="connsiteX320" fmla="*/ 834496 w 1062037"/>
                <a:gd name="connsiteY320" fmla="*/ 119063 h 909638"/>
                <a:gd name="connsiteX321" fmla="*/ 839788 w 1062037"/>
                <a:gd name="connsiteY321" fmla="*/ 119063 h 909638"/>
                <a:gd name="connsiteX322" fmla="*/ 839788 w 1062037"/>
                <a:gd name="connsiteY322" fmla="*/ 137121 h 909638"/>
                <a:gd name="connsiteX323" fmla="*/ 829204 w 1062037"/>
                <a:gd name="connsiteY323" fmla="*/ 134541 h 909638"/>
                <a:gd name="connsiteX324" fmla="*/ 815975 w 1062037"/>
                <a:gd name="connsiteY324" fmla="*/ 139701 h 909638"/>
                <a:gd name="connsiteX325" fmla="*/ 834496 w 1062037"/>
                <a:gd name="connsiteY325" fmla="*/ 119063 h 909638"/>
                <a:gd name="connsiteX326" fmla="*/ 716955 w 1062037"/>
                <a:gd name="connsiteY326" fmla="*/ 110265 h 909638"/>
                <a:gd name="connsiteX327" fmla="*/ 722312 w 1062037"/>
                <a:gd name="connsiteY327" fmla="*/ 115888 h 909638"/>
                <a:gd name="connsiteX328" fmla="*/ 708025 w 1062037"/>
                <a:gd name="connsiteY328" fmla="*/ 110596 h 909638"/>
                <a:gd name="connsiteX329" fmla="*/ 716955 w 1062037"/>
                <a:gd name="connsiteY329" fmla="*/ 110265 h 909638"/>
                <a:gd name="connsiteX330" fmla="*/ 715169 w 1062037"/>
                <a:gd name="connsiteY330" fmla="*/ 74613 h 909638"/>
                <a:gd name="connsiteX331" fmla="*/ 710406 w 1062037"/>
                <a:gd name="connsiteY331" fmla="*/ 85726 h 909638"/>
                <a:gd name="connsiteX332" fmla="*/ 708025 w 1062037"/>
                <a:gd name="connsiteY332" fmla="*/ 82948 h 909638"/>
                <a:gd name="connsiteX333" fmla="*/ 715169 w 1062037"/>
                <a:gd name="connsiteY333" fmla="*/ 74613 h 909638"/>
                <a:gd name="connsiteX334" fmla="*/ 430043 w 1062037"/>
                <a:gd name="connsiteY334" fmla="*/ 66675 h 909638"/>
                <a:gd name="connsiteX335" fmla="*/ 450804 w 1062037"/>
                <a:gd name="connsiteY335" fmla="*/ 82291 h 909638"/>
                <a:gd name="connsiteX336" fmla="*/ 453399 w 1062037"/>
                <a:gd name="connsiteY336" fmla="*/ 82291 h 909638"/>
                <a:gd name="connsiteX337" fmla="*/ 494922 w 1062037"/>
                <a:gd name="connsiteY337" fmla="*/ 144754 h 909638"/>
                <a:gd name="connsiteX338" fmla="*/ 492327 w 1062037"/>
                <a:gd name="connsiteY338" fmla="*/ 160370 h 909638"/>
                <a:gd name="connsiteX339" fmla="*/ 507898 w 1062037"/>
                <a:gd name="connsiteY339" fmla="*/ 165575 h 909638"/>
                <a:gd name="connsiteX340" fmla="*/ 533850 w 1062037"/>
                <a:gd name="connsiteY340" fmla="*/ 157767 h 909638"/>
                <a:gd name="connsiteX341" fmla="*/ 536445 w 1062037"/>
                <a:gd name="connsiteY341" fmla="*/ 142151 h 909638"/>
                <a:gd name="connsiteX342" fmla="*/ 533850 w 1062037"/>
                <a:gd name="connsiteY342" fmla="*/ 139549 h 909638"/>
                <a:gd name="connsiteX343" fmla="*/ 526064 w 1062037"/>
                <a:gd name="connsiteY343" fmla="*/ 144754 h 909638"/>
                <a:gd name="connsiteX344" fmla="*/ 518279 w 1062037"/>
                <a:gd name="connsiteY344" fmla="*/ 149959 h 909638"/>
                <a:gd name="connsiteX345" fmla="*/ 515684 w 1062037"/>
                <a:gd name="connsiteY345" fmla="*/ 149959 h 909638"/>
                <a:gd name="connsiteX346" fmla="*/ 505303 w 1062037"/>
                <a:gd name="connsiteY346" fmla="*/ 110920 h 909638"/>
                <a:gd name="connsiteX347" fmla="*/ 513089 w 1062037"/>
                <a:gd name="connsiteY347" fmla="*/ 108317 h 909638"/>
                <a:gd name="connsiteX348" fmla="*/ 518279 w 1062037"/>
                <a:gd name="connsiteY348" fmla="*/ 108317 h 909638"/>
                <a:gd name="connsiteX349" fmla="*/ 518279 w 1062037"/>
                <a:gd name="connsiteY349" fmla="*/ 87496 h 909638"/>
                <a:gd name="connsiteX350" fmla="*/ 531255 w 1062037"/>
                <a:gd name="connsiteY350" fmla="*/ 105714 h 909638"/>
                <a:gd name="connsiteX351" fmla="*/ 526064 w 1062037"/>
                <a:gd name="connsiteY351" fmla="*/ 118728 h 909638"/>
                <a:gd name="connsiteX352" fmla="*/ 528660 w 1062037"/>
                <a:gd name="connsiteY352" fmla="*/ 118728 h 909638"/>
                <a:gd name="connsiteX353" fmla="*/ 536445 w 1062037"/>
                <a:gd name="connsiteY353" fmla="*/ 116125 h 909638"/>
                <a:gd name="connsiteX354" fmla="*/ 544231 w 1062037"/>
                <a:gd name="connsiteY354" fmla="*/ 110920 h 909638"/>
                <a:gd name="connsiteX355" fmla="*/ 572777 w 1062037"/>
                <a:gd name="connsiteY355" fmla="*/ 134343 h 909638"/>
                <a:gd name="connsiteX356" fmla="*/ 590944 w 1062037"/>
                <a:gd name="connsiteY356" fmla="*/ 149959 h 909638"/>
                <a:gd name="connsiteX357" fmla="*/ 585753 w 1062037"/>
                <a:gd name="connsiteY357" fmla="*/ 157767 h 909638"/>
                <a:gd name="connsiteX358" fmla="*/ 606515 w 1062037"/>
                <a:gd name="connsiteY358" fmla="*/ 175986 h 909638"/>
                <a:gd name="connsiteX359" fmla="*/ 622086 w 1062037"/>
                <a:gd name="connsiteY359" fmla="*/ 220230 h 909638"/>
                <a:gd name="connsiteX360" fmla="*/ 642847 w 1062037"/>
                <a:gd name="connsiteY360" fmla="*/ 225436 h 909638"/>
                <a:gd name="connsiteX361" fmla="*/ 637657 w 1062037"/>
                <a:gd name="connsiteY361" fmla="*/ 202012 h 909638"/>
                <a:gd name="connsiteX362" fmla="*/ 645442 w 1062037"/>
                <a:gd name="connsiteY362" fmla="*/ 199409 h 909638"/>
                <a:gd name="connsiteX363" fmla="*/ 650632 w 1062037"/>
                <a:gd name="connsiteY363" fmla="*/ 155164 h 909638"/>
                <a:gd name="connsiteX364" fmla="*/ 645442 w 1062037"/>
                <a:gd name="connsiteY364" fmla="*/ 129138 h 909638"/>
                <a:gd name="connsiteX365" fmla="*/ 653228 w 1062037"/>
                <a:gd name="connsiteY365" fmla="*/ 126536 h 909638"/>
                <a:gd name="connsiteX366" fmla="*/ 661013 w 1062037"/>
                <a:gd name="connsiteY366" fmla="*/ 142151 h 909638"/>
                <a:gd name="connsiteX367" fmla="*/ 663608 w 1062037"/>
                <a:gd name="connsiteY367" fmla="*/ 142151 h 909638"/>
                <a:gd name="connsiteX368" fmla="*/ 666203 w 1062037"/>
                <a:gd name="connsiteY368" fmla="*/ 142151 h 909638"/>
                <a:gd name="connsiteX369" fmla="*/ 668799 w 1062037"/>
                <a:gd name="connsiteY369" fmla="*/ 142151 h 909638"/>
                <a:gd name="connsiteX370" fmla="*/ 663608 w 1062037"/>
                <a:gd name="connsiteY370" fmla="*/ 123933 h 909638"/>
                <a:gd name="connsiteX371" fmla="*/ 673989 w 1062037"/>
                <a:gd name="connsiteY371" fmla="*/ 103112 h 909638"/>
                <a:gd name="connsiteX372" fmla="*/ 697345 w 1062037"/>
                <a:gd name="connsiteY372" fmla="*/ 129138 h 909638"/>
                <a:gd name="connsiteX373" fmla="*/ 710321 w 1062037"/>
                <a:gd name="connsiteY373" fmla="*/ 149959 h 909638"/>
                <a:gd name="connsiteX374" fmla="*/ 728487 w 1062037"/>
                <a:gd name="connsiteY374" fmla="*/ 188999 h 909638"/>
                <a:gd name="connsiteX375" fmla="*/ 710321 w 1062037"/>
                <a:gd name="connsiteY375" fmla="*/ 129138 h 909638"/>
                <a:gd name="connsiteX376" fmla="*/ 712916 w 1062037"/>
                <a:gd name="connsiteY376" fmla="*/ 126536 h 909638"/>
                <a:gd name="connsiteX377" fmla="*/ 718107 w 1062037"/>
                <a:gd name="connsiteY377" fmla="*/ 129138 h 909638"/>
                <a:gd name="connsiteX378" fmla="*/ 723297 w 1062037"/>
                <a:gd name="connsiteY378" fmla="*/ 129138 h 909638"/>
                <a:gd name="connsiteX379" fmla="*/ 728487 w 1062037"/>
                <a:gd name="connsiteY379" fmla="*/ 126536 h 909638"/>
                <a:gd name="connsiteX380" fmla="*/ 723297 w 1062037"/>
                <a:gd name="connsiteY380" fmla="*/ 142151 h 909638"/>
                <a:gd name="connsiteX381" fmla="*/ 744058 w 1062037"/>
                <a:gd name="connsiteY381" fmla="*/ 168178 h 909638"/>
                <a:gd name="connsiteX382" fmla="*/ 738868 w 1062037"/>
                <a:gd name="connsiteY382" fmla="*/ 183793 h 909638"/>
                <a:gd name="connsiteX383" fmla="*/ 746654 w 1062037"/>
                <a:gd name="connsiteY383" fmla="*/ 188999 h 909638"/>
                <a:gd name="connsiteX384" fmla="*/ 733678 w 1062037"/>
                <a:gd name="connsiteY384" fmla="*/ 204615 h 909638"/>
                <a:gd name="connsiteX385" fmla="*/ 731083 w 1062037"/>
                <a:gd name="connsiteY385" fmla="*/ 204615 h 909638"/>
                <a:gd name="connsiteX386" fmla="*/ 728487 w 1062037"/>
                <a:gd name="connsiteY386" fmla="*/ 194204 h 909638"/>
                <a:gd name="connsiteX387" fmla="*/ 712916 w 1062037"/>
                <a:gd name="connsiteY387" fmla="*/ 204615 h 909638"/>
                <a:gd name="connsiteX388" fmla="*/ 744058 w 1062037"/>
                <a:gd name="connsiteY388" fmla="*/ 217628 h 909638"/>
                <a:gd name="connsiteX389" fmla="*/ 762225 w 1062037"/>
                <a:gd name="connsiteY389" fmla="*/ 209820 h 909638"/>
                <a:gd name="connsiteX390" fmla="*/ 762225 w 1062037"/>
                <a:gd name="connsiteY390" fmla="*/ 178588 h 909638"/>
                <a:gd name="connsiteX391" fmla="*/ 767415 w 1062037"/>
                <a:gd name="connsiteY391" fmla="*/ 178588 h 909638"/>
                <a:gd name="connsiteX392" fmla="*/ 777796 w 1062037"/>
                <a:gd name="connsiteY392" fmla="*/ 183793 h 909638"/>
                <a:gd name="connsiteX393" fmla="*/ 790771 w 1062037"/>
                <a:gd name="connsiteY393" fmla="*/ 191601 h 909638"/>
                <a:gd name="connsiteX394" fmla="*/ 798557 w 1062037"/>
                <a:gd name="connsiteY394" fmla="*/ 186396 h 909638"/>
                <a:gd name="connsiteX395" fmla="*/ 808938 w 1062037"/>
                <a:gd name="connsiteY395" fmla="*/ 215025 h 909638"/>
                <a:gd name="connsiteX396" fmla="*/ 801152 w 1062037"/>
                <a:gd name="connsiteY396" fmla="*/ 217628 h 909638"/>
                <a:gd name="connsiteX397" fmla="*/ 790771 w 1062037"/>
                <a:gd name="connsiteY397" fmla="*/ 217628 h 909638"/>
                <a:gd name="connsiteX398" fmla="*/ 780391 w 1062037"/>
                <a:gd name="connsiteY398" fmla="*/ 215025 h 909638"/>
                <a:gd name="connsiteX399" fmla="*/ 777796 w 1062037"/>
                <a:gd name="connsiteY399" fmla="*/ 215025 h 909638"/>
                <a:gd name="connsiteX400" fmla="*/ 785581 w 1062037"/>
                <a:gd name="connsiteY400" fmla="*/ 220230 h 909638"/>
                <a:gd name="connsiteX401" fmla="*/ 788176 w 1062037"/>
                <a:gd name="connsiteY401" fmla="*/ 220230 h 909638"/>
                <a:gd name="connsiteX402" fmla="*/ 793367 w 1062037"/>
                <a:gd name="connsiteY402" fmla="*/ 220230 h 909638"/>
                <a:gd name="connsiteX403" fmla="*/ 795962 w 1062037"/>
                <a:gd name="connsiteY403" fmla="*/ 238449 h 909638"/>
                <a:gd name="connsiteX404" fmla="*/ 819318 w 1062037"/>
                <a:gd name="connsiteY404" fmla="*/ 254065 h 909638"/>
                <a:gd name="connsiteX405" fmla="*/ 795962 w 1062037"/>
                <a:gd name="connsiteY405" fmla="*/ 272283 h 909638"/>
                <a:gd name="connsiteX406" fmla="*/ 759629 w 1062037"/>
                <a:gd name="connsiteY406" fmla="*/ 248859 h 909638"/>
                <a:gd name="connsiteX407" fmla="*/ 751844 w 1062037"/>
                <a:gd name="connsiteY407" fmla="*/ 259270 h 909638"/>
                <a:gd name="connsiteX408" fmla="*/ 738868 w 1062037"/>
                <a:gd name="connsiteY408" fmla="*/ 243654 h 909638"/>
                <a:gd name="connsiteX409" fmla="*/ 720702 w 1062037"/>
                <a:gd name="connsiteY409" fmla="*/ 251462 h 909638"/>
                <a:gd name="connsiteX410" fmla="*/ 746654 w 1062037"/>
                <a:gd name="connsiteY410" fmla="*/ 264475 h 909638"/>
                <a:gd name="connsiteX411" fmla="*/ 718107 w 1062037"/>
                <a:gd name="connsiteY411" fmla="*/ 295707 h 909638"/>
                <a:gd name="connsiteX412" fmla="*/ 707726 w 1062037"/>
                <a:gd name="connsiteY412" fmla="*/ 290502 h 909638"/>
                <a:gd name="connsiteX413" fmla="*/ 718107 w 1062037"/>
                <a:gd name="connsiteY413" fmla="*/ 274886 h 909638"/>
                <a:gd name="connsiteX414" fmla="*/ 710321 w 1062037"/>
                <a:gd name="connsiteY414" fmla="*/ 264475 h 909638"/>
                <a:gd name="connsiteX415" fmla="*/ 699941 w 1062037"/>
                <a:gd name="connsiteY415" fmla="*/ 269680 h 909638"/>
                <a:gd name="connsiteX416" fmla="*/ 689560 w 1062037"/>
                <a:gd name="connsiteY416" fmla="*/ 259270 h 909638"/>
                <a:gd name="connsiteX417" fmla="*/ 648037 w 1062037"/>
                <a:gd name="connsiteY417" fmla="*/ 287899 h 909638"/>
                <a:gd name="connsiteX418" fmla="*/ 642847 w 1062037"/>
                <a:gd name="connsiteY418" fmla="*/ 285296 h 909638"/>
                <a:gd name="connsiteX419" fmla="*/ 629871 w 1062037"/>
                <a:gd name="connsiteY419" fmla="*/ 287899 h 909638"/>
                <a:gd name="connsiteX420" fmla="*/ 619490 w 1062037"/>
                <a:gd name="connsiteY420" fmla="*/ 290502 h 909638"/>
                <a:gd name="connsiteX421" fmla="*/ 614300 w 1062037"/>
                <a:gd name="connsiteY421" fmla="*/ 290502 h 909638"/>
                <a:gd name="connsiteX422" fmla="*/ 598729 w 1062037"/>
                <a:gd name="connsiteY422" fmla="*/ 308720 h 909638"/>
                <a:gd name="connsiteX423" fmla="*/ 635061 w 1062037"/>
                <a:gd name="connsiteY423" fmla="*/ 345157 h 909638"/>
                <a:gd name="connsiteX424" fmla="*/ 637657 w 1062037"/>
                <a:gd name="connsiteY424" fmla="*/ 345157 h 909638"/>
                <a:gd name="connsiteX425" fmla="*/ 650632 w 1062037"/>
                <a:gd name="connsiteY425" fmla="*/ 339952 h 909638"/>
                <a:gd name="connsiteX426" fmla="*/ 661013 w 1062037"/>
                <a:gd name="connsiteY426" fmla="*/ 334746 h 909638"/>
                <a:gd name="connsiteX427" fmla="*/ 666203 w 1062037"/>
                <a:gd name="connsiteY427" fmla="*/ 339952 h 909638"/>
                <a:gd name="connsiteX428" fmla="*/ 668799 w 1062037"/>
                <a:gd name="connsiteY428" fmla="*/ 365978 h 909638"/>
                <a:gd name="connsiteX429" fmla="*/ 679179 w 1062037"/>
                <a:gd name="connsiteY429" fmla="*/ 363375 h 909638"/>
                <a:gd name="connsiteX430" fmla="*/ 697345 w 1062037"/>
                <a:gd name="connsiteY430" fmla="*/ 376389 h 909638"/>
                <a:gd name="connsiteX431" fmla="*/ 692155 w 1062037"/>
                <a:gd name="connsiteY431" fmla="*/ 386799 h 909638"/>
                <a:gd name="connsiteX432" fmla="*/ 705131 w 1062037"/>
                <a:gd name="connsiteY432" fmla="*/ 397210 h 909638"/>
                <a:gd name="connsiteX433" fmla="*/ 707726 w 1062037"/>
                <a:gd name="connsiteY433" fmla="*/ 420633 h 909638"/>
                <a:gd name="connsiteX434" fmla="*/ 723297 w 1062037"/>
                <a:gd name="connsiteY434" fmla="*/ 423236 h 909638"/>
                <a:gd name="connsiteX435" fmla="*/ 736273 w 1062037"/>
                <a:gd name="connsiteY435" fmla="*/ 420633 h 909638"/>
                <a:gd name="connsiteX436" fmla="*/ 728487 w 1062037"/>
                <a:gd name="connsiteY436" fmla="*/ 405018 h 909638"/>
                <a:gd name="connsiteX437" fmla="*/ 741463 w 1062037"/>
                <a:gd name="connsiteY437" fmla="*/ 392004 h 909638"/>
                <a:gd name="connsiteX438" fmla="*/ 757034 w 1062037"/>
                <a:gd name="connsiteY438" fmla="*/ 402415 h 909638"/>
                <a:gd name="connsiteX439" fmla="*/ 762225 w 1062037"/>
                <a:gd name="connsiteY439" fmla="*/ 397210 h 909638"/>
                <a:gd name="connsiteX440" fmla="*/ 764820 w 1062037"/>
                <a:gd name="connsiteY440" fmla="*/ 378991 h 909638"/>
                <a:gd name="connsiteX441" fmla="*/ 772605 w 1062037"/>
                <a:gd name="connsiteY441" fmla="*/ 376389 h 909638"/>
                <a:gd name="connsiteX442" fmla="*/ 780391 w 1062037"/>
                <a:gd name="connsiteY442" fmla="*/ 378991 h 909638"/>
                <a:gd name="connsiteX443" fmla="*/ 788176 w 1062037"/>
                <a:gd name="connsiteY443" fmla="*/ 378991 h 909638"/>
                <a:gd name="connsiteX444" fmla="*/ 795962 w 1062037"/>
                <a:gd name="connsiteY444" fmla="*/ 376389 h 909638"/>
                <a:gd name="connsiteX445" fmla="*/ 801152 w 1062037"/>
                <a:gd name="connsiteY445" fmla="*/ 360773 h 909638"/>
                <a:gd name="connsiteX446" fmla="*/ 811533 w 1062037"/>
                <a:gd name="connsiteY446" fmla="*/ 389402 h 909638"/>
                <a:gd name="connsiteX447" fmla="*/ 819318 w 1062037"/>
                <a:gd name="connsiteY447" fmla="*/ 392004 h 909638"/>
                <a:gd name="connsiteX448" fmla="*/ 840080 w 1062037"/>
                <a:gd name="connsiteY448" fmla="*/ 386799 h 909638"/>
                <a:gd name="connsiteX449" fmla="*/ 858246 w 1062037"/>
                <a:gd name="connsiteY449" fmla="*/ 381594 h 909638"/>
                <a:gd name="connsiteX450" fmla="*/ 873817 w 1062037"/>
                <a:gd name="connsiteY450" fmla="*/ 386799 h 909638"/>
                <a:gd name="connsiteX451" fmla="*/ 889388 w 1062037"/>
                <a:gd name="connsiteY451" fmla="*/ 415428 h 909638"/>
                <a:gd name="connsiteX452" fmla="*/ 884197 w 1062037"/>
                <a:gd name="connsiteY452" fmla="*/ 420633 h 909638"/>
                <a:gd name="connsiteX453" fmla="*/ 881602 w 1062037"/>
                <a:gd name="connsiteY453" fmla="*/ 415428 h 909638"/>
                <a:gd name="connsiteX454" fmla="*/ 858246 w 1062037"/>
                <a:gd name="connsiteY454" fmla="*/ 394607 h 909638"/>
                <a:gd name="connsiteX455" fmla="*/ 837484 w 1062037"/>
                <a:gd name="connsiteY455" fmla="*/ 405018 h 909638"/>
                <a:gd name="connsiteX456" fmla="*/ 837484 w 1062037"/>
                <a:gd name="connsiteY456" fmla="*/ 428441 h 909638"/>
                <a:gd name="connsiteX457" fmla="*/ 840080 w 1062037"/>
                <a:gd name="connsiteY457" fmla="*/ 428441 h 909638"/>
                <a:gd name="connsiteX458" fmla="*/ 873817 w 1062037"/>
                <a:gd name="connsiteY458" fmla="*/ 454468 h 909638"/>
                <a:gd name="connsiteX459" fmla="*/ 871222 w 1062037"/>
                <a:gd name="connsiteY459" fmla="*/ 428441 h 909638"/>
                <a:gd name="connsiteX460" fmla="*/ 876412 w 1062037"/>
                <a:gd name="connsiteY460" fmla="*/ 423236 h 909638"/>
                <a:gd name="connsiteX461" fmla="*/ 879007 w 1062037"/>
                <a:gd name="connsiteY461" fmla="*/ 423236 h 909638"/>
                <a:gd name="connsiteX462" fmla="*/ 881602 w 1062037"/>
                <a:gd name="connsiteY462" fmla="*/ 423236 h 909638"/>
                <a:gd name="connsiteX463" fmla="*/ 876412 w 1062037"/>
                <a:gd name="connsiteY463" fmla="*/ 431044 h 909638"/>
                <a:gd name="connsiteX464" fmla="*/ 884197 w 1062037"/>
                <a:gd name="connsiteY464" fmla="*/ 431044 h 909638"/>
                <a:gd name="connsiteX465" fmla="*/ 897173 w 1062037"/>
                <a:gd name="connsiteY465" fmla="*/ 428441 h 909638"/>
                <a:gd name="connsiteX466" fmla="*/ 910149 w 1062037"/>
                <a:gd name="connsiteY466" fmla="*/ 425839 h 909638"/>
                <a:gd name="connsiteX467" fmla="*/ 928315 w 1062037"/>
                <a:gd name="connsiteY467" fmla="*/ 438852 h 909638"/>
                <a:gd name="connsiteX468" fmla="*/ 920530 w 1062037"/>
                <a:gd name="connsiteY468" fmla="*/ 451865 h 909638"/>
                <a:gd name="connsiteX469" fmla="*/ 910149 w 1062037"/>
                <a:gd name="connsiteY469" fmla="*/ 436249 h 909638"/>
                <a:gd name="connsiteX470" fmla="*/ 907554 w 1062037"/>
                <a:gd name="connsiteY470" fmla="*/ 436249 h 909638"/>
                <a:gd name="connsiteX471" fmla="*/ 902364 w 1062037"/>
                <a:gd name="connsiteY471" fmla="*/ 436249 h 909638"/>
                <a:gd name="connsiteX472" fmla="*/ 899768 w 1062037"/>
                <a:gd name="connsiteY472" fmla="*/ 436249 h 909638"/>
                <a:gd name="connsiteX473" fmla="*/ 897173 w 1062037"/>
                <a:gd name="connsiteY473" fmla="*/ 436249 h 909638"/>
                <a:gd name="connsiteX474" fmla="*/ 923125 w 1062037"/>
                <a:gd name="connsiteY474" fmla="*/ 498712 h 909638"/>
                <a:gd name="connsiteX475" fmla="*/ 912744 w 1062037"/>
                <a:gd name="connsiteY475" fmla="*/ 501315 h 909638"/>
                <a:gd name="connsiteX476" fmla="*/ 912744 w 1062037"/>
                <a:gd name="connsiteY476" fmla="*/ 511726 h 909638"/>
                <a:gd name="connsiteX477" fmla="*/ 969838 w 1062037"/>
                <a:gd name="connsiteY477" fmla="*/ 537752 h 909638"/>
                <a:gd name="connsiteX478" fmla="*/ 969838 w 1062037"/>
                <a:gd name="connsiteY478" fmla="*/ 529944 h 909638"/>
                <a:gd name="connsiteX479" fmla="*/ 975028 w 1062037"/>
                <a:gd name="connsiteY479" fmla="*/ 548163 h 909638"/>
                <a:gd name="connsiteX480" fmla="*/ 980219 w 1062037"/>
                <a:gd name="connsiteY480" fmla="*/ 550765 h 909638"/>
                <a:gd name="connsiteX481" fmla="*/ 982814 w 1062037"/>
                <a:gd name="connsiteY481" fmla="*/ 550765 h 909638"/>
                <a:gd name="connsiteX482" fmla="*/ 985409 w 1062037"/>
                <a:gd name="connsiteY482" fmla="*/ 550765 h 909638"/>
                <a:gd name="connsiteX483" fmla="*/ 990599 w 1062037"/>
                <a:gd name="connsiteY483" fmla="*/ 550765 h 909638"/>
                <a:gd name="connsiteX484" fmla="*/ 977623 w 1062037"/>
                <a:gd name="connsiteY484" fmla="*/ 574189 h 909638"/>
                <a:gd name="connsiteX485" fmla="*/ 988004 w 1062037"/>
                <a:gd name="connsiteY485" fmla="*/ 592407 h 909638"/>
                <a:gd name="connsiteX486" fmla="*/ 985409 w 1062037"/>
                <a:gd name="connsiteY486" fmla="*/ 597613 h 909638"/>
                <a:gd name="connsiteX487" fmla="*/ 954267 w 1062037"/>
                <a:gd name="connsiteY487" fmla="*/ 548163 h 909638"/>
                <a:gd name="connsiteX488" fmla="*/ 954267 w 1062037"/>
                <a:gd name="connsiteY488" fmla="*/ 568984 h 909638"/>
                <a:gd name="connsiteX489" fmla="*/ 946481 w 1062037"/>
                <a:gd name="connsiteY489" fmla="*/ 576792 h 909638"/>
                <a:gd name="connsiteX490" fmla="*/ 954267 w 1062037"/>
                <a:gd name="connsiteY490" fmla="*/ 608023 h 909638"/>
                <a:gd name="connsiteX491" fmla="*/ 951672 w 1062037"/>
                <a:gd name="connsiteY491" fmla="*/ 608023 h 909638"/>
                <a:gd name="connsiteX492" fmla="*/ 943886 w 1062037"/>
                <a:gd name="connsiteY492" fmla="*/ 602818 h 909638"/>
                <a:gd name="connsiteX493" fmla="*/ 943886 w 1062037"/>
                <a:gd name="connsiteY493" fmla="*/ 595010 h 909638"/>
                <a:gd name="connsiteX494" fmla="*/ 925720 w 1062037"/>
                <a:gd name="connsiteY494" fmla="*/ 579394 h 909638"/>
                <a:gd name="connsiteX495" fmla="*/ 930910 w 1062037"/>
                <a:gd name="connsiteY495" fmla="*/ 576792 h 909638"/>
                <a:gd name="connsiteX496" fmla="*/ 933506 w 1062037"/>
                <a:gd name="connsiteY496" fmla="*/ 576792 h 909638"/>
                <a:gd name="connsiteX497" fmla="*/ 938696 w 1062037"/>
                <a:gd name="connsiteY497" fmla="*/ 574189 h 909638"/>
                <a:gd name="connsiteX498" fmla="*/ 920530 w 1062037"/>
                <a:gd name="connsiteY498" fmla="*/ 550765 h 909638"/>
                <a:gd name="connsiteX499" fmla="*/ 912744 w 1062037"/>
                <a:gd name="connsiteY499" fmla="*/ 555970 h 909638"/>
                <a:gd name="connsiteX500" fmla="*/ 899768 w 1062037"/>
                <a:gd name="connsiteY500" fmla="*/ 550765 h 909638"/>
                <a:gd name="connsiteX501" fmla="*/ 897173 w 1062037"/>
                <a:gd name="connsiteY501" fmla="*/ 550765 h 909638"/>
                <a:gd name="connsiteX502" fmla="*/ 917935 w 1062037"/>
                <a:gd name="connsiteY502" fmla="*/ 576792 h 909638"/>
                <a:gd name="connsiteX503" fmla="*/ 912744 w 1062037"/>
                <a:gd name="connsiteY503" fmla="*/ 579394 h 909638"/>
                <a:gd name="connsiteX504" fmla="*/ 897173 w 1062037"/>
                <a:gd name="connsiteY504" fmla="*/ 555970 h 909638"/>
                <a:gd name="connsiteX505" fmla="*/ 891983 w 1062037"/>
                <a:gd name="connsiteY505" fmla="*/ 553368 h 909638"/>
                <a:gd name="connsiteX506" fmla="*/ 884197 w 1062037"/>
                <a:gd name="connsiteY506" fmla="*/ 561176 h 909638"/>
                <a:gd name="connsiteX507" fmla="*/ 894578 w 1062037"/>
                <a:gd name="connsiteY507" fmla="*/ 571586 h 909638"/>
                <a:gd name="connsiteX508" fmla="*/ 873817 w 1062037"/>
                <a:gd name="connsiteY508" fmla="*/ 581997 h 909638"/>
                <a:gd name="connsiteX509" fmla="*/ 866031 w 1062037"/>
                <a:gd name="connsiteY509" fmla="*/ 581997 h 909638"/>
                <a:gd name="connsiteX510" fmla="*/ 853055 w 1062037"/>
                <a:gd name="connsiteY510" fmla="*/ 602818 h 909638"/>
                <a:gd name="connsiteX511" fmla="*/ 850460 w 1062037"/>
                <a:gd name="connsiteY511" fmla="*/ 589805 h 909638"/>
                <a:gd name="connsiteX512" fmla="*/ 837484 w 1062037"/>
                <a:gd name="connsiteY512" fmla="*/ 587202 h 909638"/>
                <a:gd name="connsiteX513" fmla="*/ 834889 w 1062037"/>
                <a:gd name="connsiteY513" fmla="*/ 587202 h 909638"/>
                <a:gd name="connsiteX514" fmla="*/ 840080 w 1062037"/>
                <a:gd name="connsiteY514" fmla="*/ 639255 h 909638"/>
                <a:gd name="connsiteX515" fmla="*/ 834889 w 1062037"/>
                <a:gd name="connsiteY515" fmla="*/ 665281 h 909638"/>
                <a:gd name="connsiteX516" fmla="*/ 879007 w 1062037"/>
                <a:gd name="connsiteY516" fmla="*/ 693910 h 909638"/>
                <a:gd name="connsiteX517" fmla="*/ 866031 w 1062037"/>
                <a:gd name="connsiteY517" fmla="*/ 709526 h 909638"/>
                <a:gd name="connsiteX518" fmla="*/ 845270 w 1062037"/>
                <a:gd name="connsiteY518" fmla="*/ 686102 h 909638"/>
                <a:gd name="connsiteX519" fmla="*/ 845270 w 1062037"/>
                <a:gd name="connsiteY519" fmla="*/ 722539 h 909638"/>
                <a:gd name="connsiteX520" fmla="*/ 834889 w 1062037"/>
                <a:gd name="connsiteY520" fmla="*/ 717334 h 909638"/>
                <a:gd name="connsiteX521" fmla="*/ 827104 w 1062037"/>
                <a:gd name="connsiteY521" fmla="*/ 712129 h 909638"/>
                <a:gd name="connsiteX522" fmla="*/ 824509 w 1062037"/>
                <a:gd name="connsiteY522" fmla="*/ 712129 h 909638"/>
                <a:gd name="connsiteX523" fmla="*/ 821913 w 1062037"/>
                <a:gd name="connsiteY523" fmla="*/ 717334 h 909638"/>
                <a:gd name="connsiteX524" fmla="*/ 834889 w 1062037"/>
                <a:gd name="connsiteY524" fmla="*/ 730347 h 909638"/>
                <a:gd name="connsiteX525" fmla="*/ 824509 w 1062037"/>
                <a:gd name="connsiteY525" fmla="*/ 748565 h 909638"/>
                <a:gd name="connsiteX526" fmla="*/ 808938 w 1062037"/>
                <a:gd name="connsiteY526" fmla="*/ 719936 h 909638"/>
                <a:gd name="connsiteX527" fmla="*/ 798557 w 1062037"/>
                <a:gd name="connsiteY527" fmla="*/ 717334 h 909638"/>
                <a:gd name="connsiteX528" fmla="*/ 775200 w 1062037"/>
                <a:gd name="connsiteY528" fmla="*/ 735552 h 909638"/>
                <a:gd name="connsiteX529" fmla="*/ 764820 w 1062037"/>
                <a:gd name="connsiteY529" fmla="*/ 719936 h 909638"/>
                <a:gd name="connsiteX530" fmla="*/ 738868 w 1062037"/>
                <a:gd name="connsiteY530" fmla="*/ 738155 h 909638"/>
                <a:gd name="connsiteX531" fmla="*/ 720702 w 1062037"/>
                <a:gd name="connsiteY531" fmla="*/ 722539 h 909638"/>
                <a:gd name="connsiteX532" fmla="*/ 720702 w 1062037"/>
                <a:gd name="connsiteY532" fmla="*/ 732950 h 909638"/>
                <a:gd name="connsiteX533" fmla="*/ 689560 w 1062037"/>
                <a:gd name="connsiteY533" fmla="*/ 753771 h 909638"/>
                <a:gd name="connsiteX534" fmla="*/ 684370 w 1062037"/>
                <a:gd name="connsiteY534" fmla="*/ 753771 h 909638"/>
                <a:gd name="connsiteX535" fmla="*/ 699941 w 1062037"/>
                <a:gd name="connsiteY535" fmla="*/ 777195 h 909638"/>
                <a:gd name="connsiteX536" fmla="*/ 702536 w 1062037"/>
                <a:gd name="connsiteY536" fmla="*/ 798016 h 909638"/>
                <a:gd name="connsiteX537" fmla="*/ 692155 w 1062037"/>
                <a:gd name="connsiteY537" fmla="*/ 811029 h 909638"/>
                <a:gd name="connsiteX538" fmla="*/ 684370 w 1062037"/>
                <a:gd name="connsiteY538" fmla="*/ 803221 h 909638"/>
                <a:gd name="connsiteX539" fmla="*/ 681774 w 1062037"/>
                <a:gd name="connsiteY539" fmla="*/ 831850 h 909638"/>
                <a:gd name="connsiteX540" fmla="*/ 663608 w 1062037"/>
                <a:gd name="connsiteY540" fmla="*/ 821440 h 909638"/>
                <a:gd name="connsiteX541" fmla="*/ 655823 w 1062037"/>
                <a:gd name="connsiteY541" fmla="*/ 826645 h 909638"/>
                <a:gd name="connsiteX542" fmla="*/ 645442 w 1062037"/>
                <a:gd name="connsiteY542" fmla="*/ 808426 h 909638"/>
                <a:gd name="connsiteX543" fmla="*/ 645442 w 1062037"/>
                <a:gd name="connsiteY543" fmla="*/ 800619 h 909638"/>
                <a:gd name="connsiteX544" fmla="*/ 629871 w 1062037"/>
                <a:gd name="connsiteY544" fmla="*/ 792811 h 909638"/>
                <a:gd name="connsiteX545" fmla="*/ 614300 w 1062037"/>
                <a:gd name="connsiteY545" fmla="*/ 756374 h 909638"/>
                <a:gd name="connsiteX546" fmla="*/ 622086 w 1062037"/>
                <a:gd name="connsiteY546" fmla="*/ 745963 h 909638"/>
                <a:gd name="connsiteX547" fmla="*/ 606515 w 1062037"/>
                <a:gd name="connsiteY547" fmla="*/ 732950 h 909638"/>
                <a:gd name="connsiteX548" fmla="*/ 598729 w 1062037"/>
                <a:gd name="connsiteY548" fmla="*/ 743360 h 909638"/>
                <a:gd name="connsiteX549" fmla="*/ 583158 w 1062037"/>
                <a:gd name="connsiteY549" fmla="*/ 714731 h 909638"/>
                <a:gd name="connsiteX550" fmla="*/ 577968 w 1062037"/>
                <a:gd name="connsiteY550" fmla="*/ 732950 h 909638"/>
                <a:gd name="connsiteX551" fmla="*/ 572777 w 1062037"/>
                <a:gd name="connsiteY551" fmla="*/ 727744 h 909638"/>
                <a:gd name="connsiteX552" fmla="*/ 559802 w 1062037"/>
                <a:gd name="connsiteY552" fmla="*/ 745963 h 909638"/>
                <a:gd name="connsiteX553" fmla="*/ 572777 w 1062037"/>
                <a:gd name="connsiteY553" fmla="*/ 756374 h 909638"/>
                <a:gd name="connsiteX554" fmla="*/ 559802 w 1062037"/>
                <a:gd name="connsiteY554" fmla="*/ 769387 h 909638"/>
                <a:gd name="connsiteX555" fmla="*/ 541635 w 1062037"/>
                <a:gd name="connsiteY555" fmla="*/ 761579 h 909638"/>
                <a:gd name="connsiteX556" fmla="*/ 536445 w 1062037"/>
                <a:gd name="connsiteY556" fmla="*/ 777195 h 909638"/>
                <a:gd name="connsiteX557" fmla="*/ 539040 w 1062037"/>
                <a:gd name="connsiteY557" fmla="*/ 808426 h 909638"/>
                <a:gd name="connsiteX558" fmla="*/ 515684 w 1062037"/>
                <a:gd name="connsiteY558" fmla="*/ 771990 h 909638"/>
                <a:gd name="connsiteX559" fmla="*/ 515684 w 1062037"/>
                <a:gd name="connsiteY559" fmla="*/ 782400 h 909638"/>
                <a:gd name="connsiteX560" fmla="*/ 455994 w 1062037"/>
                <a:gd name="connsiteY560" fmla="*/ 722539 h 909638"/>
                <a:gd name="connsiteX561" fmla="*/ 453399 w 1062037"/>
                <a:gd name="connsiteY561" fmla="*/ 722539 h 909638"/>
                <a:gd name="connsiteX562" fmla="*/ 450804 w 1062037"/>
                <a:gd name="connsiteY562" fmla="*/ 730347 h 909638"/>
                <a:gd name="connsiteX563" fmla="*/ 411877 w 1062037"/>
                <a:gd name="connsiteY563" fmla="*/ 670486 h 909638"/>
                <a:gd name="connsiteX564" fmla="*/ 401496 w 1062037"/>
                <a:gd name="connsiteY564" fmla="*/ 618434 h 909638"/>
                <a:gd name="connsiteX565" fmla="*/ 414472 w 1062037"/>
                <a:gd name="connsiteY565" fmla="*/ 608023 h 909638"/>
                <a:gd name="connsiteX566" fmla="*/ 383330 w 1062037"/>
                <a:gd name="connsiteY566" fmla="*/ 548163 h 909638"/>
                <a:gd name="connsiteX567" fmla="*/ 375544 w 1062037"/>
                <a:gd name="connsiteY567" fmla="*/ 542957 h 909638"/>
                <a:gd name="connsiteX568" fmla="*/ 367759 w 1062037"/>
                <a:gd name="connsiteY568" fmla="*/ 545560 h 909638"/>
                <a:gd name="connsiteX569" fmla="*/ 357378 w 1062037"/>
                <a:gd name="connsiteY569" fmla="*/ 529944 h 909638"/>
                <a:gd name="connsiteX570" fmla="*/ 359973 w 1062037"/>
                <a:gd name="connsiteY570" fmla="*/ 516931 h 909638"/>
                <a:gd name="connsiteX571" fmla="*/ 344402 w 1062037"/>
                <a:gd name="connsiteY571" fmla="*/ 509123 h 909638"/>
                <a:gd name="connsiteX572" fmla="*/ 326236 w 1062037"/>
                <a:gd name="connsiteY572" fmla="*/ 472686 h 909638"/>
                <a:gd name="connsiteX573" fmla="*/ 331426 w 1062037"/>
                <a:gd name="connsiteY573" fmla="*/ 470083 h 909638"/>
                <a:gd name="connsiteX574" fmla="*/ 334022 w 1062037"/>
                <a:gd name="connsiteY574" fmla="*/ 472686 h 909638"/>
                <a:gd name="connsiteX575" fmla="*/ 336617 w 1062037"/>
                <a:gd name="connsiteY575" fmla="*/ 472686 h 909638"/>
                <a:gd name="connsiteX576" fmla="*/ 339212 w 1062037"/>
                <a:gd name="connsiteY576" fmla="*/ 470083 h 909638"/>
                <a:gd name="connsiteX577" fmla="*/ 341807 w 1062037"/>
                <a:gd name="connsiteY577" fmla="*/ 459673 h 909638"/>
                <a:gd name="connsiteX578" fmla="*/ 336617 w 1062037"/>
                <a:gd name="connsiteY578" fmla="*/ 457070 h 909638"/>
                <a:gd name="connsiteX579" fmla="*/ 323641 w 1062037"/>
                <a:gd name="connsiteY579" fmla="*/ 467481 h 909638"/>
                <a:gd name="connsiteX580" fmla="*/ 305475 w 1062037"/>
                <a:gd name="connsiteY580" fmla="*/ 423236 h 909638"/>
                <a:gd name="connsiteX581" fmla="*/ 326236 w 1062037"/>
                <a:gd name="connsiteY581" fmla="*/ 399812 h 909638"/>
                <a:gd name="connsiteX582" fmla="*/ 313260 w 1062037"/>
                <a:gd name="connsiteY582" fmla="*/ 386799 h 909638"/>
                <a:gd name="connsiteX583" fmla="*/ 310665 w 1062037"/>
                <a:gd name="connsiteY583" fmla="*/ 363375 h 909638"/>
                <a:gd name="connsiteX584" fmla="*/ 295094 w 1062037"/>
                <a:gd name="connsiteY584" fmla="*/ 313925 h 909638"/>
                <a:gd name="connsiteX585" fmla="*/ 279523 w 1062037"/>
                <a:gd name="connsiteY585" fmla="*/ 306117 h 909638"/>
                <a:gd name="connsiteX586" fmla="*/ 258762 w 1062037"/>
                <a:gd name="connsiteY586" fmla="*/ 264475 h 909638"/>
                <a:gd name="connsiteX587" fmla="*/ 261357 w 1062037"/>
                <a:gd name="connsiteY587" fmla="*/ 246257 h 909638"/>
                <a:gd name="connsiteX588" fmla="*/ 269142 w 1062037"/>
                <a:gd name="connsiteY588" fmla="*/ 267078 h 909638"/>
                <a:gd name="connsiteX589" fmla="*/ 297689 w 1062037"/>
                <a:gd name="connsiteY589" fmla="*/ 287899 h 909638"/>
                <a:gd name="connsiteX590" fmla="*/ 295094 w 1062037"/>
                <a:gd name="connsiteY590" fmla="*/ 303515 h 909638"/>
                <a:gd name="connsiteX591" fmla="*/ 310665 w 1062037"/>
                <a:gd name="connsiteY591" fmla="*/ 300912 h 909638"/>
                <a:gd name="connsiteX592" fmla="*/ 318451 w 1062037"/>
                <a:gd name="connsiteY592" fmla="*/ 303515 h 909638"/>
                <a:gd name="connsiteX593" fmla="*/ 315855 w 1062037"/>
                <a:gd name="connsiteY593" fmla="*/ 306117 h 909638"/>
                <a:gd name="connsiteX594" fmla="*/ 313260 w 1062037"/>
                <a:gd name="connsiteY594" fmla="*/ 306117 h 909638"/>
                <a:gd name="connsiteX595" fmla="*/ 310665 w 1062037"/>
                <a:gd name="connsiteY595" fmla="*/ 303515 h 909638"/>
                <a:gd name="connsiteX596" fmla="*/ 310665 w 1062037"/>
                <a:gd name="connsiteY596" fmla="*/ 313925 h 909638"/>
                <a:gd name="connsiteX597" fmla="*/ 315855 w 1062037"/>
                <a:gd name="connsiteY597" fmla="*/ 316528 h 909638"/>
                <a:gd name="connsiteX598" fmla="*/ 323641 w 1062037"/>
                <a:gd name="connsiteY598" fmla="*/ 316528 h 909638"/>
                <a:gd name="connsiteX599" fmla="*/ 328831 w 1062037"/>
                <a:gd name="connsiteY599" fmla="*/ 316528 h 909638"/>
                <a:gd name="connsiteX600" fmla="*/ 339212 w 1062037"/>
                <a:gd name="connsiteY600" fmla="*/ 321733 h 909638"/>
                <a:gd name="connsiteX601" fmla="*/ 344402 w 1062037"/>
                <a:gd name="connsiteY601" fmla="*/ 313925 h 909638"/>
                <a:gd name="connsiteX602" fmla="*/ 367759 w 1062037"/>
                <a:gd name="connsiteY602" fmla="*/ 324336 h 909638"/>
                <a:gd name="connsiteX603" fmla="*/ 383330 w 1062037"/>
                <a:gd name="connsiteY603" fmla="*/ 316528 h 909638"/>
                <a:gd name="connsiteX604" fmla="*/ 393710 w 1062037"/>
                <a:gd name="connsiteY604" fmla="*/ 329541 h 909638"/>
                <a:gd name="connsiteX605" fmla="*/ 385925 w 1062037"/>
                <a:gd name="connsiteY605" fmla="*/ 334746 h 909638"/>
                <a:gd name="connsiteX606" fmla="*/ 396306 w 1062037"/>
                <a:gd name="connsiteY606" fmla="*/ 345157 h 909638"/>
                <a:gd name="connsiteX607" fmla="*/ 414472 w 1062037"/>
                <a:gd name="connsiteY607" fmla="*/ 321733 h 909638"/>
                <a:gd name="connsiteX608" fmla="*/ 404091 w 1062037"/>
                <a:gd name="connsiteY608" fmla="*/ 306117 h 909638"/>
                <a:gd name="connsiteX609" fmla="*/ 404091 w 1062037"/>
                <a:gd name="connsiteY609" fmla="*/ 285296 h 909638"/>
                <a:gd name="connsiteX610" fmla="*/ 398901 w 1062037"/>
                <a:gd name="connsiteY610" fmla="*/ 282694 h 909638"/>
                <a:gd name="connsiteX611" fmla="*/ 383330 w 1062037"/>
                <a:gd name="connsiteY611" fmla="*/ 300912 h 909638"/>
                <a:gd name="connsiteX612" fmla="*/ 375544 w 1062037"/>
                <a:gd name="connsiteY612" fmla="*/ 303515 h 909638"/>
                <a:gd name="connsiteX613" fmla="*/ 362568 w 1062037"/>
                <a:gd name="connsiteY613" fmla="*/ 298309 h 909638"/>
                <a:gd name="connsiteX614" fmla="*/ 346997 w 1062037"/>
                <a:gd name="connsiteY614" fmla="*/ 293104 h 909638"/>
                <a:gd name="connsiteX615" fmla="*/ 341807 w 1062037"/>
                <a:gd name="connsiteY615" fmla="*/ 295707 h 909638"/>
                <a:gd name="connsiteX616" fmla="*/ 346997 w 1062037"/>
                <a:gd name="connsiteY616" fmla="*/ 285296 h 909638"/>
                <a:gd name="connsiteX617" fmla="*/ 362568 w 1062037"/>
                <a:gd name="connsiteY617" fmla="*/ 290502 h 909638"/>
                <a:gd name="connsiteX618" fmla="*/ 378139 w 1062037"/>
                <a:gd name="connsiteY618" fmla="*/ 269680 h 909638"/>
                <a:gd name="connsiteX619" fmla="*/ 396306 w 1062037"/>
                <a:gd name="connsiteY619" fmla="*/ 261873 h 909638"/>
                <a:gd name="connsiteX620" fmla="*/ 409281 w 1062037"/>
                <a:gd name="connsiteY620" fmla="*/ 272283 h 909638"/>
                <a:gd name="connsiteX621" fmla="*/ 411877 w 1062037"/>
                <a:gd name="connsiteY621" fmla="*/ 272283 h 909638"/>
                <a:gd name="connsiteX622" fmla="*/ 388520 w 1062037"/>
                <a:gd name="connsiteY622" fmla="*/ 207217 h 909638"/>
                <a:gd name="connsiteX623" fmla="*/ 396306 w 1062037"/>
                <a:gd name="connsiteY623" fmla="*/ 181191 h 909638"/>
                <a:gd name="connsiteX624" fmla="*/ 411877 w 1062037"/>
                <a:gd name="connsiteY624" fmla="*/ 199409 h 909638"/>
                <a:gd name="connsiteX625" fmla="*/ 422257 w 1062037"/>
                <a:gd name="connsiteY625" fmla="*/ 181191 h 909638"/>
                <a:gd name="connsiteX626" fmla="*/ 432638 w 1062037"/>
                <a:gd name="connsiteY626" fmla="*/ 194204 h 909638"/>
                <a:gd name="connsiteX627" fmla="*/ 419662 w 1062037"/>
                <a:gd name="connsiteY627" fmla="*/ 199409 h 909638"/>
                <a:gd name="connsiteX628" fmla="*/ 409281 w 1062037"/>
                <a:gd name="connsiteY628" fmla="*/ 204615 h 909638"/>
                <a:gd name="connsiteX629" fmla="*/ 406686 w 1062037"/>
                <a:gd name="connsiteY629" fmla="*/ 204615 h 909638"/>
                <a:gd name="connsiteX630" fmla="*/ 411877 w 1062037"/>
                <a:gd name="connsiteY630" fmla="*/ 212422 h 909638"/>
                <a:gd name="connsiteX631" fmla="*/ 417067 w 1062037"/>
                <a:gd name="connsiteY631" fmla="*/ 207217 h 909638"/>
                <a:gd name="connsiteX632" fmla="*/ 414472 w 1062037"/>
                <a:gd name="connsiteY632" fmla="*/ 243654 h 909638"/>
                <a:gd name="connsiteX633" fmla="*/ 430043 w 1062037"/>
                <a:gd name="connsiteY633" fmla="*/ 254065 h 909638"/>
                <a:gd name="connsiteX634" fmla="*/ 432638 w 1062037"/>
                <a:gd name="connsiteY634" fmla="*/ 254065 h 909638"/>
                <a:gd name="connsiteX635" fmla="*/ 435233 w 1062037"/>
                <a:gd name="connsiteY635" fmla="*/ 251462 h 909638"/>
                <a:gd name="connsiteX636" fmla="*/ 440423 w 1062037"/>
                <a:gd name="connsiteY636" fmla="*/ 251462 h 909638"/>
                <a:gd name="connsiteX637" fmla="*/ 435233 w 1062037"/>
                <a:gd name="connsiteY637" fmla="*/ 264475 h 909638"/>
                <a:gd name="connsiteX638" fmla="*/ 443019 w 1062037"/>
                <a:gd name="connsiteY638" fmla="*/ 277488 h 909638"/>
                <a:gd name="connsiteX639" fmla="*/ 448209 w 1062037"/>
                <a:gd name="connsiteY639" fmla="*/ 267078 h 909638"/>
                <a:gd name="connsiteX640" fmla="*/ 466375 w 1062037"/>
                <a:gd name="connsiteY640" fmla="*/ 280091 h 909638"/>
                <a:gd name="connsiteX641" fmla="*/ 468970 w 1062037"/>
                <a:gd name="connsiteY641" fmla="*/ 280091 h 909638"/>
                <a:gd name="connsiteX642" fmla="*/ 487137 w 1062037"/>
                <a:gd name="connsiteY642" fmla="*/ 274886 h 909638"/>
                <a:gd name="connsiteX643" fmla="*/ 479351 w 1062037"/>
                <a:gd name="connsiteY643" fmla="*/ 256667 h 909638"/>
                <a:gd name="connsiteX644" fmla="*/ 479351 w 1062037"/>
                <a:gd name="connsiteY644" fmla="*/ 235846 h 909638"/>
                <a:gd name="connsiteX645" fmla="*/ 476756 w 1062037"/>
                <a:gd name="connsiteY645" fmla="*/ 204615 h 909638"/>
                <a:gd name="connsiteX646" fmla="*/ 474161 w 1062037"/>
                <a:gd name="connsiteY646" fmla="*/ 202012 h 909638"/>
                <a:gd name="connsiteX647" fmla="*/ 468970 w 1062037"/>
                <a:gd name="connsiteY647" fmla="*/ 204615 h 909638"/>
                <a:gd name="connsiteX648" fmla="*/ 461185 w 1062037"/>
                <a:gd name="connsiteY648" fmla="*/ 209820 h 909638"/>
                <a:gd name="connsiteX649" fmla="*/ 455994 w 1062037"/>
                <a:gd name="connsiteY649" fmla="*/ 204615 h 909638"/>
                <a:gd name="connsiteX650" fmla="*/ 471566 w 1062037"/>
                <a:gd name="connsiteY650" fmla="*/ 173383 h 909638"/>
                <a:gd name="connsiteX651" fmla="*/ 440423 w 1062037"/>
                <a:gd name="connsiteY651" fmla="*/ 142151 h 909638"/>
                <a:gd name="connsiteX652" fmla="*/ 437828 w 1062037"/>
                <a:gd name="connsiteY652" fmla="*/ 142151 h 909638"/>
                <a:gd name="connsiteX653" fmla="*/ 430043 w 1062037"/>
                <a:gd name="connsiteY653" fmla="*/ 152562 h 909638"/>
                <a:gd name="connsiteX654" fmla="*/ 427448 w 1062037"/>
                <a:gd name="connsiteY654" fmla="*/ 152562 h 909638"/>
                <a:gd name="connsiteX655" fmla="*/ 430043 w 1062037"/>
                <a:gd name="connsiteY655" fmla="*/ 66675 h 909638"/>
                <a:gd name="connsiteX656" fmla="*/ 508000 w 1062037"/>
                <a:gd name="connsiteY656" fmla="*/ 25400 h 909638"/>
                <a:gd name="connsiteX657" fmla="*/ 512762 w 1062037"/>
                <a:gd name="connsiteY657" fmla="*/ 28046 h 909638"/>
                <a:gd name="connsiteX658" fmla="*/ 505618 w 1062037"/>
                <a:gd name="connsiteY658" fmla="*/ 33338 h 909638"/>
                <a:gd name="connsiteX659" fmla="*/ 508000 w 1062037"/>
                <a:gd name="connsiteY659" fmla="*/ 25400 h 909638"/>
                <a:gd name="connsiteX660" fmla="*/ 528411 w 1062037"/>
                <a:gd name="connsiteY660" fmla="*/ 14288 h 909638"/>
                <a:gd name="connsiteX661" fmla="*/ 531132 w 1062037"/>
                <a:gd name="connsiteY661" fmla="*/ 14288 h 909638"/>
                <a:gd name="connsiteX662" fmla="*/ 536575 w 1062037"/>
                <a:gd name="connsiteY662" fmla="*/ 25718 h 909638"/>
                <a:gd name="connsiteX663" fmla="*/ 531132 w 1062037"/>
                <a:gd name="connsiteY663" fmla="*/ 28576 h 909638"/>
                <a:gd name="connsiteX664" fmla="*/ 525690 w 1062037"/>
                <a:gd name="connsiteY664" fmla="*/ 28576 h 909638"/>
                <a:gd name="connsiteX665" fmla="*/ 522968 w 1062037"/>
                <a:gd name="connsiteY665" fmla="*/ 28576 h 909638"/>
                <a:gd name="connsiteX666" fmla="*/ 520247 w 1062037"/>
                <a:gd name="connsiteY666" fmla="*/ 28576 h 909638"/>
                <a:gd name="connsiteX667" fmla="*/ 528411 w 1062037"/>
                <a:gd name="connsiteY667" fmla="*/ 14288 h 909638"/>
                <a:gd name="connsiteX668" fmla="*/ 728435 w 1062037"/>
                <a:gd name="connsiteY668" fmla="*/ 7938 h 909638"/>
                <a:gd name="connsiteX669" fmla="*/ 749299 w 1062037"/>
                <a:gd name="connsiteY669" fmla="*/ 40958 h 909638"/>
                <a:gd name="connsiteX670" fmla="*/ 725827 w 1062037"/>
                <a:gd name="connsiteY670" fmla="*/ 58738 h 909638"/>
                <a:gd name="connsiteX671" fmla="*/ 728435 w 1062037"/>
                <a:gd name="connsiteY671" fmla="*/ 7938 h 909638"/>
                <a:gd name="connsiteX672" fmla="*/ 333876 w 1062037"/>
                <a:gd name="connsiteY672" fmla="*/ 1588 h 909638"/>
                <a:gd name="connsiteX673" fmla="*/ 336466 w 1062037"/>
                <a:gd name="connsiteY673" fmla="*/ 1588 h 909638"/>
                <a:gd name="connsiteX674" fmla="*/ 364958 w 1062037"/>
                <a:gd name="connsiteY674" fmla="*/ 27816 h 909638"/>
                <a:gd name="connsiteX675" fmla="*/ 367548 w 1062037"/>
                <a:gd name="connsiteY675" fmla="*/ 4211 h 909638"/>
                <a:gd name="connsiteX676" fmla="*/ 390859 w 1062037"/>
                <a:gd name="connsiteY676" fmla="*/ 54044 h 909638"/>
                <a:gd name="connsiteX677" fmla="*/ 398629 w 1062037"/>
                <a:gd name="connsiteY677" fmla="*/ 90764 h 909638"/>
                <a:gd name="connsiteX678" fmla="*/ 406400 w 1062037"/>
                <a:gd name="connsiteY678" fmla="*/ 111747 h 909638"/>
                <a:gd name="connsiteX679" fmla="*/ 388269 w 1062037"/>
                <a:gd name="connsiteY679" fmla="*/ 122238 h 909638"/>
                <a:gd name="connsiteX680" fmla="*/ 385679 w 1062037"/>
                <a:gd name="connsiteY680" fmla="*/ 122238 h 909638"/>
                <a:gd name="connsiteX681" fmla="*/ 385679 w 1062037"/>
                <a:gd name="connsiteY681" fmla="*/ 98632 h 909638"/>
                <a:gd name="connsiteX682" fmla="*/ 383089 w 1062037"/>
                <a:gd name="connsiteY682" fmla="*/ 98632 h 909638"/>
                <a:gd name="connsiteX683" fmla="*/ 375318 w 1062037"/>
                <a:gd name="connsiteY683" fmla="*/ 96010 h 909638"/>
                <a:gd name="connsiteX684" fmla="*/ 367548 w 1062037"/>
                <a:gd name="connsiteY684" fmla="*/ 96010 h 909638"/>
                <a:gd name="connsiteX685" fmla="*/ 357187 w 1062037"/>
                <a:gd name="connsiteY685" fmla="*/ 98632 h 909638"/>
                <a:gd name="connsiteX686" fmla="*/ 333876 w 1062037"/>
                <a:gd name="connsiteY686" fmla="*/ 1588 h 909638"/>
                <a:gd name="connsiteX687" fmla="*/ 513292 w 1062037"/>
                <a:gd name="connsiteY687" fmla="*/ 0 h 909638"/>
                <a:gd name="connsiteX688" fmla="*/ 515937 w 1062037"/>
                <a:gd name="connsiteY688" fmla="*/ 2646 h 909638"/>
                <a:gd name="connsiteX689" fmla="*/ 510646 w 1062037"/>
                <a:gd name="connsiteY689" fmla="*/ 7938 h 909638"/>
                <a:gd name="connsiteX690" fmla="*/ 513292 w 1062037"/>
                <a:gd name="connsiteY690" fmla="*/ 0 h 909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</a:cxnLst>
              <a:rect l="l" t="t" r="r" b="b"/>
              <a:pathLst>
                <a:path w="1062037" h="909638">
                  <a:moveTo>
                    <a:pt x="634471" y="892175"/>
                  </a:moveTo>
                  <a:cubicBezTo>
                    <a:pt x="639763" y="892175"/>
                    <a:pt x="642409" y="894670"/>
                    <a:pt x="645054" y="899659"/>
                  </a:cubicBezTo>
                  <a:cubicBezTo>
                    <a:pt x="639763" y="902154"/>
                    <a:pt x="647700" y="907143"/>
                    <a:pt x="639763" y="909638"/>
                  </a:cubicBezTo>
                  <a:cubicBezTo>
                    <a:pt x="634471" y="902154"/>
                    <a:pt x="631825" y="902154"/>
                    <a:pt x="631825" y="894670"/>
                  </a:cubicBezTo>
                  <a:cubicBezTo>
                    <a:pt x="631825" y="894670"/>
                    <a:pt x="634471" y="892175"/>
                    <a:pt x="634471" y="892175"/>
                  </a:cubicBezTo>
                  <a:close/>
                  <a:moveTo>
                    <a:pt x="653256" y="885825"/>
                  </a:moveTo>
                  <a:cubicBezTo>
                    <a:pt x="656034" y="888471"/>
                    <a:pt x="656034" y="891117"/>
                    <a:pt x="658812" y="896408"/>
                  </a:cubicBezTo>
                  <a:cubicBezTo>
                    <a:pt x="658812" y="896408"/>
                    <a:pt x="656034" y="899054"/>
                    <a:pt x="653256" y="901700"/>
                  </a:cubicBezTo>
                  <a:cubicBezTo>
                    <a:pt x="647700" y="896408"/>
                    <a:pt x="650478" y="891117"/>
                    <a:pt x="653256" y="885825"/>
                  </a:cubicBezTo>
                  <a:close/>
                  <a:moveTo>
                    <a:pt x="878742" y="841375"/>
                  </a:moveTo>
                  <a:cubicBezTo>
                    <a:pt x="878742" y="841375"/>
                    <a:pt x="881306" y="844049"/>
                    <a:pt x="881306" y="844049"/>
                  </a:cubicBezTo>
                  <a:cubicBezTo>
                    <a:pt x="881306" y="852070"/>
                    <a:pt x="871049" y="862765"/>
                    <a:pt x="876177" y="873459"/>
                  </a:cubicBezTo>
                  <a:cubicBezTo>
                    <a:pt x="878742" y="873459"/>
                    <a:pt x="878742" y="873459"/>
                    <a:pt x="878742" y="873459"/>
                  </a:cubicBezTo>
                  <a:cubicBezTo>
                    <a:pt x="881306" y="873459"/>
                    <a:pt x="883870" y="868112"/>
                    <a:pt x="878742" y="865438"/>
                  </a:cubicBezTo>
                  <a:cubicBezTo>
                    <a:pt x="881306" y="865438"/>
                    <a:pt x="881306" y="865438"/>
                    <a:pt x="881306" y="865438"/>
                  </a:cubicBezTo>
                  <a:cubicBezTo>
                    <a:pt x="883870" y="865438"/>
                    <a:pt x="886435" y="868112"/>
                    <a:pt x="888999" y="873459"/>
                  </a:cubicBezTo>
                  <a:cubicBezTo>
                    <a:pt x="886435" y="878807"/>
                    <a:pt x="883870" y="886828"/>
                    <a:pt x="878742" y="892175"/>
                  </a:cubicBezTo>
                  <a:cubicBezTo>
                    <a:pt x="860791" y="881480"/>
                    <a:pt x="873613" y="865438"/>
                    <a:pt x="855662" y="849396"/>
                  </a:cubicBezTo>
                  <a:cubicBezTo>
                    <a:pt x="858227" y="849396"/>
                    <a:pt x="860791" y="846722"/>
                    <a:pt x="863355" y="846722"/>
                  </a:cubicBezTo>
                  <a:cubicBezTo>
                    <a:pt x="865920" y="846722"/>
                    <a:pt x="868484" y="849396"/>
                    <a:pt x="871049" y="852070"/>
                  </a:cubicBezTo>
                  <a:cubicBezTo>
                    <a:pt x="873613" y="849396"/>
                    <a:pt x="876177" y="841375"/>
                    <a:pt x="878742" y="841375"/>
                  </a:cubicBezTo>
                  <a:close/>
                  <a:moveTo>
                    <a:pt x="865540" y="828675"/>
                  </a:moveTo>
                  <a:cubicBezTo>
                    <a:pt x="868009" y="828675"/>
                    <a:pt x="868009" y="828675"/>
                    <a:pt x="870479" y="828675"/>
                  </a:cubicBezTo>
                  <a:cubicBezTo>
                    <a:pt x="870479" y="828675"/>
                    <a:pt x="870479" y="828675"/>
                    <a:pt x="872948" y="828675"/>
                  </a:cubicBezTo>
                  <a:cubicBezTo>
                    <a:pt x="872948" y="828675"/>
                    <a:pt x="872948" y="828675"/>
                    <a:pt x="875418" y="828675"/>
                  </a:cubicBezTo>
                  <a:cubicBezTo>
                    <a:pt x="875418" y="831453"/>
                    <a:pt x="877887" y="834232"/>
                    <a:pt x="875418" y="837010"/>
                  </a:cubicBezTo>
                  <a:cubicBezTo>
                    <a:pt x="872948" y="837010"/>
                    <a:pt x="872948" y="839788"/>
                    <a:pt x="870479" y="839788"/>
                  </a:cubicBezTo>
                  <a:cubicBezTo>
                    <a:pt x="865540" y="839788"/>
                    <a:pt x="860601" y="837010"/>
                    <a:pt x="855662" y="831453"/>
                  </a:cubicBezTo>
                  <a:cubicBezTo>
                    <a:pt x="860601" y="828675"/>
                    <a:pt x="863071" y="828675"/>
                    <a:pt x="865540" y="828675"/>
                  </a:cubicBezTo>
                  <a:close/>
                  <a:moveTo>
                    <a:pt x="630238" y="811213"/>
                  </a:moveTo>
                  <a:cubicBezTo>
                    <a:pt x="632884" y="811213"/>
                    <a:pt x="635529" y="813594"/>
                    <a:pt x="638175" y="815976"/>
                  </a:cubicBezTo>
                  <a:cubicBezTo>
                    <a:pt x="635529" y="818357"/>
                    <a:pt x="632884" y="820738"/>
                    <a:pt x="627592" y="820738"/>
                  </a:cubicBezTo>
                  <a:cubicBezTo>
                    <a:pt x="627592" y="820738"/>
                    <a:pt x="624946" y="818357"/>
                    <a:pt x="622300" y="815976"/>
                  </a:cubicBezTo>
                  <a:cubicBezTo>
                    <a:pt x="624946" y="813594"/>
                    <a:pt x="627592" y="811213"/>
                    <a:pt x="630238" y="811213"/>
                  </a:cubicBezTo>
                  <a:close/>
                  <a:moveTo>
                    <a:pt x="855027" y="790575"/>
                  </a:moveTo>
                  <a:cubicBezTo>
                    <a:pt x="860107" y="790575"/>
                    <a:pt x="865187" y="795867"/>
                    <a:pt x="860107" y="798513"/>
                  </a:cubicBezTo>
                  <a:cubicBezTo>
                    <a:pt x="857567" y="798513"/>
                    <a:pt x="855027" y="795867"/>
                    <a:pt x="852487" y="793221"/>
                  </a:cubicBezTo>
                  <a:cubicBezTo>
                    <a:pt x="852487" y="790575"/>
                    <a:pt x="855027" y="790575"/>
                    <a:pt x="855027" y="790575"/>
                  </a:cubicBezTo>
                  <a:close/>
                  <a:moveTo>
                    <a:pt x="842168" y="784225"/>
                  </a:moveTo>
                  <a:cubicBezTo>
                    <a:pt x="844946" y="784225"/>
                    <a:pt x="844946" y="787003"/>
                    <a:pt x="847724" y="789782"/>
                  </a:cubicBezTo>
                  <a:cubicBezTo>
                    <a:pt x="844946" y="795338"/>
                    <a:pt x="842168" y="792560"/>
                    <a:pt x="836612" y="795338"/>
                  </a:cubicBezTo>
                  <a:cubicBezTo>
                    <a:pt x="836612" y="792560"/>
                    <a:pt x="836612" y="789782"/>
                    <a:pt x="836612" y="789782"/>
                  </a:cubicBezTo>
                  <a:cubicBezTo>
                    <a:pt x="836612" y="787003"/>
                    <a:pt x="839390" y="784225"/>
                    <a:pt x="842168" y="784225"/>
                  </a:cubicBezTo>
                  <a:close/>
                  <a:moveTo>
                    <a:pt x="852685" y="766763"/>
                  </a:moveTo>
                  <a:cubicBezTo>
                    <a:pt x="855265" y="766763"/>
                    <a:pt x="860424" y="769144"/>
                    <a:pt x="860424" y="771526"/>
                  </a:cubicBezTo>
                  <a:cubicBezTo>
                    <a:pt x="857845" y="773907"/>
                    <a:pt x="852685" y="776288"/>
                    <a:pt x="850106" y="776288"/>
                  </a:cubicBezTo>
                  <a:cubicBezTo>
                    <a:pt x="844946" y="776288"/>
                    <a:pt x="842367" y="773907"/>
                    <a:pt x="839787" y="769144"/>
                  </a:cubicBezTo>
                  <a:cubicBezTo>
                    <a:pt x="844946" y="769144"/>
                    <a:pt x="847526" y="766763"/>
                    <a:pt x="852685" y="766763"/>
                  </a:cubicBezTo>
                  <a:close/>
                  <a:moveTo>
                    <a:pt x="764721" y="758825"/>
                  </a:moveTo>
                  <a:cubicBezTo>
                    <a:pt x="767216" y="758825"/>
                    <a:pt x="772205" y="758825"/>
                    <a:pt x="774699" y="761603"/>
                  </a:cubicBezTo>
                  <a:cubicBezTo>
                    <a:pt x="772205" y="767160"/>
                    <a:pt x="769710" y="769938"/>
                    <a:pt x="764721" y="769938"/>
                  </a:cubicBezTo>
                  <a:cubicBezTo>
                    <a:pt x="762226" y="769938"/>
                    <a:pt x="757237" y="767160"/>
                    <a:pt x="757237" y="761603"/>
                  </a:cubicBezTo>
                  <a:cubicBezTo>
                    <a:pt x="759732" y="758825"/>
                    <a:pt x="762226" y="758825"/>
                    <a:pt x="764721" y="758825"/>
                  </a:cubicBezTo>
                  <a:close/>
                  <a:moveTo>
                    <a:pt x="476930" y="754063"/>
                  </a:moveTo>
                  <a:cubicBezTo>
                    <a:pt x="479652" y="759355"/>
                    <a:pt x="490537" y="764646"/>
                    <a:pt x="487816" y="769938"/>
                  </a:cubicBezTo>
                  <a:cubicBezTo>
                    <a:pt x="487816" y="769938"/>
                    <a:pt x="487816" y="769938"/>
                    <a:pt x="485094" y="769938"/>
                  </a:cubicBezTo>
                  <a:cubicBezTo>
                    <a:pt x="482373" y="769938"/>
                    <a:pt x="471487" y="756709"/>
                    <a:pt x="476930" y="754063"/>
                  </a:cubicBezTo>
                  <a:close/>
                  <a:moveTo>
                    <a:pt x="865187" y="717550"/>
                  </a:moveTo>
                  <a:cubicBezTo>
                    <a:pt x="873352" y="717550"/>
                    <a:pt x="878794" y="725289"/>
                    <a:pt x="884237" y="730449"/>
                  </a:cubicBezTo>
                  <a:cubicBezTo>
                    <a:pt x="884237" y="733028"/>
                    <a:pt x="884237" y="735608"/>
                    <a:pt x="878794" y="738188"/>
                  </a:cubicBezTo>
                  <a:cubicBezTo>
                    <a:pt x="870630" y="730449"/>
                    <a:pt x="870630" y="722709"/>
                    <a:pt x="865187" y="717550"/>
                  </a:cubicBezTo>
                  <a:close/>
                  <a:moveTo>
                    <a:pt x="955675" y="660400"/>
                  </a:moveTo>
                  <a:cubicBezTo>
                    <a:pt x="955675" y="660400"/>
                    <a:pt x="955675" y="660400"/>
                    <a:pt x="958453" y="660400"/>
                  </a:cubicBezTo>
                  <a:cubicBezTo>
                    <a:pt x="961231" y="660400"/>
                    <a:pt x="964009" y="660400"/>
                    <a:pt x="966787" y="662781"/>
                  </a:cubicBezTo>
                  <a:cubicBezTo>
                    <a:pt x="966787" y="665163"/>
                    <a:pt x="964009" y="665163"/>
                    <a:pt x="964009" y="665163"/>
                  </a:cubicBezTo>
                  <a:cubicBezTo>
                    <a:pt x="961231" y="665163"/>
                    <a:pt x="958453" y="662781"/>
                    <a:pt x="955675" y="660400"/>
                  </a:cubicBezTo>
                  <a:close/>
                  <a:moveTo>
                    <a:pt x="855662" y="660400"/>
                  </a:moveTo>
                  <a:cubicBezTo>
                    <a:pt x="858308" y="660400"/>
                    <a:pt x="860954" y="663046"/>
                    <a:pt x="863599" y="668338"/>
                  </a:cubicBezTo>
                  <a:cubicBezTo>
                    <a:pt x="860954" y="668338"/>
                    <a:pt x="858308" y="663046"/>
                    <a:pt x="855662" y="660400"/>
                  </a:cubicBezTo>
                  <a:close/>
                  <a:moveTo>
                    <a:pt x="935037" y="647700"/>
                  </a:moveTo>
                  <a:cubicBezTo>
                    <a:pt x="937683" y="647700"/>
                    <a:pt x="942974" y="654844"/>
                    <a:pt x="942974" y="657225"/>
                  </a:cubicBezTo>
                  <a:cubicBezTo>
                    <a:pt x="940329" y="657225"/>
                    <a:pt x="940329" y="657225"/>
                    <a:pt x="940329" y="657225"/>
                  </a:cubicBezTo>
                  <a:cubicBezTo>
                    <a:pt x="935037" y="657225"/>
                    <a:pt x="935037" y="650081"/>
                    <a:pt x="935037" y="647700"/>
                  </a:cubicBezTo>
                  <a:close/>
                  <a:moveTo>
                    <a:pt x="391319" y="628650"/>
                  </a:moveTo>
                  <a:cubicBezTo>
                    <a:pt x="393700" y="636389"/>
                    <a:pt x="391319" y="641549"/>
                    <a:pt x="391319" y="649288"/>
                  </a:cubicBezTo>
                  <a:cubicBezTo>
                    <a:pt x="384175" y="646708"/>
                    <a:pt x="384175" y="628650"/>
                    <a:pt x="391319" y="628650"/>
                  </a:cubicBezTo>
                  <a:close/>
                  <a:moveTo>
                    <a:pt x="945991" y="615950"/>
                  </a:moveTo>
                  <a:cubicBezTo>
                    <a:pt x="954087" y="629179"/>
                    <a:pt x="943292" y="634471"/>
                    <a:pt x="937895" y="639763"/>
                  </a:cubicBezTo>
                  <a:cubicBezTo>
                    <a:pt x="927100" y="629179"/>
                    <a:pt x="935196" y="618596"/>
                    <a:pt x="945991" y="615950"/>
                  </a:cubicBezTo>
                  <a:close/>
                  <a:moveTo>
                    <a:pt x="329009" y="547688"/>
                  </a:moveTo>
                  <a:cubicBezTo>
                    <a:pt x="329009" y="547688"/>
                    <a:pt x="331787" y="547688"/>
                    <a:pt x="331787" y="550334"/>
                  </a:cubicBezTo>
                  <a:cubicBezTo>
                    <a:pt x="329009" y="555626"/>
                    <a:pt x="326231" y="550334"/>
                    <a:pt x="323453" y="552980"/>
                  </a:cubicBezTo>
                  <a:cubicBezTo>
                    <a:pt x="320675" y="550334"/>
                    <a:pt x="326231" y="547688"/>
                    <a:pt x="329009" y="547688"/>
                  </a:cubicBezTo>
                  <a:close/>
                  <a:moveTo>
                    <a:pt x="349844" y="527050"/>
                  </a:moveTo>
                  <a:cubicBezTo>
                    <a:pt x="352424" y="535385"/>
                    <a:pt x="347265" y="538163"/>
                    <a:pt x="342105" y="538163"/>
                  </a:cubicBezTo>
                  <a:cubicBezTo>
                    <a:pt x="336946" y="538163"/>
                    <a:pt x="334366" y="535385"/>
                    <a:pt x="331787" y="529828"/>
                  </a:cubicBezTo>
                  <a:cubicBezTo>
                    <a:pt x="336946" y="527050"/>
                    <a:pt x="342105" y="529828"/>
                    <a:pt x="349844" y="527050"/>
                  </a:cubicBezTo>
                  <a:close/>
                  <a:moveTo>
                    <a:pt x="1049139" y="490538"/>
                  </a:moveTo>
                  <a:cubicBezTo>
                    <a:pt x="1054298" y="490538"/>
                    <a:pt x="1056878" y="493078"/>
                    <a:pt x="1062037" y="495618"/>
                  </a:cubicBezTo>
                  <a:cubicBezTo>
                    <a:pt x="1059458" y="500698"/>
                    <a:pt x="1056878" y="503238"/>
                    <a:pt x="1051719" y="503238"/>
                  </a:cubicBezTo>
                  <a:cubicBezTo>
                    <a:pt x="1046559" y="503238"/>
                    <a:pt x="1041400" y="498158"/>
                    <a:pt x="1041400" y="493078"/>
                  </a:cubicBezTo>
                  <a:cubicBezTo>
                    <a:pt x="1043980" y="490538"/>
                    <a:pt x="1046559" y="490538"/>
                    <a:pt x="1049139" y="490538"/>
                  </a:cubicBezTo>
                  <a:close/>
                  <a:moveTo>
                    <a:pt x="932543" y="465138"/>
                  </a:moveTo>
                  <a:cubicBezTo>
                    <a:pt x="935265" y="465138"/>
                    <a:pt x="937986" y="467678"/>
                    <a:pt x="940707" y="470218"/>
                  </a:cubicBezTo>
                  <a:cubicBezTo>
                    <a:pt x="946150" y="480378"/>
                    <a:pt x="940707" y="490538"/>
                    <a:pt x="946150" y="500698"/>
                  </a:cubicBezTo>
                  <a:cubicBezTo>
                    <a:pt x="943429" y="503238"/>
                    <a:pt x="940707" y="503238"/>
                    <a:pt x="937986" y="503238"/>
                  </a:cubicBezTo>
                  <a:cubicBezTo>
                    <a:pt x="937986" y="503238"/>
                    <a:pt x="935265" y="503238"/>
                    <a:pt x="935265" y="500698"/>
                  </a:cubicBezTo>
                  <a:cubicBezTo>
                    <a:pt x="932543" y="493078"/>
                    <a:pt x="935265" y="487998"/>
                    <a:pt x="937986" y="482918"/>
                  </a:cubicBezTo>
                  <a:cubicBezTo>
                    <a:pt x="932543" y="475298"/>
                    <a:pt x="927100" y="470218"/>
                    <a:pt x="929822" y="467678"/>
                  </a:cubicBezTo>
                  <a:cubicBezTo>
                    <a:pt x="929822" y="465138"/>
                    <a:pt x="932543" y="465138"/>
                    <a:pt x="932543" y="465138"/>
                  </a:cubicBezTo>
                  <a:close/>
                  <a:moveTo>
                    <a:pt x="941070" y="400050"/>
                  </a:moveTo>
                  <a:cubicBezTo>
                    <a:pt x="943610" y="404812"/>
                    <a:pt x="943610" y="407194"/>
                    <a:pt x="946150" y="409575"/>
                  </a:cubicBezTo>
                  <a:cubicBezTo>
                    <a:pt x="943610" y="409575"/>
                    <a:pt x="943610" y="409575"/>
                    <a:pt x="941070" y="409575"/>
                  </a:cubicBezTo>
                  <a:cubicBezTo>
                    <a:pt x="938530" y="409575"/>
                    <a:pt x="935990" y="409575"/>
                    <a:pt x="933450" y="407194"/>
                  </a:cubicBezTo>
                  <a:cubicBezTo>
                    <a:pt x="935990" y="404812"/>
                    <a:pt x="938530" y="402431"/>
                    <a:pt x="941070" y="400050"/>
                  </a:cubicBezTo>
                  <a:close/>
                  <a:moveTo>
                    <a:pt x="986895" y="395288"/>
                  </a:moveTo>
                  <a:cubicBezTo>
                    <a:pt x="992187" y="403027"/>
                    <a:pt x="1000124" y="408187"/>
                    <a:pt x="1000124" y="410766"/>
                  </a:cubicBezTo>
                  <a:cubicBezTo>
                    <a:pt x="997478" y="415926"/>
                    <a:pt x="994833" y="415926"/>
                    <a:pt x="992187" y="415926"/>
                  </a:cubicBezTo>
                  <a:cubicBezTo>
                    <a:pt x="989541" y="415926"/>
                    <a:pt x="989541" y="415926"/>
                    <a:pt x="989541" y="415926"/>
                  </a:cubicBezTo>
                  <a:cubicBezTo>
                    <a:pt x="989541" y="415926"/>
                    <a:pt x="986895" y="415926"/>
                    <a:pt x="986895" y="415926"/>
                  </a:cubicBezTo>
                  <a:cubicBezTo>
                    <a:pt x="986895" y="405607"/>
                    <a:pt x="986895" y="403027"/>
                    <a:pt x="976312" y="397868"/>
                  </a:cubicBezTo>
                  <a:cubicBezTo>
                    <a:pt x="981604" y="395288"/>
                    <a:pt x="984250" y="397868"/>
                    <a:pt x="986895" y="395288"/>
                  </a:cubicBezTo>
                  <a:close/>
                  <a:moveTo>
                    <a:pt x="956204" y="392113"/>
                  </a:moveTo>
                  <a:cubicBezTo>
                    <a:pt x="961496" y="392113"/>
                    <a:pt x="964141" y="394759"/>
                    <a:pt x="966787" y="397405"/>
                  </a:cubicBezTo>
                  <a:cubicBezTo>
                    <a:pt x="964141" y="400051"/>
                    <a:pt x="964141" y="400051"/>
                    <a:pt x="961496" y="400051"/>
                  </a:cubicBezTo>
                  <a:cubicBezTo>
                    <a:pt x="958850" y="400051"/>
                    <a:pt x="953558" y="397405"/>
                    <a:pt x="950912" y="394759"/>
                  </a:cubicBezTo>
                  <a:cubicBezTo>
                    <a:pt x="953558" y="392113"/>
                    <a:pt x="953558" y="392113"/>
                    <a:pt x="956204" y="392113"/>
                  </a:cubicBezTo>
                  <a:close/>
                  <a:moveTo>
                    <a:pt x="292417" y="392113"/>
                  </a:moveTo>
                  <a:cubicBezTo>
                    <a:pt x="297497" y="394693"/>
                    <a:pt x="300037" y="405012"/>
                    <a:pt x="294957" y="412751"/>
                  </a:cubicBezTo>
                  <a:cubicBezTo>
                    <a:pt x="289877" y="405012"/>
                    <a:pt x="287337" y="397272"/>
                    <a:pt x="292417" y="392113"/>
                  </a:cubicBezTo>
                  <a:close/>
                  <a:moveTo>
                    <a:pt x="826558" y="352425"/>
                  </a:moveTo>
                  <a:cubicBezTo>
                    <a:pt x="831849" y="355203"/>
                    <a:pt x="831849" y="360760"/>
                    <a:pt x="829204" y="363538"/>
                  </a:cubicBezTo>
                  <a:cubicBezTo>
                    <a:pt x="829204" y="363538"/>
                    <a:pt x="826558" y="363538"/>
                    <a:pt x="826558" y="363538"/>
                  </a:cubicBezTo>
                  <a:cubicBezTo>
                    <a:pt x="823912" y="357981"/>
                    <a:pt x="823912" y="355203"/>
                    <a:pt x="826558" y="352425"/>
                  </a:cubicBezTo>
                  <a:close/>
                  <a:moveTo>
                    <a:pt x="1049020" y="347663"/>
                  </a:moveTo>
                  <a:cubicBezTo>
                    <a:pt x="1051560" y="350441"/>
                    <a:pt x="1054100" y="355998"/>
                    <a:pt x="1049020" y="358776"/>
                  </a:cubicBezTo>
                  <a:cubicBezTo>
                    <a:pt x="1041400" y="355998"/>
                    <a:pt x="1041400" y="347663"/>
                    <a:pt x="1049020" y="347663"/>
                  </a:cubicBezTo>
                  <a:close/>
                  <a:moveTo>
                    <a:pt x="1020575" y="339725"/>
                  </a:moveTo>
                  <a:cubicBezTo>
                    <a:pt x="1033649" y="352954"/>
                    <a:pt x="1041493" y="371475"/>
                    <a:pt x="1049337" y="387350"/>
                  </a:cubicBezTo>
                  <a:cubicBezTo>
                    <a:pt x="1044108" y="395287"/>
                    <a:pt x="1041493" y="400579"/>
                    <a:pt x="1033649" y="403225"/>
                  </a:cubicBezTo>
                  <a:cubicBezTo>
                    <a:pt x="1015346" y="395287"/>
                    <a:pt x="1015346" y="387350"/>
                    <a:pt x="1004887" y="368829"/>
                  </a:cubicBezTo>
                  <a:cubicBezTo>
                    <a:pt x="1012731" y="358246"/>
                    <a:pt x="1010117" y="347662"/>
                    <a:pt x="1020575" y="339725"/>
                  </a:cubicBezTo>
                  <a:close/>
                  <a:moveTo>
                    <a:pt x="222778" y="339725"/>
                  </a:moveTo>
                  <a:cubicBezTo>
                    <a:pt x="228070" y="339725"/>
                    <a:pt x="233362" y="345281"/>
                    <a:pt x="233362" y="348060"/>
                  </a:cubicBezTo>
                  <a:cubicBezTo>
                    <a:pt x="233362" y="350838"/>
                    <a:pt x="230716" y="350838"/>
                    <a:pt x="228070" y="350838"/>
                  </a:cubicBezTo>
                  <a:cubicBezTo>
                    <a:pt x="225424" y="350838"/>
                    <a:pt x="222778" y="348060"/>
                    <a:pt x="217487" y="342503"/>
                  </a:cubicBezTo>
                  <a:cubicBezTo>
                    <a:pt x="220133" y="342503"/>
                    <a:pt x="220133" y="339725"/>
                    <a:pt x="222778" y="339725"/>
                  </a:cubicBezTo>
                  <a:close/>
                  <a:moveTo>
                    <a:pt x="251777" y="311150"/>
                  </a:moveTo>
                  <a:cubicBezTo>
                    <a:pt x="256857" y="311150"/>
                    <a:pt x="261937" y="319485"/>
                    <a:pt x="256857" y="322263"/>
                  </a:cubicBezTo>
                  <a:cubicBezTo>
                    <a:pt x="254317" y="319485"/>
                    <a:pt x="251777" y="319485"/>
                    <a:pt x="249237" y="313928"/>
                  </a:cubicBezTo>
                  <a:cubicBezTo>
                    <a:pt x="251777" y="313928"/>
                    <a:pt x="251777" y="311150"/>
                    <a:pt x="251777" y="311150"/>
                  </a:cubicBezTo>
                  <a:close/>
                  <a:moveTo>
                    <a:pt x="196850" y="311150"/>
                  </a:moveTo>
                  <a:cubicBezTo>
                    <a:pt x="204470" y="311150"/>
                    <a:pt x="212090" y="319087"/>
                    <a:pt x="222250" y="327025"/>
                  </a:cubicBezTo>
                  <a:cubicBezTo>
                    <a:pt x="219710" y="327025"/>
                    <a:pt x="219710" y="327025"/>
                    <a:pt x="217170" y="327025"/>
                  </a:cubicBezTo>
                  <a:cubicBezTo>
                    <a:pt x="209550" y="327025"/>
                    <a:pt x="201930" y="319087"/>
                    <a:pt x="196850" y="311150"/>
                  </a:cubicBezTo>
                  <a:close/>
                  <a:moveTo>
                    <a:pt x="942657" y="309563"/>
                  </a:moveTo>
                  <a:cubicBezTo>
                    <a:pt x="942657" y="309563"/>
                    <a:pt x="945197" y="309563"/>
                    <a:pt x="947737" y="311944"/>
                  </a:cubicBezTo>
                  <a:cubicBezTo>
                    <a:pt x="947737" y="316707"/>
                    <a:pt x="945197" y="319088"/>
                    <a:pt x="940117" y="323851"/>
                  </a:cubicBezTo>
                  <a:cubicBezTo>
                    <a:pt x="937577" y="319088"/>
                    <a:pt x="935037" y="316707"/>
                    <a:pt x="935037" y="314326"/>
                  </a:cubicBezTo>
                  <a:cubicBezTo>
                    <a:pt x="937577" y="311944"/>
                    <a:pt x="940117" y="309563"/>
                    <a:pt x="942657" y="309563"/>
                  </a:cubicBezTo>
                  <a:close/>
                  <a:moveTo>
                    <a:pt x="658284" y="309563"/>
                  </a:moveTo>
                  <a:cubicBezTo>
                    <a:pt x="663575" y="314552"/>
                    <a:pt x="663575" y="319542"/>
                    <a:pt x="663575" y="324531"/>
                  </a:cubicBezTo>
                  <a:cubicBezTo>
                    <a:pt x="663575" y="327026"/>
                    <a:pt x="660929" y="327026"/>
                    <a:pt x="660929" y="327026"/>
                  </a:cubicBezTo>
                  <a:cubicBezTo>
                    <a:pt x="655638" y="327026"/>
                    <a:pt x="652992" y="322036"/>
                    <a:pt x="647700" y="319542"/>
                  </a:cubicBezTo>
                  <a:cubicBezTo>
                    <a:pt x="655638" y="314552"/>
                    <a:pt x="652992" y="312058"/>
                    <a:pt x="658284" y="309563"/>
                  </a:cubicBezTo>
                  <a:close/>
                  <a:moveTo>
                    <a:pt x="868269" y="306388"/>
                  </a:moveTo>
                  <a:cubicBezTo>
                    <a:pt x="870884" y="306388"/>
                    <a:pt x="873499" y="306388"/>
                    <a:pt x="876113" y="306388"/>
                  </a:cubicBezTo>
                  <a:cubicBezTo>
                    <a:pt x="878728" y="314099"/>
                    <a:pt x="873499" y="319239"/>
                    <a:pt x="883958" y="324380"/>
                  </a:cubicBezTo>
                  <a:cubicBezTo>
                    <a:pt x="883958" y="329520"/>
                    <a:pt x="878728" y="326950"/>
                    <a:pt x="878728" y="332090"/>
                  </a:cubicBezTo>
                  <a:cubicBezTo>
                    <a:pt x="881343" y="337231"/>
                    <a:pt x="883958" y="334660"/>
                    <a:pt x="886572" y="339801"/>
                  </a:cubicBezTo>
                  <a:cubicBezTo>
                    <a:pt x="891802" y="337231"/>
                    <a:pt x="883958" y="334660"/>
                    <a:pt x="891802" y="332090"/>
                  </a:cubicBezTo>
                  <a:cubicBezTo>
                    <a:pt x="899646" y="342371"/>
                    <a:pt x="904875" y="352652"/>
                    <a:pt x="894416" y="360363"/>
                  </a:cubicBezTo>
                  <a:cubicBezTo>
                    <a:pt x="883958" y="352652"/>
                    <a:pt x="863040" y="352652"/>
                    <a:pt x="873499" y="334660"/>
                  </a:cubicBezTo>
                  <a:cubicBezTo>
                    <a:pt x="868269" y="329520"/>
                    <a:pt x="863040" y="321809"/>
                    <a:pt x="870884" y="316669"/>
                  </a:cubicBezTo>
                  <a:cubicBezTo>
                    <a:pt x="868269" y="311528"/>
                    <a:pt x="863040" y="314099"/>
                    <a:pt x="860425" y="308958"/>
                  </a:cubicBezTo>
                  <a:cubicBezTo>
                    <a:pt x="863040" y="306388"/>
                    <a:pt x="865655" y="306388"/>
                    <a:pt x="868269" y="306388"/>
                  </a:cubicBezTo>
                  <a:close/>
                  <a:moveTo>
                    <a:pt x="391914" y="306388"/>
                  </a:moveTo>
                  <a:cubicBezTo>
                    <a:pt x="397073" y="308883"/>
                    <a:pt x="404812" y="316367"/>
                    <a:pt x="404812" y="321356"/>
                  </a:cubicBezTo>
                  <a:cubicBezTo>
                    <a:pt x="402232" y="323851"/>
                    <a:pt x="402232" y="323851"/>
                    <a:pt x="399653" y="323851"/>
                  </a:cubicBezTo>
                  <a:cubicBezTo>
                    <a:pt x="394493" y="323851"/>
                    <a:pt x="384175" y="311377"/>
                    <a:pt x="391914" y="306388"/>
                  </a:cubicBezTo>
                  <a:close/>
                  <a:moveTo>
                    <a:pt x="238578" y="303213"/>
                  </a:moveTo>
                  <a:cubicBezTo>
                    <a:pt x="241073" y="305753"/>
                    <a:pt x="243567" y="308293"/>
                    <a:pt x="246062" y="310833"/>
                  </a:cubicBezTo>
                  <a:cubicBezTo>
                    <a:pt x="241073" y="315913"/>
                    <a:pt x="238578" y="313373"/>
                    <a:pt x="233589" y="315913"/>
                  </a:cubicBezTo>
                  <a:cubicBezTo>
                    <a:pt x="228600" y="310833"/>
                    <a:pt x="236083" y="305753"/>
                    <a:pt x="238578" y="303213"/>
                  </a:cubicBezTo>
                  <a:close/>
                  <a:moveTo>
                    <a:pt x="176212" y="298450"/>
                  </a:moveTo>
                  <a:cubicBezTo>
                    <a:pt x="181504" y="298450"/>
                    <a:pt x="184150" y="308610"/>
                    <a:pt x="178858" y="311150"/>
                  </a:cubicBezTo>
                  <a:cubicBezTo>
                    <a:pt x="176212" y="311150"/>
                    <a:pt x="168275" y="303530"/>
                    <a:pt x="173566" y="300990"/>
                  </a:cubicBezTo>
                  <a:cubicBezTo>
                    <a:pt x="173566" y="298450"/>
                    <a:pt x="173566" y="298450"/>
                    <a:pt x="176212" y="298450"/>
                  </a:cubicBezTo>
                  <a:close/>
                  <a:moveTo>
                    <a:pt x="251618" y="287338"/>
                  </a:moveTo>
                  <a:cubicBezTo>
                    <a:pt x="254198" y="287338"/>
                    <a:pt x="256778" y="290116"/>
                    <a:pt x="261937" y="292894"/>
                  </a:cubicBezTo>
                  <a:cubicBezTo>
                    <a:pt x="259357" y="298451"/>
                    <a:pt x="256778" y="298451"/>
                    <a:pt x="251618" y="298451"/>
                  </a:cubicBezTo>
                  <a:cubicBezTo>
                    <a:pt x="249039" y="298451"/>
                    <a:pt x="243879" y="295673"/>
                    <a:pt x="241300" y="290116"/>
                  </a:cubicBezTo>
                  <a:cubicBezTo>
                    <a:pt x="243879" y="290116"/>
                    <a:pt x="246459" y="287338"/>
                    <a:pt x="251618" y="287338"/>
                  </a:cubicBezTo>
                  <a:close/>
                  <a:moveTo>
                    <a:pt x="694531" y="285750"/>
                  </a:moveTo>
                  <a:cubicBezTo>
                    <a:pt x="696913" y="288131"/>
                    <a:pt x="699294" y="288131"/>
                    <a:pt x="701675" y="292894"/>
                  </a:cubicBezTo>
                  <a:cubicBezTo>
                    <a:pt x="701675" y="295275"/>
                    <a:pt x="699294" y="295275"/>
                    <a:pt x="699294" y="295275"/>
                  </a:cubicBezTo>
                  <a:cubicBezTo>
                    <a:pt x="699294" y="295275"/>
                    <a:pt x="696913" y="292894"/>
                    <a:pt x="696913" y="292894"/>
                  </a:cubicBezTo>
                  <a:cubicBezTo>
                    <a:pt x="694531" y="292894"/>
                    <a:pt x="694531" y="292894"/>
                    <a:pt x="692150" y="292894"/>
                  </a:cubicBezTo>
                  <a:cubicBezTo>
                    <a:pt x="692150" y="290512"/>
                    <a:pt x="692150" y="288131"/>
                    <a:pt x="694531" y="285750"/>
                  </a:cubicBezTo>
                  <a:close/>
                  <a:moveTo>
                    <a:pt x="355145" y="269875"/>
                  </a:moveTo>
                  <a:cubicBezTo>
                    <a:pt x="360135" y="269875"/>
                    <a:pt x="362629" y="272653"/>
                    <a:pt x="365124" y="272653"/>
                  </a:cubicBezTo>
                  <a:cubicBezTo>
                    <a:pt x="365124" y="278210"/>
                    <a:pt x="360135" y="280988"/>
                    <a:pt x="357640" y="280988"/>
                  </a:cubicBezTo>
                  <a:cubicBezTo>
                    <a:pt x="355145" y="280988"/>
                    <a:pt x="352651" y="278210"/>
                    <a:pt x="347662" y="272653"/>
                  </a:cubicBezTo>
                  <a:cubicBezTo>
                    <a:pt x="350156" y="269875"/>
                    <a:pt x="352651" y="269875"/>
                    <a:pt x="355145" y="269875"/>
                  </a:cubicBezTo>
                  <a:close/>
                  <a:moveTo>
                    <a:pt x="183515" y="269875"/>
                  </a:moveTo>
                  <a:cubicBezTo>
                    <a:pt x="186055" y="269875"/>
                    <a:pt x="193675" y="277495"/>
                    <a:pt x="193675" y="282575"/>
                  </a:cubicBezTo>
                  <a:cubicBezTo>
                    <a:pt x="186055" y="285115"/>
                    <a:pt x="183515" y="290195"/>
                    <a:pt x="186055" y="295275"/>
                  </a:cubicBezTo>
                  <a:cubicBezTo>
                    <a:pt x="180975" y="295275"/>
                    <a:pt x="173355" y="292735"/>
                    <a:pt x="168275" y="285115"/>
                  </a:cubicBezTo>
                  <a:cubicBezTo>
                    <a:pt x="168275" y="282575"/>
                    <a:pt x="168275" y="282575"/>
                    <a:pt x="170815" y="282575"/>
                  </a:cubicBezTo>
                  <a:cubicBezTo>
                    <a:pt x="170815" y="282575"/>
                    <a:pt x="173355" y="285115"/>
                    <a:pt x="175895" y="287655"/>
                  </a:cubicBezTo>
                  <a:cubicBezTo>
                    <a:pt x="178435" y="282575"/>
                    <a:pt x="175895" y="277495"/>
                    <a:pt x="178435" y="272415"/>
                  </a:cubicBezTo>
                  <a:cubicBezTo>
                    <a:pt x="180975" y="272415"/>
                    <a:pt x="180975" y="272415"/>
                    <a:pt x="183515" y="269875"/>
                  </a:cubicBezTo>
                  <a:close/>
                  <a:moveTo>
                    <a:pt x="223043" y="261938"/>
                  </a:moveTo>
                  <a:cubicBezTo>
                    <a:pt x="227806" y="264716"/>
                    <a:pt x="230187" y="270273"/>
                    <a:pt x="225424" y="273051"/>
                  </a:cubicBezTo>
                  <a:cubicBezTo>
                    <a:pt x="223043" y="267494"/>
                    <a:pt x="220662" y="264716"/>
                    <a:pt x="223043" y="261938"/>
                  </a:cubicBezTo>
                  <a:close/>
                  <a:moveTo>
                    <a:pt x="279626" y="252413"/>
                  </a:moveTo>
                  <a:cubicBezTo>
                    <a:pt x="284615" y="252413"/>
                    <a:pt x="289604" y="254794"/>
                    <a:pt x="292099" y="261938"/>
                  </a:cubicBezTo>
                  <a:cubicBezTo>
                    <a:pt x="289604" y="261938"/>
                    <a:pt x="289604" y="261938"/>
                    <a:pt x="287110" y="261938"/>
                  </a:cubicBezTo>
                  <a:cubicBezTo>
                    <a:pt x="284615" y="261938"/>
                    <a:pt x="279626" y="257175"/>
                    <a:pt x="274637" y="254794"/>
                  </a:cubicBezTo>
                  <a:cubicBezTo>
                    <a:pt x="277131" y="252413"/>
                    <a:pt x="279626" y="252413"/>
                    <a:pt x="279626" y="252413"/>
                  </a:cubicBezTo>
                  <a:close/>
                  <a:moveTo>
                    <a:pt x="61912" y="225425"/>
                  </a:moveTo>
                  <a:cubicBezTo>
                    <a:pt x="64491" y="225425"/>
                    <a:pt x="64491" y="225425"/>
                    <a:pt x="67071" y="225425"/>
                  </a:cubicBezTo>
                  <a:cubicBezTo>
                    <a:pt x="72230" y="225425"/>
                    <a:pt x="77390" y="228203"/>
                    <a:pt x="82549" y="233760"/>
                  </a:cubicBezTo>
                  <a:cubicBezTo>
                    <a:pt x="82549" y="236538"/>
                    <a:pt x="77390" y="236538"/>
                    <a:pt x="74810" y="236538"/>
                  </a:cubicBezTo>
                  <a:cubicBezTo>
                    <a:pt x="69651" y="236538"/>
                    <a:pt x="64491" y="233760"/>
                    <a:pt x="61912" y="225425"/>
                  </a:cubicBezTo>
                  <a:close/>
                  <a:moveTo>
                    <a:pt x="822007" y="215900"/>
                  </a:moveTo>
                  <a:cubicBezTo>
                    <a:pt x="822007" y="215900"/>
                    <a:pt x="824547" y="215900"/>
                    <a:pt x="827087" y="218281"/>
                  </a:cubicBezTo>
                  <a:cubicBezTo>
                    <a:pt x="827087" y="223044"/>
                    <a:pt x="824547" y="225425"/>
                    <a:pt x="819467" y="225425"/>
                  </a:cubicBezTo>
                  <a:cubicBezTo>
                    <a:pt x="816927" y="225425"/>
                    <a:pt x="814387" y="223044"/>
                    <a:pt x="814387" y="220662"/>
                  </a:cubicBezTo>
                  <a:cubicBezTo>
                    <a:pt x="816927" y="218281"/>
                    <a:pt x="819467" y="215900"/>
                    <a:pt x="822007" y="215900"/>
                  </a:cubicBezTo>
                  <a:close/>
                  <a:moveTo>
                    <a:pt x="810895" y="193675"/>
                  </a:moveTo>
                  <a:cubicBezTo>
                    <a:pt x="815975" y="198967"/>
                    <a:pt x="808355" y="201613"/>
                    <a:pt x="808355" y="201613"/>
                  </a:cubicBezTo>
                  <a:cubicBezTo>
                    <a:pt x="805815" y="201613"/>
                    <a:pt x="805815" y="201613"/>
                    <a:pt x="805815" y="201613"/>
                  </a:cubicBezTo>
                  <a:cubicBezTo>
                    <a:pt x="803275" y="198967"/>
                    <a:pt x="808355" y="193675"/>
                    <a:pt x="810895" y="193675"/>
                  </a:cubicBezTo>
                  <a:close/>
                  <a:moveTo>
                    <a:pt x="751681" y="180975"/>
                  </a:moveTo>
                  <a:cubicBezTo>
                    <a:pt x="751681" y="186531"/>
                    <a:pt x="757237" y="189310"/>
                    <a:pt x="754459" y="192088"/>
                  </a:cubicBezTo>
                  <a:cubicBezTo>
                    <a:pt x="751681" y="189310"/>
                    <a:pt x="748903" y="189310"/>
                    <a:pt x="746125" y="186531"/>
                  </a:cubicBezTo>
                  <a:cubicBezTo>
                    <a:pt x="748903" y="183753"/>
                    <a:pt x="748903" y="183753"/>
                    <a:pt x="751681" y="180975"/>
                  </a:cubicBezTo>
                  <a:close/>
                  <a:moveTo>
                    <a:pt x="437621" y="173038"/>
                  </a:moveTo>
                  <a:cubicBezTo>
                    <a:pt x="440266" y="173038"/>
                    <a:pt x="440266" y="173038"/>
                    <a:pt x="440266" y="173038"/>
                  </a:cubicBezTo>
                  <a:cubicBezTo>
                    <a:pt x="445558" y="173038"/>
                    <a:pt x="450849" y="175895"/>
                    <a:pt x="458787" y="181611"/>
                  </a:cubicBezTo>
                  <a:cubicBezTo>
                    <a:pt x="456141" y="184468"/>
                    <a:pt x="453495" y="187326"/>
                    <a:pt x="450849" y="187326"/>
                  </a:cubicBezTo>
                  <a:cubicBezTo>
                    <a:pt x="442912" y="187326"/>
                    <a:pt x="434975" y="181611"/>
                    <a:pt x="437621" y="173038"/>
                  </a:cubicBezTo>
                  <a:close/>
                  <a:moveTo>
                    <a:pt x="617008" y="171450"/>
                  </a:moveTo>
                  <a:cubicBezTo>
                    <a:pt x="619654" y="171450"/>
                    <a:pt x="619654" y="171450"/>
                    <a:pt x="622300" y="173831"/>
                  </a:cubicBezTo>
                  <a:cubicBezTo>
                    <a:pt x="622300" y="173831"/>
                    <a:pt x="624945" y="173831"/>
                    <a:pt x="624945" y="173831"/>
                  </a:cubicBezTo>
                  <a:cubicBezTo>
                    <a:pt x="627591" y="173831"/>
                    <a:pt x="630237" y="173831"/>
                    <a:pt x="630237" y="171450"/>
                  </a:cubicBezTo>
                  <a:cubicBezTo>
                    <a:pt x="635528" y="173831"/>
                    <a:pt x="638174" y="178594"/>
                    <a:pt x="635528" y="180975"/>
                  </a:cubicBezTo>
                  <a:cubicBezTo>
                    <a:pt x="635528" y="180975"/>
                    <a:pt x="632883" y="180975"/>
                    <a:pt x="632883" y="180975"/>
                  </a:cubicBezTo>
                  <a:cubicBezTo>
                    <a:pt x="630237" y="180975"/>
                    <a:pt x="627591" y="180975"/>
                    <a:pt x="627591" y="178594"/>
                  </a:cubicBezTo>
                  <a:cubicBezTo>
                    <a:pt x="624945" y="178594"/>
                    <a:pt x="622300" y="176212"/>
                    <a:pt x="619654" y="176212"/>
                  </a:cubicBezTo>
                  <a:cubicBezTo>
                    <a:pt x="619654" y="176212"/>
                    <a:pt x="617008" y="176212"/>
                    <a:pt x="617008" y="178594"/>
                  </a:cubicBezTo>
                  <a:cubicBezTo>
                    <a:pt x="614362" y="176212"/>
                    <a:pt x="614362" y="176212"/>
                    <a:pt x="614362" y="173831"/>
                  </a:cubicBezTo>
                  <a:cubicBezTo>
                    <a:pt x="614362" y="171450"/>
                    <a:pt x="617008" y="171450"/>
                    <a:pt x="617008" y="171450"/>
                  </a:cubicBezTo>
                  <a:close/>
                  <a:moveTo>
                    <a:pt x="95250" y="165100"/>
                  </a:moveTo>
                  <a:cubicBezTo>
                    <a:pt x="97864" y="165100"/>
                    <a:pt x="97864" y="165100"/>
                    <a:pt x="100479" y="165100"/>
                  </a:cubicBezTo>
                  <a:cubicBezTo>
                    <a:pt x="105709" y="165100"/>
                    <a:pt x="110938" y="170295"/>
                    <a:pt x="116167" y="175491"/>
                  </a:cubicBezTo>
                  <a:cubicBezTo>
                    <a:pt x="121397" y="180686"/>
                    <a:pt x="126626" y="183284"/>
                    <a:pt x="131856" y="183284"/>
                  </a:cubicBezTo>
                  <a:cubicBezTo>
                    <a:pt x="134470" y="183284"/>
                    <a:pt x="134470" y="183284"/>
                    <a:pt x="137085" y="183284"/>
                  </a:cubicBezTo>
                  <a:cubicBezTo>
                    <a:pt x="139700" y="188479"/>
                    <a:pt x="137085" y="191077"/>
                    <a:pt x="131856" y="193675"/>
                  </a:cubicBezTo>
                  <a:cubicBezTo>
                    <a:pt x="121397" y="183284"/>
                    <a:pt x="103094" y="172893"/>
                    <a:pt x="95250" y="165100"/>
                  </a:cubicBezTo>
                  <a:close/>
                  <a:moveTo>
                    <a:pt x="411956" y="163513"/>
                  </a:moveTo>
                  <a:cubicBezTo>
                    <a:pt x="417512" y="168275"/>
                    <a:pt x="414734" y="173038"/>
                    <a:pt x="409178" y="173038"/>
                  </a:cubicBezTo>
                  <a:cubicBezTo>
                    <a:pt x="409178" y="173038"/>
                    <a:pt x="406400" y="170657"/>
                    <a:pt x="406400" y="168275"/>
                  </a:cubicBezTo>
                  <a:cubicBezTo>
                    <a:pt x="406400" y="165894"/>
                    <a:pt x="406400" y="165894"/>
                    <a:pt x="411956" y="163513"/>
                  </a:cubicBezTo>
                  <a:close/>
                  <a:moveTo>
                    <a:pt x="15615" y="160338"/>
                  </a:moveTo>
                  <a:cubicBezTo>
                    <a:pt x="15615" y="160338"/>
                    <a:pt x="15615" y="160338"/>
                    <a:pt x="18217" y="160338"/>
                  </a:cubicBezTo>
                  <a:cubicBezTo>
                    <a:pt x="23422" y="170715"/>
                    <a:pt x="31229" y="173309"/>
                    <a:pt x="39037" y="173309"/>
                  </a:cubicBezTo>
                  <a:cubicBezTo>
                    <a:pt x="44242" y="170715"/>
                    <a:pt x="41639" y="165526"/>
                    <a:pt x="44242" y="162932"/>
                  </a:cubicBezTo>
                  <a:cubicBezTo>
                    <a:pt x="59856" y="165526"/>
                    <a:pt x="75471" y="170715"/>
                    <a:pt x="93688" y="186280"/>
                  </a:cubicBezTo>
                  <a:cubicBezTo>
                    <a:pt x="101496" y="188874"/>
                    <a:pt x="109303" y="183686"/>
                    <a:pt x="117110" y="196657"/>
                  </a:cubicBezTo>
                  <a:cubicBezTo>
                    <a:pt x="117110" y="199251"/>
                    <a:pt x="114508" y="201845"/>
                    <a:pt x="111905" y="204440"/>
                  </a:cubicBezTo>
                  <a:cubicBezTo>
                    <a:pt x="124918" y="212222"/>
                    <a:pt x="143135" y="220005"/>
                    <a:pt x="145737" y="238164"/>
                  </a:cubicBezTo>
                  <a:cubicBezTo>
                    <a:pt x="145737" y="240759"/>
                    <a:pt x="148340" y="240759"/>
                    <a:pt x="148340" y="240759"/>
                  </a:cubicBezTo>
                  <a:cubicBezTo>
                    <a:pt x="150942" y="240759"/>
                    <a:pt x="150942" y="240759"/>
                    <a:pt x="150942" y="240759"/>
                  </a:cubicBezTo>
                  <a:cubicBezTo>
                    <a:pt x="150942" y="240759"/>
                    <a:pt x="153545" y="240759"/>
                    <a:pt x="153545" y="240759"/>
                  </a:cubicBezTo>
                  <a:cubicBezTo>
                    <a:pt x="153545" y="240759"/>
                    <a:pt x="153545" y="240759"/>
                    <a:pt x="156147" y="240759"/>
                  </a:cubicBezTo>
                  <a:cubicBezTo>
                    <a:pt x="158750" y="248541"/>
                    <a:pt x="156147" y="256324"/>
                    <a:pt x="156147" y="261512"/>
                  </a:cubicBezTo>
                  <a:cubicBezTo>
                    <a:pt x="148340" y="264107"/>
                    <a:pt x="143135" y="266701"/>
                    <a:pt x="137930" y="266701"/>
                  </a:cubicBezTo>
                  <a:cubicBezTo>
                    <a:pt x="124918" y="266701"/>
                    <a:pt x="111905" y="258918"/>
                    <a:pt x="98893" y="251136"/>
                  </a:cubicBezTo>
                  <a:cubicBezTo>
                    <a:pt x="96291" y="243353"/>
                    <a:pt x="98893" y="238164"/>
                    <a:pt x="88483" y="232976"/>
                  </a:cubicBezTo>
                  <a:cubicBezTo>
                    <a:pt x="91086" y="230382"/>
                    <a:pt x="93688" y="225193"/>
                    <a:pt x="93688" y="222599"/>
                  </a:cubicBezTo>
                  <a:cubicBezTo>
                    <a:pt x="83278" y="212222"/>
                    <a:pt x="83278" y="207034"/>
                    <a:pt x="78074" y="196657"/>
                  </a:cubicBezTo>
                  <a:cubicBezTo>
                    <a:pt x="88483" y="194063"/>
                    <a:pt x="83278" y="183686"/>
                    <a:pt x="75471" y="175903"/>
                  </a:cubicBezTo>
                  <a:cubicBezTo>
                    <a:pt x="67664" y="178497"/>
                    <a:pt x="72869" y="186280"/>
                    <a:pt x="75471" y="191469"/>
                  </a:cubicBezTo>
                  <a:cubicBezTo>
                    <a:pt x="75471" y="191469"/>
                    <a:pt x="75471" y="191469"/>
                    <a:pt x="72869" y="191469"/>
                  </a:cubicBezTo>
                  <a:cubicBezTo>
                    <a:pt x="67664" y="191469"/>
                    <a:pt x="62459" y="196657"/>
                    <a:pt x="59856" y="204440"/>
                  </a:cubicBezTo>
                  <a:cubicBezTo>
                    <a:pt x="54651" y="209628"/>
                    <a:pt x="49446" y="214816"/>
                    <a:pt x="44242" y="214816"/>
                  </a:cubicBezTo>
                  <a:cubicBezTo>
                    <a:pt x="41639" y="214816"/>
                    <a:pt x="36434" y="212222"/>
                    <a:pt x="33832" y="204440"/>
                  </a:cubicBezTo>
                  <a:cubicBezTo>
                    <a:pt x="33832" y="199251"/>
                    <a:pt x="39037" y="194063"/>
                    <a:pt x="39037" y="188874"/>
                  </a:cubicBezTo>
                  <a:cubicBezTo>
                    <a:pt x="36434" y="186280"/>
                    <a:pt x="36434" y="186280"/>
                    <a:pt x="36434" y="186280"/>
                  </a:cubicBezTo>
                  <a:cubicBezTo>
                    <a:pt x="33832" y="186280"/>
                    <a:pt x="33832" y="186280"/>
                    <a:pt x="31229" y="188874"/>
                  </a:cubicBezTo>
                  <a:cubicBezTo>
                    <a:pt x="31229" y="188874"/>
                    <a:pt x="28627" y="188874"/>
                    <a:pt x="28627" y="188874"/>
                  </a:cubicBezTo>
                  <a:cubicBezTo>
                    <a:pt x="26024" y="188874"/>
                    <a:pt x="26024" y="188874"/>
                    <a:pt x="26024" y="186280"/>
                  </a:cubicBezTo>
                  <a:cubicBezTo>
                    <a:pt x="20819" y="173309"/>
                    <a:pt x="7807" y="175903"/>
                    <a:pt x="0" y="168121"/>
                  </a:cubicBezTo>
                  <a:cubicBezTo>
                    <a:pt x="2602" y="160338"/>
                    <a:pt x="10410" y="160338"/>
                    <a:pt x="15615" y="160338"/>
                  </a:cubicBezTo>
                  <a:close/>
                  <a:moveTo>
                    <a:pt x="254102" y="155575"/>
                  </a:moveTo>
                  <a:cubicBezTo>
                    <a:pt x="264344" y="165866"/>
                    <a:pt x="295070" y="176158"/>
                    <a:pt x="284828" y="186449"/>
                  </a:cubicBezTo>
                  <a:cubicBezTo>
                    <a:pt x="295070" y="209605"/>
                    <a:pt x="302751" y="214751"/>
                    <a:pt x="320675" y="225042"/>
                  </a:cubicBezTo>
                  <a:cubicBezTo>
                    <a:pt x="318114" y="227615"/>
                    <a:pt x="315554" y="227615"/>
                    <a:pt x="312993" y="227615"/>
                  </a:cubicBezTo>
                  <a:cubicBezTo>
                    <a:pt x="305312" y="227615"/>
                    <a:pt x="297630" y="222469"/>
                    <a:pt x="289949" y="214751"/>
                  </a:cubicBezTo>
                  <a:cubicBezTo>
                    <a:pt x="282267" y="209605"/>
                    <a:pt x="272026" y="204459"/>
                    <a:pt x="264344" y="204459"/>
                  </a:cubicBezTo>
                  <a:cubicBezTo>
                    <a:pt x="261784" y="209605"/>
                    <a:pt x="272026" y="219896"/>
                    <a:pt x="269465" y="227615"/>
                  </a:cubicBezTo>
                  <a:cubicBezTo>
                    <a:pt x="269465" y="227615"/>
                    <a:pt x="266905" y="230188"/>
                    <a:pt x="266905" y="230188"/>
                  </a:cubicBezTo>
                  <a:cubicBezTo>
                    <a:pt x="264344" y="227615"/>
                    <a:pt x="259223" y="219896"/>
                    <a:pt x="254102" y="217324"/>
                  </a:cubicBezTo>
                  <a:cubicBezTo>
                    <a:pt x="259223" y="204459"/>
                    <a:pt x="248981" y="191595"/>
                    <a:pt x="241300" y="176158"/>
                  </a:cubicBezTo>
                  <a:cubicBezTo>
                    <a:pt x="251542" y="176158"/>
                    <a:pt x="246421" y="165866"/>
                    <a:pt x="241300" y="158148"/>
                  </a:cubicBezTo>
                  <a:cubicBezTo>
                    <a:pt x="243860" y="158148"/>
                    <a:pt x="243860" y="158148"/>
                    <a:pt x="246421" y="158148"/>
                  </a:cubicBezTo>
                  <a:cubicBezTo>
                    <a:pt x="246421" y="158148"/>
                    <a:pt x="246421" y="158148"/>
                    <a:pt x="248981" y="158148"/>
                  </a:cubicBezTo>
                  <a:cubicBezTo>
                    <a:pt x="251542" y="158148"/>
                    <a:pt x="254102" y="155575"/>
                    <a:pt x="254102" y="155575"/>
                  </a:cubicBezTo>
                  <a:close/>
                  <a:moveTo>
                    <a:pt x="66675" y="152400"/>
                  </a:moveTo>
                  <a:cubicBezTo>
                    <a:pt x="66675" y="152400"/>
                    <a:pt x="69321" y="152400"/>
                    <a:pt x="69321" y="152400"/>
                  </a:cubicBezTo>
                  <a:cubicBezTo>
                    <a:pt x="74612" y="152400"/>
                    <a:pt x="77258" y="155178"/>
                    <a:pt x="82550" y="157956"/>
                  </a:cubicBezTo>
                  <a:cubicBezTo>
                    <a:pt x="79904" y="163513"/>
                    <a:pt x="74612" y="160735"/>
                    <a:pt x="71966" y="163513"/>
                  </a:cubicBezTo>
                  <a:cubicBezTo>
                    <a:pt x="69321" y="160735"/>
                    <a:pt x="66675" y="155178"/>
                    <a:pt x="66675" y="152400"/>
                  </a:cubicBezTo>
                  <a:close/>
                  <a:moveTo>
                    <a:pt x="342105" y="134938"/>
                  </a:moveTo>
                  <a:cubicBezTo>
                    <a:pt x="342105" y="134938"/>
                    <a:pt x="344486" y="134938"/>
                    <a:pt x="344486" y="134938"/>
                  </a:cubicBezTo>
                  <a:cubicBezTo>
                    <a:pt x="346868" y="134938"/>
                    <a:pt x="346868" y="134938"/>
                    <a:pt x="346868" y="134938"/>
                  </a:cubicBezTo>
                  <a:cubicBezTo>
                    <a:pt x="349249" y="134938"/>
                    <a:pt x="349249" y="134938"/>
                    <a:pt x="349249" y="134938"/>
                  </a:cubicBezTo>
                  <a:cubicBezTo>
                    <a:pt x="349249" y="144463"/>
                    <a:pt x="342105" y="142082"/>
                    <a:pt x="337343" y="142082"/>
                  </a:cubicBezTo>
                  <a:cubicBezTo>
                    <a:pt x="334962" y="137319"/>
                    <a:pt x="337343" y="134938"/>
                    <a:pt x="342105" y="134938"/>
                  </a:cubicBezTo>
                  <a:close/>
                  <a:moveTo>
                    <a:pt x="355004" y="122238"/>
                  </a:moveTo>
                  <a:cubicBezTo>
                    <a:pt x="362743" y="122238"/>
                    <a:pt x="370482" y="127227"/>
                    <a:pt x="373062" y="134711"/>
                  </a:cubicBezTo>
                  <a:cubicBezTo>
                    <a:pt x="370482" y="134711"/>
                    <a:pt x="370482" y="137206"/>
                    <a:pt x="373062" y="137206"/>
                  </a:cubicBezTo>
                  <a:cubicBezTo>
                    <a:pt x="370482" y="139701"/>
                    <a:pt x="367903" y="139701"/>
                    <a:pt x="365323" y="139701"/>
                  </a:cubicBezTo>
                  <a:cubicBezTo>
                    <a:pt x="357584" y="139701"/>
                    <a:pt x="352425" y="129722"/>
                    <a:pt x="355004" y="122238"/>
                  </a:cubicBezTo>
                  <a:close/>
                  <a:moveTo>
                    <a:pt x="233539" y="122238"/>
                  </a:moveTo>
                  <a:cubicBezTo>
                    <a:pt x="238478" y="124802"/>
                    <a:pt x="243416" y="129931"/>
                    <a:pt x="250825" y="137625"/>
                  </a:cubicBezTo>
                  <a:cubicBezTo>
                    <a:pt x="250825" y="145318"/>
                    <a:pt x="243416" y="155576"/>
                    <a:pt x="238478" y="155576"/>
                  </a:cubicBezTo>
                  <a:cubicBezTo>
                    <a:pt x="228600" y="142754"/>
                    <a:pt x="236008" y="132496"/>
                    <a:pt x="233539" y="122238"/>
                  </a:cubicBezTo>
                  <a:close/>
                  <a:moveTo>
                    <a:pt x="834496" y="119063"/>
                  </a:moveTo>
                  <a:cubicBezTo>
                    <a:pt x="834496" y="119063"/>
                    <a:pt x="837142" y="119063"/>
                    <a:pt x="839788" y="119063"/>
                  </a:cubicBezTo>
                  <a:cubicBezTo>
                    <a:pt x="847725" y="126802"/>
                    <a:pt x="842434" y="131962"/>
                    <a:pt x="839788" y="137121"/>
                  </a:cubicBezTo>
                  <a:cubicBezTo>
                    <a:pt x="837142" y="137121"/>
                    <a:pt x="834496" y="134541"/>
                    <a:pt x="829204" y="134541"/>
                  </a:cubicBezTo>
                  <a:cubicBezTo>
                    <a:pt x="826559" y="134541"/>
                    <a:pt x="821267" y="137121"/>
                    <a:pt x="815975" y="139701"/>
                  </a:cubicBezTo>
                  <a:cubicBezTo>
                    <a:pt x="815975" y="129382"/>
                    <a:pt x="823913" y="119063"/>
                    <a:pt x="834496" y="119063"/>
                  </a:cubicBezTo>
                  <a:close/>
                  <a:moveTo>
                    <a:pt x="716955" y="110265"/>
                  </a:moveTo>
                  <a:cubicBezTo>
                    <a:pt x="719931" y="110596"/>
                    <a:pt x="722312" y="111919"/>
                    <a:pt x="722312" y="115888"/>
                  </a:cubicBezTo>
                  <a:cubicBezTo>
                    <a:pt x="717550" y="115888"/>
                    <a:pt x="712788" y="115888"/>
                    <a:pt x="708025" y="110596"/>
                  </a:cubicBezTo>
                  <a:cubicBezTo>
                    <a:pt x="710407" y="110596"/>
                    <a:pt x="713978" y="109934"/>
                    <a:pt x="716955" y="110265"/>
                  </a:cubicBezTo>
                  <a:close/>
                  <a:moveTo>
                    <a:pt x="715169" y="74613"/>
                  </a:moveTo>
                  <a:cubicBezTo>
                    <a:pt x="717550" y="80169"/>
                    <a:pt x="715169" y="85726"/>
                    <a:pt x="710406" y="85726"/>
                  </a:cubicBezTo>
                  <a:cubicBezTo>
                    <a:pt x="708025" y="85726"/>
                    <a:pt x="708025" y="82948"/>
                    <a:pt x="708025" y="82948"/>
                  </a:cubicBezTo>
                  <a:cubicBezTo>
                    <a:pt x="710406" y="77391"/>
                    <a:pt x="712788" y="74613"/>
                    <a:pt x="715169" y="74613"/>
                  </a:cubicBezTo>
                  <a:close/>
                  <a:moveTo>
                    <a:pt x="430043" y="66675"/>
                  </a:moveTo>
                  <a:cubicBezTo>
                    <a:pt x="437828" y="71880"/>
                    <a:pt x="443019" y="82291"/>
                    <a:pt x="450804" y="82291"/>
                  </a:cubicBezTo>
                  <a:cubicBezTo>
                    <a:pt x="450804" y="82291"/>
                    <a:pt x="453399" y="82291"/>
                    <a:pt x="453399" y="82291"/>
                  </a:cubicBezTo>
                  <a:cubicBezTo>
                    <a:pt x="466375" y="103112"/>
                    <a:pt x="466375" y="136946"/>
                    <a:pt x="494922" y="144754"/>
                  </a:cubicBezTo>
                  <a:cubicBezTo>
                    <a:pt x="487137" y="144754"/>
                    <a:pt x="492327" y="155164"/>
                    <a:pt x="492327" y="160370"/>
                  </a:cubicBezTo>
                  <a:cubicBezTo>
                    <a:pt x="497518" y="165575"/>
                    <a:pt x="502708" y="165575"/>
                    <a:pt x="507898" y="165575"/>
                  </a:cubicBezTo>
                  <a:cubicBezTo>
                    <a:pt x="515684" y="165575"/>
                    <a:pt x="526064" y="160370"/>
                    <a:pt x="533850" y="157767"/>
                  </a:cubicBezTo>
                  <a:cubicBezTo>
                    <a:pt x="539040" y="152562"/>
                    <a:pt x="536445" y="147357"/>
                    <a:pt x="536445" y="142151"/>
                  </a:cubicBezTo>
                  <a:cubicBezTo>
                    <a:pt x="536445" y="139549"/>
                    <a:pt x="533850" y="139549"/>
                    <a:pt x="533850" y="139549"/>
                  </a:cubicBezTo>
                  <a:cubicBezTo>
                    <a:pt x="531255" y="139549"/>
                    <a:pt x="528660" y="142151"/>
                    <a:pt x="526064" y="144754"/>
                  </a:cubicBezTo>
                  <a:cubicBezTo>
                    <a:pt x="523469" y="147357"/>
                    <a:pt x="520874" y="149959"/>
                    <a:pt x="518279" y="149959"/>
                  </a:cubicBezTo>
                  <a:cubicBezTo>
                    <a:pt x="515684" y="149959"/>
                    <a:pt x="515684" y="149959"/>
                    <a:pt x="515684" y="149959"/>
                  </a:cubicBezTo>
                  <a:cubicBezTo>
                    <a:pt x="507898" y="136946"/>
                    <a:pt x="515684" y="126536"/>
                    <a:pt x="505303" y="110920"/>
                  </a:cubicBezTo>
                  <a:cubicBezTo>
                    <a:pt x="507898" y="108317"/>
                    <a:pt x="510493" y="108317"/>
                    <a:pt x="513089" y="108317"/>
                  </a:cubicBezTo>
                  <a:cubicBezTo>
                    <a:pt x="515684" y="108317"/>
                    <a:pt x="515684" y="108317"/>
                    <a:pt x="518279" y="108317"/>
                  </a:cubicBezTo>
                  <a:cubicBezTo>
                    <a:pt x="526064" y="103112"/>
                    <a:pt x="510493" y="92701"/>
                    <a:pt x="518279" y="87496"/>
                  </a:cubicBezTo>
                  <a:cubicBezTo>
                    <a:pt x="526064" y="92701"/>
                    <a:pt x="523469" y="97907"/>
                    <a:pt x="531255" y="105714"/>
                  </a:cubicBezTo>
                  <a:cubicBezTo>
                    <a:pt x="533850" y="108317"/>
                    <a:pt x="526064" y="113522"/>
                    <a:pt x="526064" y="118728"/>
                  </a:cubicBezTo>
                  <a:cubicBezTo>
                    <a:pt x="526064" y="118728"/>
                    <a:pt x="528660" y="118728"/>
                    <a:pt x="528660" y="118728"/>
                  </a:cubicBezTo>
                  <a:cubicBezTo>
                    <a:pt x="531255" y="118728"/>
                    <a:pt x="533850" y="118728"/>
                    <a:pt x="536445" y="116125"/>
                  </a:cubicBezTo>
                  <a:cubicBezTo>
                    <a:pt x="539040" y="113522"/>
                    <a:pt x="541635" y="110920"/>
                    <a:pt x="544231" y="110920"/>
                  </a:cubicBezTo>
                  <a:cubicBezTo>
                    <a:pt x="549421" y="123933"/>
                    <a:pt x="562397" y="134343"/>
                    <a:pt x="572777" y="134343"/>
                  </a:cubicBezTo>
                  <a:cubicBezTo>
                    <a:pt x="575373" y="144754"/>
                    <a:pt x="583158" y="147357"/>
                    <a:pt x="590944" y="149959"/>
                  </a:cubicBezTo>
                  <a:cubicBezTo>
                    <a:pt x="585753" y="152562"/>
                    <a:pt x="588348" y="155164"/>
                    <a:pt x="585753" y="157767"/>
                  </a:cubicBezTo>
                  <a:cubicBezTo>
                    <a:pt x="593539" y="165575"/>
                    <a:pt x="598729" y="170780"/>
                    <a:pt x="606515" y="175986"/>
                  </a:cubicBezTo>
                  <a:cubicBezTo>
                    <a:pt x="603919" y="188999"/>
                    <a:pt x="622086" y="204615"/>
                    <a:pt x="622086" y="220230"/>
                  </a:cubicBezTo>
                  <a:cubicBezTo>
                    <a:pt x="627276" y="228038"/>
                    <a:pt x="635061" y="222833"/>
                    <a:pt x="642847" y="225436"/>
                  </a:cubicBezTo>
                  <a:cubicBezTo>
                    <a:pt x="645442" y="220230"/>
                    <a:pt x="642847" y="212422"/>
                    <a:pt x="637657" y="202012"/>
                  </a:cubicBezTo>
                  <a:cubicBezTo>
                    <a:pt x="640252" y="199409"/>
                    <a:pt x="642847" y="199409"/>
                    <a:pt x="645442" y="199409"/>
                  </a:cubicBezTo>
                  <a:cubicBezTo>
                    <a:pt x="642847" y="183793"/>
                    <a:pt x="645442" y="170780"/>
                    <a:pt x="650632" y="155164"/>
                  </a:cubicBezTo>
                  <a:cubicBezTo>
                    <a:pt x="640252" y="144754"/>
                    <a:pt x="645442" y="136946"/>
                    <a:pt x="645442" y="129138"/>
                  </a:cubicBezTo>
                  <a:cubicBezTo>
                    <a:pt x="648037" y="126536"/>
                    <a:pt x="650632" y="129138"/>
                    <a:pt x="653228" y="126536"/>
                  </a:cubicBezTo>
                  <a:cubicBezTo>
                    <a:pt x="661013" y="131741"/>
                    <a:pt x="658418" y="136946"/>
                    <a:pt x="661013" y="142151"/>
                  </a:cubicBezTo>
                  <a:cubicBezTo>
                    <a:pt x="661013" y="142151"/>
                    <a:pt x="663608" y="142151"/>
                    <a:pt x="663608" y="142151"/>
                  </a:cubicBezTo>
                  <a:cubicBezTo>
                    <a:pt x="663608" y="142151"/>
                    <a:pt x="666203" y="142151"/>
                    <a:pt x="666203" y="142151"/>
                  </a:cubicBezTo>
                  <a:cubicBezTo>
                    <a:pt x="666203" y="142151"/>
                    <a:pt x="668799" y="142151"/>
                    <a:pt x="668799" y="142151"/>
                  </a:cubicBezTo>
                  <a:cubicBezTo>
                    <a:pt x="668799" y="136946"/>
                    <a:pt x="668799" y="131741"/>
                    <a:pt x="663608" y="123933"/>
                  </a:cubicBezTo>
                  <a:cubicBezTo>
                    <a:pt x="671394" y="118728"/>
                    <a:pt x="666203" y="110920"/>
                    <a:pt x="673989" y="103112"/>
                  </a:cubicBezTo>
                  <a:cubicBezTo>
                    <a:pt x="679179" y="113522"/>
                    <a:pt x="689560" y="116125"/>
                    <a:pt x="697345" y="129138"/>
                  </a:cubicBezTo>
                  <a:cubicBezTo>
                    <a:pt x="681774" y="131741"/>
                    <a:pt x="702536" y="149959"/>
                    <a:pt x="710321" y="149959"/>
                  </a:cubicBezTo>
                  <a:cubicBezTo>
                    <a:pt x="710321" y="160370"/>
                    <a:pt x="710321" y="183793"/>
                    <a:pt x="728487" y="188999"/>
                  </a:cubicBezTo>
                  <a:cubicBezTo>
                    <a:pt x="744058" y="170780"/>
                    <a:pt x="707726" y="149959"/>
                    <a:pt x="710321" y="129138"/>
                  </a:cubicBezTo>
                  <a:cubicBezTo>
                    <a:pt x="712916" y="126536"/>
                    <a:pt x="712916" y="126536"/>
                    <a:pt x="712916" y="126536"/>
                  </a:cubicBezTo>
                  <a:cubicBezTo>
                    <a:pt x="715512" y="126536"/>
                    <a:pt x="718107" y="126536"/>
                    <a:pt x="718107" y="129138"/>
                  </a:cubicBezTo>
                  <a:cubicBezTo>
                    <a:pt x="720702" y="129138"/>
                    <a:pt x="720702" y="129138"/>
                    <a:pt x="723297" y="129138"/>
                  </a:cubicBezTo>
                  <a:cubicBezTo>
                    <a:pt x="725892" y="129138"/>
                    <a:pt x="725892" y="129138"/>
                    <a:pt x="728487" y="126536"/>
                  </a:cubicBezTo>
                  <a:cubicBezTo>
                    <a:pt x="733678" y="131741"/>
                    <a:pt x="725892" y="136946"/>
                    <a:pt x="723297" y="142151"/>
                  </a:cubicBezTo>
                  <a:cubicBezTo>
                    <a:pt x="733678" y="149959"/>
                    <a:pt x="733678" y="157767"/>
                    <a:pt x="744058" y="168178"/>
                  </a:cubicBezTo>
                  <a:cubicBezTo>
                    <a:pt x="744058" y="173383"/>
                    <a:pt x="741463" y="178588"/>
                    <a:pt x="738868" y="183793"/>
                  </a:cubicBezTo>
                  <a:cubicBezTo>
                    <a:pt x="741463" y="186396"/>
                    <a:pt x="744058" y="188999"/>
                    <a:pt x="746654" y="188999"/>
                  </a:cubicBezTo>
                  <a:cubicBezTo>
                    <a:pt x="751844" y="196807"/>
                    <a:pt x="741463" y="204615"/>
                    <a:pt x="733678" y="204615"/>
                  </a:cubicBezTo>
                  <a:cubicBezTo>
                    <a:pt x="733678" y="204615"/>
                    <a:pt x="731083" y="204615"/>
                    <a:pt x="731083" y="204615"/>
                  </a:cubicBezTo>
                  <a:cubicBezTo>
                    <a:pt x="728487" y="202012"/>
                    <a:pt x="728487" y="199409"/>
                    <a:pt x="728487" y="194204"/>
                  </a:cubicBezTo>
                  <a:cubicBezTo>
                    <a:pt x="723297" y="196807"/>
                    <a:pt x="715512" y="199409"/>
                    <a:pt x="712916" y="204615"/>
                  </a:cubicBezTo>
                  <a:cubicBezTo>
                    <a:pt x="723297" y="212422"/>
                    <a:pt x="733678" y="217628"/>
                    <a:pt x="744058" y="217628"/>
                  </a:cubicBezTo>
                  <a:cubicBezTo>
                    <a:pt x="749249" y="217628"/>
                    <a:pt x="754439" y="217628"/>
                    <a:pt x="762225" y="209820"/>
                  </a:cubicBezTo>
                  <a:cubicBezTo>
                    <a:pt x="759629" y="199409"/>
                    <a:pt x="764820" y="188999"/>
                    <a:pt x="762225" y="178588"/>
                  </a:cubicBezTo>
                  <a:cubicBezTo>
                    <a:pt x="764820" y="178588"/>
                    <a:pt x="764820" y="178588"/>
                    <a:pt x="767415" y="178588"/>
                  </a:cubicBezTo>
                  <a:cubicBezTo>
                    <a:pt x="770010" y="178588"/>
                    <a:pt x="775200" y="181191"/>
                    <a:pt x="777796" y="183793"/>
                  </a:cubicBezTo>
                  <a:cubicBezTo>
                    <a:pt x="782986" y="186396"/>
                    <a:pt x="785581" y="191601"/>
                    <a:pt x="790771" y="191601"/>
                  </a:cubicBezTo>
                  <a:cubicBezTo>
                    <a:pt x="793367" y="191601"/>
                    <a:pt x="795962" y="188999"/>
                    <a:pt x="798557" y="186396"/>
                  </a:cubicBezTo>
                  <a:cubicBezTo>
                    <a:pt x="798557" y="196807"/>
                    <a:pt x="801152" y="207217"/>
                    <a:pt x="808938" y="215025"/>
                  </a:cubicBezTo>
                  <a:cubicBezTo>
                    <a:pt x="806342" y="217628"/>
                    <a:pt x="803747" y="217628"/>
                    <a:pt x="801152" y="217628"/>
                  </a:cubicBezTo>
                  <a:cubicBezTo>
                    <a:pt x="798557" y="217628"/>
                    <a:pt x="793367" y="217628"/>
                    <a:pt x="790771" y="217628"/>
                  </a:cubicBezTo>
                  <a:cubicBezTo>
                    <a:pt x="788176" y="215025"/>
                    <a:pt x="785581" y="215025"/>
                    <a:pt x="780391" y="215025"/>
                  </a:cubicBezTo>
                  <a:cubicBezTo>
                    <a:pt x="780391" y="215025"/>
                    <a:pt x="777796" y="215025"/>
                    <a:pt x="777796" y="215025"/>
                  </a:cubicBezTo>
                  <a:cubicBezTo>
                    <a:pt x="780391" y="220230"/>
                    <a:pt x="782986" y="220230"/>
                    <a:pt x="785581" y="220230"/>
                  </a:cubicBezTo>
                  <a:cubicBezTo>
                    <a:pt x="785581" y="220230"/>
                    <a:pt x="785581" y="220230"/>
                    <a:pt x="788176" y="220230"/>
                  </a:cubicBezTo>
                  <a:cubicBezTo>
                    <a:pt x="790771" y="220230"/>
                    <a:pt x="790771" y="220230"/>
                    <a:pt x="793367" y="220230"/>
                  </a:cubicBezTo>
                  <a:cubicBezTo>
                    <a:pt x="798557" y="225436"/>
                    <a:pt x="793367" y="233244"/>
                    <a:pt x="795962" y="238449"/>
                  </a:cubicBezTo>
                  <a:cubicBezTo>
                    <a:pt x="806342" y="243654"/>
                    <a:pt x="808938" y="248859"/>
                    <a:pt x="819318" y="254065"/>
                  </a:cubicBezTo>
                  <a:cubicBezTo>
                    <a:pt x="814128" y="264475"/>
                    <a:pt x="806342" y="267078"/>
                    <a:pt x="795962" y="272283"/>
                  </a:cubicBezTo>
                  <a:cubicBezTo>
                    <a:pt x="785581" y="256667"/>
                    <a:pt x="772605" y="254065"/>
                    <a:pt x="759629" y="248859"/>
                  </a:cubicBezTo>
                  <a:cubicBezTo>
                    <a:pt x="754439" y="251462"/>
                    <a:pt x="757034" y="256667"/>
                    <a:pt x="751844" y="259270"/>
                  </a:cubicBezTo>
                  <a:cubicBezTo>
                    <a:pt x="751844" y="251462"/>
                    <a:pt x="744058" y="246257"/>
                    <a:pt x="738868" y="243654"/>
                  </a:cubicBezTo>
                  <a:cubicBezTo>
                    <a:pt x="731083" y="254065"/>
                    <a:pt x="725892" y="248859"/>
                    <a:pt x="720702" y="251462"/>
                  </a:cubicBezTo>
                  <a:cubicBezTo>
                    <a:pt x="728487" y="254065"/>
                    <a:pt x="738868" y="261873"/>
                    <a:pt x="746654" y="264475"/>
                  </a:cubicBezTo>
                  <a:cubicBezTo>
                    <a:pt x="738868" y="277488"/>
                    <a:pt x="731083" y="295707"/>
                    <a:pt x="718107" y="295707"/>
                  </a:cubicBezTo>
                  <a:cubicBezTo>
                    <a:pt x="715512" y="295707"/>
                    <a:pt x="710321" y="293104"/>
                    <a:pt x="707726" y="290502"/>
                  </a:cubicBezTo>
                  <a:cubicBezTo>
                    <a:pt x="707726" y="282694"/>
                    <a:pt x="710321" y="277488"/>
                    <a:pt x="718107" y="274886"/>
                  </a:cubicBezTo>
                  <a:cubicBezTo>
                    <a:pt x="718107" y="267078"/>
                    <a:pt x="715512" y="264475"/>
                    <a:pt x="710321" y="264475"/>
                  </a:cubicBezTo>
                  <a:cubicBezTo>
                    <a:pt x="705131" y="264475"/>
                    <a:pt x="702536" y="267078"/>
                    <a:pt x="699941" y="269680"/>
                  </a:cubicBezTo>
                  <a:cubicBezTo>
                    <a:pt x="694750" y="267078"/>
                    <a:pt x="694750" y="264475"/>
                    <a:pt x="689560" y="259270"/>
                  </a:cubicBezTo>
                  <a:cubicBezTo>
                    <a:pt x="679179" y="280091"/>
                    <a:pt x="666203" y="264475"/>
                    <a:pt x="648037" y="287899"/>
                  </a:cubicBezTo>
                  <a:cubicBezTo>
                    <a:pt x="648037" y="285296"/>
                    <a:pt x="645442" y="285296"/>
                    <a:pt x="642847" y="285296"/>
                  </a:cubicBezTo>
                  <a:cubicBezTo>
                    <a:pt x="637657" y="285296"/>
                    <a:pt x="635061" y="285296"/>
                    <a:pt x="629871" y="287899"/>
                  </a:cubicBezTo>
                  <a:cubicBezTo>
                    <a:pt x="627276" y="287899"/>
                    <a:pt x="624681" y="290502"/>
                    <a:pt x="619490" y="290502"/>
                  </a:cubicBezTo>
                  <a:cubicBezTo>
                    <a:pt x="619490" y="290502"/>
                    <a:pt x="616895" y="290502"/>
                    <a:pt x="614300" y="290502"/>
                  </a:cubicBezTo>
                  <a:cubicBezTo>
                    <a:pt x="606515" y="295707"/>
                    <a:pt x="609110" y="300912"/>
                    <a:pt x="598729" y="308720"/>
                  </a:cubicBezTo>
                  <a:cubicBezTo>
                    <a:pt x="593539" y="334746"/>
                    <a:pt x="619490" y="326938"/>
                    <a:pt x="635061" y="345157"/>
                  </a:cubicBezTo>
                  <a:cubicBezTo>
                    <a:pt x="635061" y="345157"/>
                    <a:pt x="637657" y="345157"/>
                    <a:pt x="637657" y="345157"/>
                  </a:cubicBezTo>
                  <a:cubicBezTo>
                    <a:pt x="642847" y="345157"/>
                    <a:pt x="645442" y="342554"/>
                    <a:pt x="650632" y="339952"/>
                  </a:cubicBezTo>
                  <a:cubicBezTo>
                    <a:pt x="653228" y="337349"/>
                    <a:pt x="655823" y="334746"/>
                    <a:pt x="661013" y="334746"/>
                  </a:cubicBezTo>
                  <a:cubicBezTo>
                    <a:pt x="663608" y="337349"/>
                    <a:pt x="663608" y="339952"/>
                    <a:pt x="666203" y="339952"/>
                  </a:cubicBezTo>
                  <a:cubicBezTo>
                    <a:pt x="671394" y="347760"/>
                    <a:pt x="661013" y="355567"/>
                    <a:pt x="668799" y="365978"/>
                  </a:cubicBezTo>
                  <a:cubicBezTo>
                    <a:pt x="671394" y="363375"/>
                    <a:pt x="676584" y="363375"/>
                    <a:pt x="679179" y="363375"/>
                  </a:cubicBezTo>
                  <a:cubicBezTo>
                    <a:pt x="684370" y="363375"/>
                    <a:pt x="689560" y="365978"/>
                    <a:pt x="697345" y="376389"/>
                  </a:cubicBezTo>
                  <a:cubicBezTo>
                    <a:pt x="694750" y="378991"/>
                    <a:pt x="692155" y="384196"/>
                    <a:pt x="692155" y="386799"/>
                  </a:cubicBezTo>
                  <a:cubicBezTo>
                    <a:pt x="697345" y="386799"/>
                    <a:pt x="702536" y="392004"/>
                    <a:pt x="705131" y="397210"/>
                  </a:cubicBezTo>
                  <a:cubicBezTo>
                    <a:pt x="707726" y="405018"/>
                    <a:pt x="702536" y="412825"/>
                    <a:pt x="707726" y="420633"/>
                  </a:cubicBezTo>
                  <a:cubicBezTo>
                    <a:pt x="712916" y="420633"/>
                    <a:pt x="718107" y="423236"/>
                    <a:pt x="723297" y="423236"/>
                  </a:cubicBezTo>
                  <a:cubicBezTo>
                    <a:pt x="728487" y="423236"/>
                    <a:pt x="731083" y="423236"/>
                    <a:pt x="736273" y="420633"/>
                  </a:cubicBezTo>
                  <a:cubicBezTo>
                    <a:pt x="736273" y="415428"/>
                    <a:pt x="733678" y="410223"/>
                    <a:pt x="728487" y="405018"/>
                  </a:cubicBezTo>
                  <a:cubicBezTo>
                    <a:pt x="733678" y="399812"/>
                    <a:pt x="733678" y="397210"/>
                    <a:pt x="741463" y="392004"/>
                  </a:cubicBezTo>
                  <a:cubicBezTo>
                    <a:pt x="746654" y="394607"/>
                    <a:pt x="751844" y="399812"/>
                    <a:pt x="757034" y="402415"/>
                  </a:cubicBezTo>
                  <a:cubicBezTo>
                    <a:pt x="757034" y="399812"/>
                    <a:pt x="759629" y="399812"/>
                    <a:pt x="762225" y="397210"/>
                  </a:cubicBezTo>
                  <a:cubicBezTo>
                    <a:pt x="764820" y="392004"/>
                    <a:pt x="759629" y="386799"/>
                    <a:pt x="764820" y="378991"/>
                  </a:cubicBezTo>
                  <a:cubicBezTo>
                    <a:pt x="767415" y="378991"/>
                    <a:pt x="770010" y="376389"/>
                    <a:pt x="772605" y="376389"/>
                  </a:cubicBezTo>
                  <a:cubicBezTo>
                    <a:pt x="775200" y="376389"/>
                    <a:pt x="777796" y="378991"/>
                    <a:pt x="780391" y="378991"/>
                  </a:cubicBezTo>
                  <a:cubicBezTo>
                    <a:pt x="782986" y="378991"/>
                    <a:pt x="785581" y="378991"/>
                    <a:pt x="788176" y="378991"/>
                  </a:cubicBezTo>
                  <a:cubicBezTo>
                    <a:pt x="790771" y="378991"/>
                    <a:pt x="793367" y="378991"/>
                    <a:pt x="795962" y="376389"/>
                  </a:cubicBezTo>
                  <a:cubicBezTo>
                    <a:pt x="803747" y="371183"/>
                    <a:pt x="793367" y="365978"/>
                    <a:pt x="801152" y="360773"/>
                  </a:cubicBezTo>
                  <a:cubicBezTo>
                    <a:pt x="811533" y="365978"/>
                    <a:pt x="806342" y="381594"/>
                    <a:pt x="811533" y="389402"/>
                  </a:cubicBezTo>
                  <a:cubicBezTo>
                    <a:pt x="814128" y="392004"/>
                    <a:pt x="816723" y="392004"/>
                    <a:pt x="819318" y="392004"/>
                  </a:cubicBezTo>
                  <a:cubicBezTo>
                    <a:pt x="827104" y="392004"/>
                    <a:pt x="832294" y="389402"/>
                    <a:pt x="840080" y="386799"/>
                  </a:cubicBezTo>
                  <a:cubicBezTo>
                    <a:pt x="845270" y="384196"/>
                    <a:pt x="853055" y="381594"/>
                    <a:pt x="858246" y="381594"/>
                  </a:cubicBezTo>
                  <a:cubicBezTo>
                    <a:pt x="863436" y="381594"/>
                    <a:pt x="868626" y="384196"/>
                    <a:pt x="873817" y="386799"/>
                  </a:cubicBezTo>
                  <a:cubicBezTo>
                    <a:pt x="881602" y="397210"/>
                    <a:pt x="886793" y="405018"/>
                    <a:pt x="889388" y="415428"/>
                  </a:cubicBezTo>
                  <a:cubicBezTo>
                    <a:pt x="889388" y="415428"/>
                    <a:pt x="886793" y="420633"/>
                    <a:pt x="884197" y="420633"/>
                  </a:cubicBezTo>
                  <a:cubicBezTo>
                    <a:pt x="884197" y="420633"/>
                    <a:pt x="881602" y="418031"/>
                    <a:pt x="881602" y="415428"/>
                  </a:cubicBezTo>
                  <a:cubicBezTo>
                    <a:pt x="879007" y="402415"/>
                    <a:pt x="868626" y="394607"/>
                    <a:pt x="858246" y="394607"/>
                  </a:cubicBezTo>
                  <a:cubicBezTo>
                    <a:pt x="850460" y="394607"/>
                    <a:pt x="842675" y="399812"/>
                    <a:pt x="837484" y="405018"/>
                  </a:cubicBezTo>
                  <a:cubicBezTo>
                    <a:pt x="837484" y="412825"/>
                    <a:pt x="829699" y="418031"/>
                    <a:pt x="837484" y="428441"/>
                  </a:cubicBezTo>
                  <a:cubicBezTo>
                    <a:pt x="837484" y="428441"/>
                    <a:pt x="840080" y="428441"/>
                    <a:pt x="840080" y="428441"/>
                  </a:cubicBezTo>
                  <a:cubicBezTo>
                    <a:pt x="850460" y="428441"/>
                    <a:pt x="860841" y="438852"/>
                    <a:pt x="873817" y="454468"/>
                  </a:cubicBezTo>
                  <a:cubicBezTo>
                    <a:pt x="884197" y="446660"/>
                    <a:pt x="868626" y="436249"/>
                    <a:pt x="871222" y="428441"/>
                  </a:cubicBezTo>
                  <a:cubicBezTo>
                    <a:pt x="873817" y="425839"/>
                    <a:pt x="876412" y="425839"/>
                    <a:pt x="876412" y="423236"/>
                  </a:cubicBezTo>
                  <a:cubicBezTo>
                    <a:pt x="876412" y="423236"/>
                    <a:pt x="876412" y="423236"/>
                    <a:pt x="879007" y="423236"/>
                  </a:cubicBezTo>
                  <a:cubicBezTo>
                    <a:pt x="879007" y="423236"/>
                    <a:pt x="881602" y="423236"/>
                    <a:pt x="881602" y="423236"/>
                  </a:cubicBezTo>
                  <a:cubicBezTo>
                    <a:pt x="879007" y="425839"/>
                    <a:pt x="879007" y="428441"/>
                    <a:pt x="876412" y="431044"/>
                  </a:cubicBezTo>
                  <a:cubicBezTo>
                    <a:pt x="879007" y="431044"/>
                    <a:pt x="881602" y="431044"/>
                    <a:pt x="884197" y="431044"/>
                  </a:cubicBezTo>
                  <a:cubicBezTo>
                    <a:pt x="886793" y="431044"/>
                    <a:pt x="891983" y="431044"/>
                    <a:pt x="897173" y="428441"/>
                  </a:cubicBezTo>
                  <a:cubicBezTo>
                    <a:pt x="902364" y="428441"/>
                    <a:pt x="904959" y="425839"/>
                    <a:pt x="910149" y="425839"/>
                  </a:cubicBezTo>
                  <a:cubicBezTo>
                    <a:pt x="915339" y="425839"/>
                    <a:pt x="923125" y="428441"/>
                    <a:pt x="928315" y="438852"/>
                  </a:cubicBezTo>
                  <a:cubicBezTo>
                    <a:pt x="925720" y="441454"/>
                    <a:pt x="925720" y="446660"/>
                    <a:pt x="920530" y="451865"/>
                  </a:cubicBezTo>
                  <a:cubicBezTo>
                    <a:pt x="917935" y="446660"/>
                    <a:pt x="912744" y="441454"/>
                    <a:pt x="910149" y="436249"/>
                  </a:cubicBezTo>
                  <a:cubicBezTo>
                    <a:pt x="907554" y="436249"/>
                    <a:pt x="907554" y="436249"/>
                    <a:pt x="907554" y="436249"/>
                  </a:cubicBezTo>
                  <a:cubicBezTo>
                    <a:pt x="904959" y="436249"/>
                    <a:pt x="904959" y="436249"/>
                    <a:pt x="902364" y="436249"/>
                  </a:cubicBezTo>
                  <a:cubicBezTo>
                    <a:pt x="902364" y="436249"/>
                    <a:pt x="899768" y="436249"/>
                    <a:pt x="899768" y="436249"/>
                  </a:cubicBezTo>
                  <a:cubicBezTo>
                    <a:pt x="897173" y="436249"/>
                    <a:pt x="897173" y="436249"/>
                    <a:pt x="897173" y="436249"/>
                  </a:cubicBezTo>
                  <a:cubicBezTo>
                    <a:pt x="902364" y="457070"/>
                    <a:pt x="915339" y="477891"/>
                    <a:pt x="923125" y="498712"/>
                  </a:cubicBezTo>
                  <a:cubicBezTo>
                    <a:pt x="920530" y="501315"/>
                    <a:pt x="917935" y="498712"/>
                    <a:pt x="912744" y="501315"/>
                  </a:cubicBezTo>
                  <a:cubicBezTo>
                    <a:pt x="910149" y="503918"/>
                    <a:pt x="912744" y="509123"/>
                    <a:pt x="912744" y="511726"/>
                  </a:cubicBezTo>
                  <a:cubicBezTo>
                    <a:pt x="930910" y="524739"/>
                    <a:pt x="949077" y="529944"/>
                    <a:pt x="969838" y="537752"/>
                  </a:cubicBezTo>
                  <a:cubicBezTo>
                    <a:pt x="972433" y="535149"/>
                    <a:pt x="969838" y="532547"/>
                    <a:pt x="969838" y="529944"/>
                  </a:cubicBezTo>
                  <a:cubicBezTo>
                    <a:pt x="980219" y="532547"/>
                    <a:pt x="975028" y="542957"/>
                    <a:pt x="975028" y="548163"/>
                  </a:cubicBezTo>
                  <a:cubicBezTo>
                    <a:pt x="977623" y="550765"/>
                    <a:pt x="977623" y="550765"/>
                    <a:pt x="980219" y="550765"/>
                  </a:cubicBezTo>
                  <a:cubicBezTo>
                    <a:pt x="980219" y="550765"/>
                    <a:pt x="982814" y="550765"/>
                    <a:pt x="982814" y="550765"/>
                  </a:cubicBezTo>
                  <a:cubicBezTo>
                    <a:pt x="982814" y="550765"/>
                    <a:pt x="985409" y="550765"/>
                    <a:pt x="985409" y="550765"/>
                  </a:cubicBezTo>
                  <a:cubicBezTo>
                    <a:pt x="988004" y="550765"/>
                    <a:pt x="988004" y="550765"/>
                    <a:pt x="990599" y="550765"/>
                  </a:cubicBezTo>
                  <a:cubicBezTo>
                    <a:pt x="988004" y="561176"/>
                    <a:pt x="977623" y="563778"/>
                    <a:pt x="977623" y="574189"/>
                  </a:cubicBezTo>
                  <a:cubicBezTo>
                    <a:pt x="982814" y="579394"/>
                    <a:pt x="990599" y="587202"/>
                    <a:pt x="988004" y="592407"/>
                  </a:cubicBezTo>
                  <a:cubicBezTo>
                    <a:pt x="988004" y="595010"/>
                    <a:pt x="988004" y="595010"/>
                    <a:pt x="985409" y="597613"/>
                  </a:cubicBezTo>
                  <a:cubicBezTo>
                    <a:pt x="969838" y="584599"/>
                    <a:pt x="972433" y="561176"/>
                    <a:pt x="954267" y="548163"/>
                  </a:cubicBezTo>
                  <a:cubicBezTo>
                    <a:pt x="949077" y="555970"/>
                    <a:pt x="949077" y="561176"/>
                    <a:pt x="954267" y="568984"/>
                  </a:cubicBezTo>
                  <a:cubicBezTo>
                    <a:pt x="951672" y="574189"/>
                    <a:pt x="951672" y="571586"/>
                    <a:pt x="946481" y="576792"/>
                  </a:cubicBezTo>
                  <a:cubicBezTo>
                    <a:pt x="959457" y="579394"/>
                    <a:pt x="951672" y="597613"/>
                    <a:pt x="954267" y="608023"/>
                  </a:cubicBezTo>
                  <a:cubicBezTo>
                    <a:pt x="951672" y="608023"/>
                    <a:pt x="951672" y="608023"/>
                    <a:pt x="951672" y="608023"/>
                  </a:cubicBezTo>
                  <a:cubicBezTo>
                    <a:pt x="949077" y="608023"/>
                    <a:pt x="946481" y="605421"/>
                    <a:pt x="943886" y="602818"/>
                  </a:cubicBezTo>
                  <a:cubicBezTo>
                    <a:pt x="941291" y="600215"/>
                    <a:pt x="941291" y="595010"/>
                    <a:pt x="943886" y="595010"/>
                  </a:cubicBezTo>
                  <a:cubicBezTo>
                    <a:pt x="938696" y="595010"/>
                    <a:pt x="928315" y="587202"/>
                    <a:pt x="925720" y="579394"/>
                  </a:cubicBezTo>
                  <a:cubicBezTo>
                    <a:pt x="928315" y="576792"/>
                    <a:pt x="930910" y="576792"/>
                    <a:pt x="930910" y="576792"/>
                  </a:cubicBezTo>
                  <a:cubicBezTo>
                    <a:pt x="933506" y="576792"/>
                    <a:pt x="933506" y="576792"/>
                    <a:pt x="933506" y="576792"/>
                  </a:cubicBezTo>
                  <a:cubicBezTo>
                    <a:pt x="936101" y="576792"/>
                    <a:pt x="936101" y="576792"/>
                    <a:pt x="938696" y="574189"/>
                  </a:cubicBezTo>
                  <a:cubicBezTo>
                    <a:pt x="928315" y="566381"/>
                    <a:pt x="925720" y="550765"/>
                    <a:pt x="920530" y="550765"/>
                  </a:cubicBezTo>
                  <a:cubicBezTo>
                    <a:pt x="917935" y="550765"/>
                    <a:pt x="915339" y="550765"/>
                    <a:pt x="912744" y="555970"/>
                  </a:cubicBezTo>
                  <a:cubicBezTo>
                    <a:pt x="907554" y="553368"/>
                    <a:pt x="904959" y="550765"/>
                    <a:pt x="899768" y="550765"/>
                  </a:cubicBezTo>
                  <a:cubicBezTo>
                    <a:pt x="899768" y="550765"/>
                    <a:pt x="899768" y="550765"/>
                    <a:pt x="897173" y="550765"/>
                  </a:cubicBezTo>
                  <a:cubicBezTo>
                    <a:pt x="899768" y="561176"/>
                    <a:pt x="915339" y="566381"/>
                    <a:pt x="917935" y="576792"/>
                  </a:cubicBezTo>
                  <a:cubicBezTo>
                    <a:pt x="915339" y="576792"/>
                    <a:pt x="915339" y="579394"/>
                    <a:pt x="912744" y="579394"/>
                  </a:cubicBezTo>
                  <a:cubicBezTo>
                    <a:pt x="904959" y="579394"/>
                    <a:pt x="894578" y="563778"/>
                    <a:pt x="897173" y="555970"/>
                  </a:cubicBezTo>
                  <a:cubicBezTo>
                    <a:pt x="894578" y="555970"/>
                    <a:pt x="894578" y="553368"/>
                    <a:pt x="891983" y="553368"/>
                  </a:cubicBezTo>
                  <a:cubicBezTo>
                    <a:pt x="889388" y="553368"/>
                    <a:pt x="884197" y="555970"/>
                    <a:pt x="884197" y="561176"/>
                  </a:cubicBezTo>
                  <a:cubicBezTo>
                    <a:pt x="889388" y="566381"/>
                    <a:pt x="891983" y="566381"/>
                    <a:pt x="894578" y="571586"/>
                  </a:cubicBezTo>
                  <a:cubicBezTo>
                    <a:pt x="891983" y="581997"/>
                    <a:pt x="881602" y="581997"/>
                    <a:pt x="873817" y="581997"/>
                  </a:cubicBezTo>
                  <a:cubicBezTo>
                    <a:pt x="871222" y="581997"/>
                    <a:pt x="868626" y="581997"/>
                    <a:pt x="866031" y="581997"/>
                  </a:cubicBezTo>
                  <a:cubicBezTo>
                    <a:pt x="860841" y="589805"/>
                    <a:pt x="863436" y="597613"/>
                    <a:pt x="853055" y="602818"/>
                  </a:cubicBezTo>
                  <a:cubicBezTo>
                    <a:pt x="847865" y="597613"/>
                    <a:pt x="847865" y="595010"/>
                    <a:pt x="850460" y="589805"/>
                  </a:cubicBezTo>
                  <a:cubicBezTo>
                    <a:pt x="845270" y="587202"/>
                    <a:pt x="840080" y="587202"/>
                    <a:pt x="837484" y="587202"/>
                  </a:cubicBezTo>
                  <a:cubicBezTo>
                    <a:pt x="834889" y="587202"/>
                    <a:pt x="834889" y="587202"/>
                    <a:pt x="834889" y="587202"/>
                  </a:cubicBezTo>
                  <a:cubicBezTo>
                    <a:pt x="829699" y="602818"/>
                    <a:pt x="834889" y="621036"/>
                    <a:pt x="840080" y="639255"/>
                  </a:cubicBezTo>
                  <a:cubicBezTo>
                    <a:pt x="834889" y="647063"/>
                    <a:pt x="832294" y="654871"/>
                    <a:pt x="834889" y="665281"/>
                  </a:cubicBezTo>
                  <a:cubicBezTo>
                    <a:pt x="850460" y="673089"/>
                    <a:pt x="863436" y="688705"/>
                    <a:pt x="879007" y="693910"/>
                  </a:cubicBezTo>
                  <a:cubicBezTo>
                    <a:pt x="873817" y="699115"/>
                    <a:pt x="871222" y="701718"/>
                    <a:pt x="866031" y="709526"/>
                  </a:cubicBezTo>
                  <a:cubicBezTo>
                    <a:pt x="858246" y="704321"/>
                    <a:pt x="855651" y="686102"/>
                    <a:pt x="845270" y="686102"/>
                  </a:cubicBezTo>
                  <a:cubicBezTo>
                    <a:pt x="827104" y="693910"/>
                    <a:pt x="842675" y="709526"/>
                    <a:pt x="845270" y="722539"/>
                  </a:cubicBezTo>
                  <a:cubicBezTo>
                    <a:pt x="842675" y="722539"/>
                    <a:pt x="840080" y="719936"/>
                    <a:pt x="834889" y="717334"/>
                  </a:cubicBezTo>
                  <a:cubicBezTo>
                    <a:pt x="832294" y="714731"/>
                    <a:pt x="829699" y="712129"/>
                    <a:pt x="827104" y="712129"/>
                  </a:cubicBezTo>
                  <a:cubicBezTo>
                    <a:pt x="827104" y="712129"/>
                    <a:pt x="824509" y="712129"/>
                    <a:pt x="824509" y="712129"/>
                  </a:cubicBezTo>
                  <a:cubicBezTo>
                    <a:pt x="821913" y="714731"/>
                    <a:pt x="821913" y="717334"/>
                    <a:pt x="821913" y="717334"/>
                  </a:cubicBezTo>
                  <a:cubicBezTo>
                    <a:pt x="824509" y="725142"/>
                    <a:pt x="829699" y="722539"/>
                    <a:pt x="834889" y="730347"/>
                  </a:cubicBezTo>
                  <a:cubicBezTo>
                    <a:pt x="829699" y="735552"/>
                    <a:pt x="827104" y="743360"/>
                    <a:pt x="824509" y="748565"/>
                  </a:cubicBezTo>
                  <a:cubicBezTo>
                    <a:pt x="819318" y="735552"/>
                    <a:pt x="803747" y="730347"/>
                    <a:pt x="808938" y="719936"/>
                  </a:cubicBezTo>
                  <a:cubicBezTo>
                    <a:pt x="806342" y="717334"/>
                    <a:pt x="801152" y="717334"/>
                    <a:pt x="798557" y="717334"/>
                  </a:cubicBezTo>
                  <a:cubicBezTo>
                    <a:pt x="788176" y="717334"/>
                    <a:pt x="780391" y="725142"/>
                    <a:pt x="775200" y="735552"/>
                  </a:cubicBezTo>
                  <a:cubicBezTo>
                    <a:pt x="770010" y="730347"/>
                    <a:pt x="770010" y="725142"/>
                    <a:pt x="764820" y="719936"/>
                  </a:cubicBezTo>
                  <a:cubicBezTo>
                    <a:pt x="754439" y="719936"/>
                    <a:pt x="741463" y="727744"/>
                    <a:pt x="738868" y="738155"/>
                  </a:cubicBezTo>
                  <a:cubicBezTo>
                    <a:pt x="736273" y="730347"/>
                    <a:pt x="728487" y="727744"/>
                    <a:pt x="720702" y="722539"/>
                  </a:cubicBezTo>
                  <a:cubicBezTo>
                    <a:pt x="715512" y="725142"/>
                    <a:pt x="723297" y="727744"/>
                    <a:pt x="720702" y="732950"/>
                  </a:cubicBezTo>
                  <a:cubicBezTo>
                    <a:pt x="702536" y="732950"/>
                    <a:pt x="702536" y="753771"/>
                    <a:pt x="689560" y="753771"/>
                  </a:cubicBezTo>
                  <a:cubicBezTo>
                    <a:pt x="686965" y="753771"/>
                    <a:pt x="686965" y="753771"/>
                    <a:pt x="684370" y="753771"/>
                  </a:cubicBezTo>
                  <a:cubicBezTo>
                    <a:pt x="684370" y="758976"/>
                    <a:pt x="694750" y="769387"/>
                    <a:pt x="699941" y="777195"/>
                  </a:cubicBezTo>
                  <a:cubicBezTo>
                    <a:pt x="702536" y="782400"/>
                    <a:pt x="697345" y="790208"/>
                    <a:pt x="702536" y="798016"/>
                  </a:cubicBezTo>
                  <a:cubicBezTo>
                    <a:pt x="692155" y="798016"/>
                    <a:pt x="694750" y="805824"/>
                    <a:pt x="692155" y="811029"/>
                  </a:cubicBezTo>
                  <a:cubicBezTo>
                    <a:pt x="689560" y="805824"/>
                    <a:pt x="686965" y="803221"/>
                    <a:pt x="684370" y="803221"/>
                  </a:cubicBezTo>
                  <a:cubicBezTo>
                    <a:pt x="679179" y="811029"/>
                    <a:pt x="692155" y="824042"/>
                    <a:pt x="681774" y="831850"/>
                  </a:cubicBezTo>
                  <a:cubicBezTo>
                    <a:pt x="676584" y="826645"/>
                    <a:pt x="668799" y="821440"/>
                    <a:pt x="663608" y="821440"/>
                  </a:cubicBezTo>
                  <a:cubicBezTo>
                    <a:pt x="661013" y="821440"/>
                    <a:pt x="658418" y="824042"/>
                    <a:pt x="655823" y="826645"/>
                  </a:cubicBezTo>
                  <a:cubicBezTo>
                    <a:pt x="653228" y="818837"/>
                    <a:pt x="650632" y="813632"/>
                    <a:pt x="645442" y="808426"/>
                  </a:cubicBezTo>
                  <a:cubicBezTo>
                    <a:pt x="645442" y="805824"/>
                    <a:pt x="648037" y="803221"/>
                    <a:pt x="645442" y="800619"/>
                  </a:cubicBezTo>
                  <a:cubicBezTo>
                    <a:pt x="640252" y="792811"/>
                    <a:pt x="635061" y="795413"/>
                    <a:pt x="629871" y="792811"/>
                  </a:cubicBezTo>
                  <a:cubicBezTo>
                    <a:pt x="622086" y="779797"/>
                    <a:pt x="622086" y="769387"/>
                    <a:pt x="614300" y="756374"/>
                  </a:cubicBezTo>
                  <a:cubicBezTo>
                    <a:pt x="619490" y="753771"/>
                    <a:pt x="622086" y="753771"/>
                    <a:pt x="622086" y="745963"/>
                  </a:cubicBezTo>
                  <a:cubicBezTo>
                    <a:pt x="616895" y="743360"/>
                    <a:pt x="611705" y="740758"/>
                    <a:pt x="606515" y="732950"/>
                  </a:cubicBezTo>
                  <a:cubicBezTo>
                    <a:pt x="603919" y="735552"/>
                    <a:pt x="606515" y="740758"/>
                    <a:pt x="598729" y="743360"/>
                  </a:cubicBezTo>
                  <a:cubicBezTo>
                    <a:pt x="585753" y="732950"/>
                    <a:pt x="593539" y="727744"/>
                    <a:pt x="583158" y="714731"/>
                  </a:cubicBezTo>
                  <a:cubicBezTo>
                    <a:pt x="577968" y="714731"/>
                    <a:pt x="575373" y="725142"/>
                    <a:pt x="577968" y="732950"/>
                  </a:cubicBezTo>
                  <a:cubicBezTo>
                    <a:pt x="575373" y="732950"/>
                    <a:pt x="575373" y="727744"/>
                    <a:pt x="572777" y="727744"/>
                  </a:cubicBezTo>
                  <a:cubicBezTo>
                    <a:pt x="564992" y="730347"/>
                    <a:pt x="567587" y="738155"/>
                    <a:pt x="559802" y="745963"/>
                  </a:cubicBezTo>
                  <a:cubicBezTo>
                    <a:pt x="564992" y="753771"/>
                    <a:pt x="570182" y="748565"/>
                    <a:pt x="572777" y="756374"/>
                  </a:cubicBezTo>
                  <a:cubicBezTo>
                    <a:pt x="572777" y="761579"/>
                    <a:pt x="562397" y="764182"/>
                    <a:pt x="559802" y="769387"/>
                  </a:cubicBezTo>
                  <a:cubicBezTo>
                    <a:pt x="552016" y="766784"/>
                    <a:pt x="546826" y="761579"/>
                    <a:pt x="541635" y="761579"/>
                  </a:cubicBezTo>
                  <a:cubicBezTo>
                    <a:pt x="539040" y="766784"/>
                    <a:pt x="544231" y="774592"/>
                    <a:pt x="536445" y="777195"/>
                  </a:cubicBezTo>
                  <a:cubicBezTo>
                    <a:pt x="533850" y="787605"/>
                    <a:pt x="544231" y="798016"/>
                    <a:pt x="539040" y="808426"/>
                  </a:cubicBezTo>
                  <a:cubicBezTo>
                    <a:pt x="526064" y="800619"/>
                    <a:pt x="523469" y="779797"/>
                    <a:pt x="515684" y="771990"/>
                  </a:cubicBezTo>
                  <a:cubicBezTo>
                    <a:pt x="510493" y="774592"/>
                    <a:pt x="513089" y="779797"/>
                    <a:pt x="515684" y="782400"/>
                  </a:cubicBezTo>
                  <a:cubicBezTo>
                    <a:pt x="497518" y="769387"/>
                    <a:pt x="468970" y="748565"/>
                    <a:pt x="455994" y="722539"/>
                  </a:cubicBezTo>
                  <a:cubicBezTo>
                    <a:pt x="455994" y="722539"/>
                    <a:pt x="455994" y="722539"/>
                    <a:pt x="453399" y="722539"/>
                  </a:cubicBezTo>
                  <a:cubicBezTo>
                    <a:pt x="453399" y="722539"/>
                    <a:pt x="453399" y="730347"/>
                    <a:pt x="450804" y="730347"/>
                  </a:cubicBezTo>
                  <a:cubicBezTo>
                    <a:pt x="430043" y="714731"/>
                    <a:pt x="398901" y="696513"/>
                    <a:pt x="411877" y="670486"/>
                  </a:cubicBezTo>
                  <a:cubicBezTo>
                    <a:pt x="396306" y="652268"/>
                    <a:pt x="404091" y="636652"/>
                    <a:pt x="401496" y="618434"/>
                  </a:cubicBezTo>
                  <a:cubicBezTo>
                    <a:pt x="406686" y="615831"/>
                    <a:pt x="409281" y="613228"/>
                    <a:pt x="414472" y="608023"/>
                  </a:cubicBezTo>
                  <a:cubicBezTo>
                    <a:pt x="393710" y="589805"/>
                    <a:pt x="393710" y="568984"/>
                    <a:pt x="383330" y="548163"/>
                  </a:cubicBezTo>
                  <a:cubicBezTo>
                    <a:pt x="380735" y="545560"/>
                    <a:pt x="378139" y="542957"/>
                    <a:pt x="375544" y="542957"/>
                  </a:cubicBezTo>
                  <a:cubicBezTo>
                    <a:pt x="372949" y="542957"/>
                    <a:pt x="370354" y="545560"/>
                    <a:pt x="367759" y="545560"/>
                  </a:cubicBezTo>
                  <a:cubicBezTo>
                    <a:pt x="370354" y="537752"/>
                    <a:pt x="365164" y="532547"/>
                    <a:pt x="357378" y="529944"/>
                  </a:cubicBezTo>
                  <a:cubicBezTo>
                    <a:pt x="359973" y="524739"/>
                    <a:pt x="359973" y="519534"/>
                    <a:pt x="359973" y="516931"/>
                  </a:cubicBezTo>
                  <a:cubicBezTo>
                    <a:pt x="354783" y="509123"/>
                    <a:pt x="349593" y="514328"/>
                    <a:pt x="344402" y="509123"/>
                  </a:cubicBezTo>
                  <a:cubicBezTo>
                    <a:pt x="341807" y="496110"/>
                    <a:pt x="339212" y="485699"/>
                    <a:pt x="326236" y="472686"/>
                  </a:cubicBezTo>
                  <a:cubicBezTo>
                    <a:pt x="328831" y="472686"/>
                    <a:pt x="328831" y="470083"/>
                    <a:pt x="331426" y="470083"/>
                  </a:cubicBezTo>
                  <a:cubicBezTo>
                    <a:pt x="331426" y="470083"/>
                    <a:pt x="331426" y="470083"/>
                    <a:pt x="334022" y="472686"/>
                  </a:cubicBezTo>
                  <a:cubicBezTo>
                    <a:pt x="334022" y="472686"/>
                    <a:pt x="334022" y="472686"/>
                    <a:pt x="336617" y="472686"/>
                  </a:cubicBezTo>
                  <a:cubicBezTo>
                    <a:pt x="336617" y="472686"/>
                    <a:pt x="339212" y="472686"/>
                    <a:pt x="339212" y="470083"/>
                  </a:cubicBezTo>
                  <a:cubicBezTo>
                    <a:pt x="341807" y="467481"/>
                    <a:pt x="339212" y="464878"/>
                    <a:pt x="341807" y="459673"/>
                  </a:cubicBezTo>
                  <a:cubicBezTo>
                    <a:pt x="339212" y="459673"/>
                    <a:pt x="339212" y="457070"/>
                    <a:pt x="336617" y="457070"/>
                  </a:cubicBezTo>
                  <a:cubicBezTo>
                    <a:pt x="331426" y="457070"/>
                    <a:pt x="326236" y="467481"/>
                    <a:pt x="323641" y="467481"/>
                  </a:cubicBezTo>
                  <a:cubicBezTo>
                    <a:pt x="308070" y="454468"/>
                    <a:pt x="297689" y="433647"/>
                    <a:pt x="305475" y="423236"/>
                  </a:cubicBezTo>
                  <a:cubicBezTo>
                    <a:pt x="313260" y="412825"/>
                    <a:pt x="336617" y="418031"/>
                    <a:pt x="326236" y="399812"/>
                  </a:cubicBezTo>
                  <a:cubicBezTo>
                    <a:pt x="323641" y="392004"/>
                    <a:pt x="318451" y="394607"/>
                    <a:pt x="313260" y="386799"/>
                  </a:cubicBezTo>
                  <a:cubicBezTo>
                    <a:pt x="323641" y="378991"/>
                    <a:pt x="321046" y="368581"/>
                    <a:pt x="310665" y="363375"/>
                  </a:cubicBezTo>
                  <a:cubicBezTo>
                    <a:pt x="308070" y="347760"/>
                    <a:pt x="292499" y="329541"/>
                    <a:pt x="295094" y="313925"/>
                  </a:cubicBezTo>
                  <a:cubicBezTo>
                    <a:pt x="289904" y="308720"/>
                    <a:pt x="284713" y="306117"/>
                    <a:pt x="279523" y="306117"/>
                  </a:cubicBezTo>
                  <a:cubicBezTo>
                    <a:pt x="269142" y="290502"/>
                    <a:pt x="276928" y="277488"/>
                    <a:pt x="258762" y="264475"/>
                  </a:cubicBezTo>
                  <a:cubicBezTo>
                    <a:pt x="263952" y="259270"/>
                    <a:pt x="258762" y="251462"/>
                    <a:pt x="261357" y="246257"/>
                  </a:cubicBezTo>
                  <a:cubicBezTo>
                    <a:pt x="271738" y="254065"/>
                    <a:pt x="266547" y="259270"/>
                    <a:pt x="269142" y="267078"/>
                  </a:cubicBezTo>
                  <a:cubicBezTo>
                    <a:pt x="276928" y="274886"/>
                    <a:pt x="287309" y="280091"/>
                    <a:pt x="297689" y="287899"/>
                  </a:cubicBezTo>
                  <a:cubicBezTo>
                    <a:pt x="297689" y="293104"/>
                    <a:pt x="292499" y="298309"/>
                    <a:pt x="295094" y="303515"/>
                  </a:cubicBezTo>
                  <a:cubicBezTo>
                    <a:pt x="300284" y="300912"/>
                    <a:pt x="305475" y="300912"/>
                    <a:pt x="310665" y="300912"/>
                  </a:cubicBezTo>
                  <a:cubicBezTo>
                    <a:pt x="313260" y="300912"/>
                    <a:pt x="315855" y="300912"/>
                    <a:pt x="318451" y="303515"/>
                  </a:cubicBezTo>
                  <a:cubicBezTo>
                    <a:pt x="318451" y="306117"/>
                    <a:pt x="318451" y="306117"/>
                    <a:pt x="315855" y="306117"/>
                  </a:cubicBezTo>
                  <a:cubicBezTo>
                    <a:pt x="315855" y="306117"/>
                    <a:pt x="313260" y="306117"/>
                    <a:pt x="313260" y="306117"/>
                  </a:cubicBezTo>
                  <a:cubicBezTo>
                    <a:pt x="313260" y="306117"/>
                    <a:pt x="310665" y="303515"/>
                    <a:pt x="310665" y="303515"/>
                  </a:cubicBezTo>
                  <a:cubicBezTo>
                    <a:pt x="305475" y="306117"/>
                    <a:pt x="310665" y="311323"/>
                    <a:pt x="310665" y="313925"/>
                  </a:cubicBezTo>
                  <a:cubicBezTo>
                    <a:pt x="313260" y="316528"/>
                    <a:pt x="313260" y="316528"/>
                    <a:pt x="315855" y="316528"/>
                  </a:cubicBezTo>
                  <a:cubicBezTo>
                    <a:pt x="318451" y="316528"/>
                    <a:pt x="321046" y="316528"/>
                    <a:pt x="323641" y="316528"/>
                  </a:cubicBezTo>
                  <a:cubicBezTo>
                    <a:pt x="323641" y="316528"/>
                    <a:pt x="326236" y="316528"/>
                    <a:pt x="328831" y="316528"/>
                  </a:cubicBezTo>
                  <a:cubicBezTo>
                    <a:pt x="331426" y="316528"/>
                    <a:pt x="334022" y="316528"/>
                    <a:pt x="339212" y="321733"/>
                  </a:cubicBezTo>
                  <a:cubicBezTo>
                    <a:pt x="341807" y="319131"/>
                    <a:pt x="341807" y="313925"/>
                    <a:pt x="344402" y="313925"/>
                  </a:cubicBezTo>
                  <a:cubicBezTo>
                    <a:pt x="352188" y="321733"/>
                    <a:pt x="359973" y="324336"/>
                    <a:pt x="367759" y="324336"/>
                  </a:cubicBezTo>
                  <a:cubicBezTo>
                    <a:pt x="372949" y="324336"/>
                    <a:pt x="380735" y="321733"/>
                    <a:pt x="383330" y="316528"/>
                  </a:cubicBezTo>
                  <a:cubicBezTo>
                    <a:pt x="391115" y="319131"/>
                    <a:pt x="393710" y="321733"/>
                    <a:pt x="393710" y="329541"/>
                  </a:cubicBezTo>
                  <a:cubicBezTo>
                    <a:pt x="391115" y="334746"/>
                    <a:pt x="388520" y="332144"/>
                    <a:pt x="385925" y="334746"/>
                  </a:cubicBezTo>
                  <a:cubicBezTo>
                    <a:pt x="388520" y="339952"/>
                    <a:pt x="391115" y="339952"/>
                    <a:pt x="396306" y="345157"/>
                  </a:cubicBezTo>
                  <a:cubicBezTo>
                    <a:pt x="396306" y="329541"/>
                    <a:pt x="414472" y="334746"/>
                    <a:pt x="414472" y="321733"/>
                  </a:cubicBezTo>
                  <a:cubicBezTo>
                    <a:pt x="411877" y="316528"/>
                    <a:pt x="406686" y="311323"/>
                    <a:pt x="404091" y="306117"/>
                  </a:cubicBezTo>
                  <a:cubicBezTo>
                    <a:pt x="404091" y="300912"/>
                    <a:pt x="406686" y="293104"/>
                    <a:pt x="404091" y="285296"/>
                  </a:cubicBezTo>
                  <a:cubicBezTo>
                    <a:pt x="401496" y="282694"/>
                    <a:pt x="398901" y="282694"/>
                    <a:pt x="398901" y="282694"/>
                  </a:cubicBezTo>
                  <a:cubicBezTo>
                    <a:pt x="388520" y="282694"/>
                    <a:pt x="383330" y="293104"/>
                    <a:pt x="383330" y="300912"/>
                  </a:cubicBezTo>
                  <a:cubicBezTo>
                    <a:pt x="380735" y="303515"/>
                    <a:pt x="378139" y="303515"/>
                    <a:pt x="375544" y="303515"/>
                  </a:cubicBezTo>
                  <a:cubicBezTo>
                    <a:pt x="370354" y="303515"/>
                    <a:pt x="367759" y="300912"/>
                    <a:pt x="362568" y="298309"/>
                  </a:cubicBezTo>
                  <a:cubicBezTo>
                    <a:pt x="357378" y="295707"/>
                    <a:pt x="352188" y="293104"/>
                    <a:pt x="346997" y="293104"/>
                  </a:cubicBezTo>
                  <a:cubicBezTo>
                    <a:pt x="344402" y="293104"/>
                    <a:pt x="344402" y="293104"/>
                    <a:pt x="341807" y="295707"/>
                  </a:cubicBezTo>
                  <a:cubicBezTo>
                    <a:pt x="339212" y="287899"/>
                    <a:pt x="341807" y="287899"/>
                    <a:pt x="346997" y="285296"/>
                  </a:cubicBezTo>
                  <a:cubicBezTo>
                    <a:pt x="349593" y="287899"/>
                    <a:pt x="354783" y="290502"/>
                    <a:pt x="362568" y="290502"/>
                  </a:cubicBezTo>
                  <a:cubicBezTo>
                    <a:pt x="372949" y="290502"/>
                    <a:pt x="385925" y="282694"/>
                    <a:pt x="378139" y="269680"/>
                  </a:cubicBezTo>
                  <a:cubicBezTo>
                    <a:pt x="383330" y="259270"/>
                    <a:pt x="391115" y="267078"/>
                    <a:pt x="396306" y="261873"/>
                  </a:cubicBezTo>
                  <a:cubicBezTo>
                    <a:pt x="398901" y="269680"/>
                    <a:pt x="404091" y="272283"/>
                    <a:pt x="409281" y="272283"/>
                  </a:cubicBezTo>
                  <a:cubicBezTo>
                    <a:pt x="409281" y="272283"/>
                    <a:pt x="409281" y="272283"/>
                    <a:pt x="411877" y="272283"/>
                  </a:cubicBezTo>
                  <a:cubicBezTo>
                    <a:pt x="424852" y="254065"/>
                    <a:pt x="396306" y="228038"/>
                    <a:pt x="388520" y="207217"/>
                  </a:cubicBezTo>
                  <a:cubicBezTo>
                    <a:pt x="404091" y="202012"/>
                    <a:pt x="393710" y="191601"/>
                    <a:pt x="396306" y="181191"/>
                  </a:cubicBezTo>
                  <a:cubicBezTo>
                    <a:pt x="404091" y="183793"/>
                    <a:pt x="404091" y="196807"/>
                    <a:pt x="411877" y="199409"/>
                  </a:cubicBezTo>
                  <a:cubicBezTo>
                    <a:pt x="419662" y="194204"/>
                    <a:pt x="417067" y="186396"/>
                    <a:pt x="422257" y="181191"/>
                  </a:cubicBezTo>
                  <a:cubicBezTo>
                    <a:pt x="430043" y="181191"/>
                    <a:pt x="430043" y="188999"/>
                    <a:pt x="432638" y="194204"/>
                  </a:cubicBezTo>
                  <a:cubicBezTo>
                    <a:pt x="427448" y="194204"/>
                    <a:pt x="422257" y="196807"/>
                    <a:pt x="419662" y="199409"/>
                  </a:cubicBezTo>
                  <a:cubicBezTo>
                    <a:pt x="417067" y="202012"/>
                    <a:pt x="414472" y="204615"/>
                    <a:pt x="409281" y="204615"/>
                  </a:cubicBezTo>
                  <a:cubicBezTo>
                    <a:pt x="409281" y="204615"/>
                    <a:pt x="406686" y="204615"/>
                    <a:pt x="406686" y="204615"/>
                  </a:cubicBezTo>
                  <a:cubicBezTo>
                    <a:pt x="404091" y="209820"/>
                    <a:pt x="409281" y="212422"/>
                    <a:pt x="411877" y="212422"/>
                  </a:cubicBezTo>
                  <a:cubicBezTo>
                    <a:pt x="414472" y="212422"/>
                    <a:pt x="414472" y="209820"/>
                    <a:pt x="417067" y="207217"/>
                  </a:cubicBezTo>
                  <a:cubicBezTo>
                    <a:pt x="422257" y="222833"/>
                    <a:pt x="404091" y="228038"/>
                    <a:pt x="414472" y="243654"/>
                  </a:cubicBezTo>
                  <a:cubicBezTo>
                    <a:pt x="419662" y="251462"/>
                    <a:pt x="424852" y="243654"/>
                    <a:pt x="430043" y="254065"/>
                  </a:cubicBezTo>
                  <a:cubicBezTo>
                    <a:pt x="430043" y="254065"/>
                    <a:pt x="432638" y="254065"/>
                    <a:pt x="432638" y="254065"/>
                  </a:cubicBezTo>
                  <a:cubicBezTo>
                    <a:pt x="432638" y="254065"/>
                    <a:pt x="435233" y="254065"/>
                    <a:pt x="435233" y="251462"/>
                  </a:cubicBezTo>
                  <a:cubicBezTo>
                    <a:pt x="437828" y="251462"/>
                    <a:pt x="437828" y="251462"/>
                    <a:pt x="440423" y="251462"/>
                  </a:cubicBezTo>
                  <a:cubicBezTo>
                    <a:pt x="448209" y="256667"/>
                    <a:pt x="440423" y="264475"/>
                    <a:pt x="435233" y="264475"/>
                  </a:cubicBezTo>
                  <a:cubicBezTo>
                    <a:pt x="435233" y="272283"/>
                    <a:pt x="437828" y="272283"/>
                    <a:pt x="443019" y="277488"/>
                  </a:cubicBezTo>
                  <a:cubicBezTo>
                    <a:pt x="448209" y="274886"/>
                    <a:pt x="443019" y="269680"/>
                    <a:pt x="448209" y="267078"/>
                  </a:cubicBezTo>
                  <a:cubicBezTo>
                    <a:pt x="455994" y="267078"/>
                    <a:pt x="461185" y="269680"/>
                    <a:pt x="466375" y="280091"/>
                  </a:cubicBezTo>
                  <a:cubicBezTo>
                    <a:pt x="466375" y="280091"/>
                    <a:pt x="468970" y="280091"/>
                    <a:pt x="468970" y="280091"/>
                  </a:cubicBezTo>
                  <a:cubicBezTo>
                    <a:pt x="474161" y="280091"/>
                    <a:pt x="481947" y="277488"/>
                    <a:pt x="487137" y="274886"/>
                  </a:cubicBezTo>
                  <a:cubicBezTo>
                    <a:pt x="487137" y="269680"/>
                    <a:pt x="481947" y="261873"/>
                    <a:pt x="479351" y="256667"/>
                  </a:cubicBezTo>
                  <a:cubicBezTo>
                    <a:pt x="492327" y="251462"/>
                    <a:pt x="479351" y="243654"/>
                    <a:pt x="479351" y="235846"/>
                  </a:cubicBezTo>
                  <a:cubicBezTo>
                    <a:pt x="476756" y="225436"/>
                    <a:pt x="489732" y="209820"/>
                    <a:pt x="476756" y="204615"/>
                  </a:cubicBezTo>
                  <a:cubicBezTo>
                    <a:pt x="476756" y="202012"/>
                    <a:pt x="474161" y="202012"/>
                    <a:pt x="474161" y="202012"/>
                  </a:cubicBezTo>
                  <a:cubicBezTo>
                    <a:pt x="471566" y="202012"/>
                    <a:pt x="468970" y="204615"/>
                    <a:pt x="468970" y="204615"/>
                  </a:cubicBezTo>
                  <a:cubicBezTo>
                    <a:pt x="466375" y="207217"/>
                    <a:pt x="463780" y="209820"/>
                    <a:pt x="461185" y="209820"/>
                  </a:cubicBezTo>
                  <a:cubicBezTo>
                    <a:pt x="461185" y="209820"/>
                    <a:pt x="458590" y="207217"/>
                    <a:pt x="455994" y="204615"/>
                  </a:cubicBezTo>
                  <a:cubicBezTo>
                    <a:pt x="476756" y="196807"/>
                    <a:pt x="463780" y="183793"/>
                    <a:pt x="471566" y="173383"/>
                  </a:cubicBezTo>
                  <a:cubicBezTo>
                    <a:pt x="461185" y="160370"/>
                    <a:pt x="453399" y="142151"/>
                    <a:pt x="440423" y="142151"/>
                  </a:cubicBezTo>
                  <a:cubicBezTo>
                    <a:pt x="440423" y="142151"/>
                    <a:pt x="437828" y="142151"/>
                    <a:pt x="437828" y="142151"/>
                  </a:cubicBezTo>
                  <a:cubicBezTo>
                    <a:pt x="432638" y="144754"/>
                    <a:pt x="435233" y="152562"/>
                    <a:pt x="430043" y="152562"/>
                  </a:cubicBezTo>
                  <a:cubicBezTo>
                    <a:pt x="430043" y="152562"/>
                    <a:pt x="427448" y="152562"/>
                    <a:pt x="427448" y="152562"/>
                  </a:cubicBezTo>
                  <a:cubicBezTo>
                    <a:pt x="432638" y="123933"/>
                    <a:pt x="417067" y="92701"/>
                    <a:pt x="430043" y="66675"/>
                  </a:cubicBezTo>
                  <a:close/>
                  <a:moveTo>
                    <a:pt x="508000" y="25400"/>
                  </a:moveTo>
                  <a:cubicBezTo>
                    <a:pt x="510381" y="25400"/>
                    <a:pt x="512762" y="25400"/>
                    <a:pt x="512762" y="28046"/>
                  </a:cubicBezTo>
                  <a:cubicBezTo>
                    <a:pt x="510381" y="33338"/>
                    <a:pt x="508000" y="30692"/>
                    <a:pt x="505618" y="33338"/>
                  </a:cubicBezTo>
                  <a:cubicBezTo>
                    <a:pt x="503237" y="28046"/>
                    <a:pt x="505618" y="25400"/>
                    <a:pt x="508000" y="25400"/>
                  </a:cubicBezTo>
                  <a:close/>
                  <a:moveTo>
                    <a:pt x="528411" y="14288"/>
                  </a:moveTo>
                  <a:cubicBezTo>
                    <a:pt x="528411" y="14288"/>
                    <a:pt x="531132" y="14288"/>
                    <a:pt x="531132" y="14288"/>
                  </a:cubicBezTo>
                  <a:cubicBezTo>
                    <a:pt x="533854" y="17145"/>
                    <a:pt x="533854" y="20003"/>
                    <a:pt x="536575" y="25718"/>
                  </a:cubicBezTo>
                  <a:cubicBezTo>
                    <a:pt x="533854" y="28576"/>
                    <a:pt x="531132" y="28576"/>
                    <a:pt x="531132" y="28576"/>
                  </a:cubicBezTo>
                  <a:cubicBezTo>
                    <a:pt x="528411" y="28576"/>
                    <a:pt x="528411" y="28576"/>
                    <a:pt x="525690" y="28576"/>
                  </a:cubicBezTo>
                  <a:cubicBezTo>
                    <a:pt x="525690" y="28576"/>
                    <a:pt x="522968" y="28576"/>
                    <a:pt x="522968" y="28576"/>
                  </a:cubicBezTo>
                  <a:cubicBezTo>
                    <a:pt x="522968" y="28576"/>
                    <a:pt x="520247" y="28576"/>
                    <a:pt x="520247" y="28576"/>
                  </a:cubicBezTo>
                  <a:cubicBezTo>
                    <a:pt x="517525" y="22861"/>
                    <a:pt x="522968" y="14288"/>
                    <a:pt x="528411" y="14288"/>
                  </a:cubicBezTo>
                  <a:close/>
                  <a:moveTo>
                    <a:pt x="728435" y="7938"/>
                  </a:moveTo>
                  <a:cubicBezTo>
                    <a:pt x="736259" y="20638"/>
                    <a:pt x="736259" y="35878"/>
                    <a:pt x="749299" y="40958"/>
                  </a:cubicBezTo>
                  <a:cubicBezTo>
                    <a:pt x="741475" y="48578"/>
                    <a:pt x="736259" y="58738"/>
                    <a:pt x="725827" y="58738"/>
                  </a:cubicBezTo>
                  <a:cubicBezTo>
                    <a:pt x="725827" y="40958"/>
                    <a:pt x="712787" y="23178"/>
                    <a:pt x="728435" y="7938"/>
                  </a:cubicBezTo>
                  <a:close/>
                  <a:moveTo>
                    <a:pt x="333876" y="1588"/>
                  </a:moveTo>
                  <a:cubicBezTo>
                    <a:pt x="333876" y="1588"/>
                    <a:pt x="336466" y="1588"/>
                    <a:pt x="336466" y="1588"/>
                  </a:cubicBezTo>
                  <a:cubicBezTo>
                    <a:pt x="346827" y="1588"/>
                    <a:pt x="357187" y="14702"/>
                    <a:pt x="364958" y="27816"/>
                  </a:cubicBezTo>
                  <a:cubicBezTo>
                    <a:pt x="372728" y="25193"/>
                    <a:pt x="364958" y="12079"/>
                    <a:pt x="367548" y="4211"/>
                  </a:cubicBezTo>
                  <a:cubicBezTo>
                    <a:pt x="377908" y="12079"/>
                    <a:pt x="377908" y="38307"/>
                    <a:pt x="390859" y="54044"/>
                  </a:cubicBezTo>
                  <a:cubicBezTo>
                    <a:pt x="390859" y="64536"/>
                    <a:pt x="398629" y="77650"/>
                    <a:pt x="398629" y="90764"/>
                  </a:cubicBezTo>
                  <a:cubicBezTo>
                    <a:pt x="406400" y="98632"/>
                    <a:pt x="403810" y="103878"/>
                    <a:pt x="406400" y="111747"/>
                  </a:cubicBezTo>
                  <a:cubicBezTo>
                    <a:pt x="403810" y="116992"/>
                    <a:pt x="396039" y="122238"/>
                    <a:pt x="388269" y="122238"/>
                  </a:cubicBezTo>
                  <a:cubicBezTo>
                    <a:pt x="388269" y="122238"/>
                    <a:pt x="385679" y="122238"/>
                    <a:pt x="385679" y="122238"/>
                  </a:cubicBezTo>
                  <a:cubicBezTo>
                    <a:pt x="380498" y="114369"/>
                    <a:pt x="385679" y="106501"/>
                    <a:pt x="385679" y="98632"/>
                  </a:cubicBezTo>
                  <a:cubicBezTo>
                    <a:pt x="383089" y="98632"/>
                    <a:pt x="383089" y="98632"/>
                    <a:pt x="383089" y="98632"/>
                  </a:cubicBezTo>
                  <a:cubicBezTo>
                    <a:pt x="380498" y="98632"/>
                    <a:pt x="377908" y="98632"/>
                    <a:pt x="375318" y="96010"/>
                  </a:cubicBezTo>
                  <a:cubicBezTo>
                    <a:pt x="372728" y="96010"/>
                    <a:pt x="370138" y="96010"/>
                    <a:pt x="367548" y="96010"/>
                  </a:cubicBezTo>
                  <a:cubicBezTo>
                    <a:pt x="364958" y="96010"/>
                    <a:pt x="362368" y="96010"/>
                    <a:pt x="357187" y="98632"/>
                  </a:cubicBezTo>
                  <a:cubicBezTo>
                    <a:pt x="349417" y="75027"/>
                    <a:pt x="307975" y="14702"/>
                    <a:pt x="333876" y="1588"/>
                  </a:cubicBezTo>
                  <a:close/>
                  <a:moveTo>
                    <a:pt x="513292" y="0"/>
                  </a:moveTo>
                  <a:cubicBezTo>
                    <a:pt x="513292" y="0"/>
                    <a:pt x="515937" y="2646"/>
                    <a:pt x="515937" y="2646"/>
                  </a:cubicBezTo>
                  <a:cubicBezTo>
                    <a:pt x="515937" y="7938"/>
                    <a:pt x="513292" y="5292"/>
                    <a:pt x="510646" y="7938"/>
                  </a:cubicBezTo>
                  <a:cubicBezTo>
                    <a:pt x="508000" y="2646"/>
                    <a:pt x="510646" y="2646"/>
                    <a:pt x="513292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40000"/>
                    <a:lumOff val="60000"/>
                    <a:alpha val="80000"/>
                  </a:schemeClr>
                </a:gs>
                <a:gs pos="100000">
                  <a:schemeClr val="accent3">
                    <a:lumMod val="60000"/>
                    <a:lumOff val="40000"/>
                    <a:alpha val="60000"/>
                  </a:schemeClr>
                </a:gs>
              </a:gsLst>
              <a:lin ang="81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Freeform 4735"/>
            <p:cNvSpPr>
              <a:spLocks/>
            </p:cNvSpPr>
            <p:nvPr/>
          </p:nvSpPr>
          <p:spPr bwMode="auto">
            <a:xfrm flipH="1">
              <a:off x="-311724" y="3244028"/>
              <a:ext cx="2932944" cy="3861766"/>
            </a:xfrm>
            <a:custGeom>
              <a:avLst/>
              <a:gdLst>
                <a:gd name="connsiteX0" fmla="*/ 509362 w 1409701"/>
                <a:gd name="connsiteY0" fmla="*/ 1065213 h 1856133"/>
                <a:gd name="connsiteX1" fmla="*/ 527618 w 1409701"/>
                <a:gd name="connsiteY1" fmla="*/ 1072697 h 1856133"/>
                <a:gd name="connsiteX2" fmla="*/ 527618 w 1409701"/>
                <a:gd name="connsiteY2" fmla="*/ 1092654 h 1856133"/>
                <a:gd name="connsiteX3" fmla="*/ 493713 w 1409701"/>
                <a:gd name="connsiteY3" fmla="*/ 1087665 h 1856133"/>
                <a:gd name="connsiteX4" fmla="*/ 509362 w 1409701"/>
                <a:gd name="connsiteY4" fmla="*/ 1065213 h 1856133"/>
                <a:gd name="connsiteX5" fmla="*/ 708820 w 1409701"/>
                <a:gd name="connsiteY5" fmla="*/ 1058863 h 1856133"/>
                <a:gd name="connsiteX6" fmla="*/ 715964 w 1409701"/>
                <a:gd name="connsiteY6" fmla="*/ 1082676 h 1856133"/>
                <a:gd name="connsiteX7" fmla="*/ 708820 w 1409701"/>
                <a:gd name="connsiteY7" fmla="*/ 1058863 h 1856133"/>
                <a:gd name="connsiteX8" fmla="*/ 473393 w 1409701"/>
                <a:gd name="connsiteY8" fmla="*/ 1050925 h 1856133"/>
                <a:gd name="connsiteX9" fmla="*/ 493713 w 1409701"/>
                <a:gd name="connsiteY9" fmla="*/ 1058862 h 1856133"/>
                <a:gd name="connsiteX10" fmla="*/ 473393 w 1409701"/>
                <a:gd name="connsiteY10" fmla="*/ 1050925 h 1856133"/>
                <a:gd name="connsiteX11" fmla="*/ 1052196 w 1409701"/>
                <a:gd name="connsiteY11" fmla="*/ 1023938 h 1856133"/>
                <a:gd name="connsiteX12" fmla="*/ 1063626 w 1409701"/>
                <a:gd name="connsiteY12" fmla="*/ 1028927 h 1856133"/>
                <a:gd name="connsiteX13" fmla="*/ 1055053 w 1409701"/>
                <a:gd name="connsiteY13" fmla="*/ 1041401 h 1856133"/>
                <a:gd name="connsiteX14" fmla="*/ 1052196 w 1409701"/>
                <a:gd name="connsiteY14" fmla="*/ 1023938 h 1856133"/>
                <a:gd name="connsiteX15" fmla="*/ 954088 w 1409701"/>
                <a:gd name="connsiteY15" fmla="*/ 1020763 h 1856133"/>
                <a:gd name="connsiteX16" fmla="*/ 954088 w 1409701"/>
                <a:gd name="connsiteY16" fmla="*/ 1027907 h 1856133"/>
                <a:gd name="connsiteX17" fmla="*/ 944563 w 1409701"/>
                <a:gd name="connsiteY17" fmla="*/ 1025525 h 1856133"/>
                <a:gd name="connsiteX18" fmla="*/ 954088 w 1409701"/>
                <a:gd name="connsiteY18" fmla="*/ 1020763 h 1856133"/>
                <a:gd name="connsiteX19" fmla="*/ 701146 w 1409701"/>
                <a:gd name="connsiteY19" fmla="*/ 1012825 h 1856133"/>
                <a:gd name="connsiteX20" fmla="*/ 706438 w 1409701"/>
                <a:gd name="connsiteY20" fmla="*/ 1030288 h 1856133"/>
                <a:gd name="connsiteX21" fmla="*/ 701146 w 1409701"/>
                <a:gd name="connsiteY21" fmla="*/ 1012825 h 1856133"/>
                <a:gd name="connsiteX22" fmla="*/ 755121 w 1409701"/>
                <a:gd name="connsiteY22" fmla="*/ 1009650 h 1856133"/>
                <a:gd name="connsiteX23" fmla="*/ 765704 w 1409701"/>
                <a:gd name="connsiteY23" fmla="*/ 1025525 h 1856133"/>
                <a:gd name="connsiteX24" fmla="*/ 755121 w 1409701"/>
                <a:gd name="connsiteY24" fmla="*/ 1025525 h 1856133"/>
                <a:gd name="connsiteX25" fmla="*/ 755121 w 1409701"/>
                <a:gd name="connsiteY25" fmla="*/ 1009650 h 1856133"/>
                <a:gd name="connsiteX26" fmla="*/ 602721 w 1409701"/>
                <a:gd name="connsiteY26" fmla="*/ 1008063 h 1856133"/>
                <a:gd name="connsiteX27" fmla="*/ 610659 w 1409701"/>
                <a:gd name="connsiteY27" fmla="*/ 1028701 h 1856133"/>
                <a:gd name="connsiteX28" fmla="*/ 602721 w 1409701"/>
                <a:gd name="connsiteY28" fmla="*/ 1008063 h 1856133"/>
                <a:gd name="connsiteX29" fmla="*/ 690960 w 1409701"/>
                <a:gd name="connsiteY29" fmla="*/ 994768 h 1856133"/>
                <a:gd name="connsiteX30" fmla="*/ 703858 w 1409701"/>
                <a:gd name="connsiteY30" fmla="*/ 994768 h 1856133"/>
                <a:gd name="connsiteX31" fmla="*/ 701279 w 1409701"/>
                <a:gd name="connsiteY31" fmla="*/ 1012826 h 1856133"/>
                <a:gd name="connsiteX32" fmla="*/ 690960 w 1409701"/>
                <a:gd name="connsiteY32" fmla="*/ 994768 h 1856133"/>
                <a:gd name="connsiteX33" fmla="*/ 858838 w 1409701"/>
                <a:gd name="connsiteY33" fmla="*/ 968742 h 1856133"/>
                <a:gd name="connsiteX34" fmla="*/ 889001 w 1409701"/>
                <a:gd name="connsiteY34" fmla="*/ 984128 h 1856133"/>
                <a:gd name="connsiteX35" fmla="*/ 858838 w 1409701"/>
                <a:gd name="connsiteY35" fmla="*/ 981564 h 1856133"/>
                <a:gd name="connsiteX36" fmla="*/ 858838 w 1409701"/>
                <a:gd name="connsiteY36" fmla="*/ 968742 h 1856133"/>
                <a:gd name="connsiteX37" fmla="*/ 748506 w 1409701"/>
                <a:gd name="connsiteY37" fmla="*/ 965928 h 1856133"/>
                <a:gd name="connsiteX38" fmla="*/ 760413 w 1409701"/>
                <a:gd name="connsiteY38" fmla="*/ 968904 h 1856133"/>
                <a:gd name="connsiteX39" fmla="*/ 736600 w 1409701"/>
                <a:gd name="connsiteY39" fmla="*/ 979488 h 1856133"/>
                <a:gd name="connsiteX40" fmla="*/ 736600 w 1409701"/>
                <a:gd name="connsiteY40" fmla="*/ 968904 h 1856133"/>
                <a:gd name="connsiteX41" fmla="*/ 748506 w 1409701"/>
                <a:gd name="connsiteY41" fmla="*/ 965928 h 1856133"/>
                <a:gd name="connsiteX42" fmla="*/ 325637 w 1409701"/>
                <a:gd name="connsiteY42" fmla="*/ 929746 h 1856133"/>
                <a:gd name="connsiteX43" fmla="*/ 312738 w 1409701"/>
                <a:gd name="connsiteY43" fmla="*/ 942975 h 1856133"/>
                <a:gd name="connsiteX44" fmla="*/ 325637 w 1409701"/>
                <a:gd name="connsiteY44" fmla="*/ 929746 h 1856133"/>
                <a:gd name="connsiteX45" fmla="*/ 739775 w 1409701"/>
                <a:gd name="connsiteY45" fmla="*/ 902118 h 1856133"/>
                <a:gd name="connsiteX46" fmla="*/ 762635 w 1409701"/>
                <a:gd name="connsiteY46" fmla="*/ 946151 h 1856133"/>
                <a:gd name="connsiteX47" fmla="*/ 739775 w 1409701"/>
                <a:gd name="connsiteY47" fmla="*/ 902118 h 1856133"/>
                <a:gd name="connsiteX48" fmla="*/ 910071 w 1409701"/>
                <a:gd name="connsiteY48" fmla="*/ 868363 h 1856133"/>
                <a:gd name="connsiteX49" fmla="*/ 933450 w 1409701"/>
                <a:gd name="connsiteY49" fmla="*/ 898526 h 1856133"/>
                <a:gd name="connsiteX50" fmla="*/ 907473 w 1409701"/>
                <a:gd name="connsiteY50" fmla="*/ 893499 h 1856133"/>
                <a:gd name="connsiteX51" fmla="*/ 910071 w 1409701"/>
                <a:gd name="connsiteY51" fmla="*/ 868363 h 1856133"/>
                <a:gd name="connsiteX52" fmla="*/ 1034653 w 1409701"/>
                <a:gd name="connsiteY52" fmla="*/ 857250 h 1856133"/>
                <a:gd name="connsiteX53" fmla="*/ 1060450 w 1409701"/>
                <a:gd name="connsiteY53" fmla="*/ 898813 h 1856133"/>
                <a:gd name="connsiteX54" fmla="*/ 1039813 w 1409701"/>
                <a:gd name="connsiteY54" fmla="*/ 888422 h 1856133"/>
                <a:gd name="connsiteX55" fmla="*/ 1019175 w 1409701"/>
                <a:gd name="connsiteY55" fmla="*/ 904009 h 1856133"/>
                <a:gd name="connsiteX56" fmla="*/ 1034653 w 1409701"/>
                <a:gd name="connsiteY56" fmla="*/ 857250 h 1856133"/>
                <a:gd name="connsiteX57" fmla="*/ 1044973 w 1409701"/>
                <a:gd name="connsiteY57" fmla="*/ 808038 h 1856133"/>
                <a:gd name="connsiteX58" fmla="*/ 1050132 w 1409701"/>
                <a:gd name="connsiteY58" fmla="*/ 836613 h 1856133"/>
                <a:gd name="connsiteX59" fmla="*/ 1044973 w 1409701"/>
                <a:gd name="connsiteY59" fmla="*/ 808038 h 1856133"/>
                <a:gd name="connsiteX60" fmla="*/ 234950 w 1409701"/>
                <a:gd name="connsiteY60" fmla="*/ 798513 h 1856133"/>
                <a:gd name="connsiteX61" fmla="*/ 237332 w 1409701"/>
                <a:gd name="connsiteY61" fmla="*/ 815976 h 1856133"/>
                <a:gd name="connsiteX62" fmla="*/ 234950 w 1409701"/>
                <a:gd name="connsiteY62" fmla="*/ 798513 h 1856133"/>
                <a:gd name="connsiteX63" fmla="*/ 1154113 w 1409701"/>
                <a:gd name="connsiteY63" fmla="*/ 790575 h 1856133"/>
                <a:gd name="connsiteX64" fmla="*/ 1180091 w 1409701"/>
                <a:gd name="connsiteY64" fmla="*/ 808633 h 1856133"/>
                <a:gd name="connsiteX65" fmla="*/ 1154113 w 1409701"/>
                <a:gd name="connsiteY65" fmla="*/ 790575 h 1856133"/>
                <a:gd name="connsiteX66" fmla="*/ 1106805 w 1409701"/>
                <a:gd name="connsiteY66" fmla="*/ 771525 h 1856133"/>
                <a:gd name="connsiteX67" fmla="*/ 1127125 w 1409701"/>
                <a:gd name="connsiteY67" fmla="*/ 792389 h 1856133"/>
                <a:gd name="connsiteX68" fmla="*/ 1106805 w 1409701"/>
                <a:gd name="connsiteY68" fmla="*/ 771525 h 1856133"/>
                <a:gd name="connsiteX69" fmla="*/ 245534 w 1409701"/>
                <a:gd name="connsiteY69" fmla="*/ 748242 h 1856133"/>
                <a:gd name="connsiteX70" fmla="*/ 266701 w 1409701"/>
                <a:gd name="connsiteY70" fmla="*/ 764117 h 1856133"/>
                <a:gd name="connsiteX71" fmla="*/ 245534 w 1409701"/>
                <a:gd name="connsiteY71" fmla="*/ 748242 h 1856133"/>
                <a:gd name="connsiteX72" fmla="*/ 260351 w 1409701"/>
                <a:gd name="connsiteY72" fmla="*/ 696516 h 1856133"/>
                <a:gd name="connsiteX73" fmla="*/ 260351 w 1409701"/>
                <a:gd name="connsiteY73" fmla="*/ 704851 h 1856133"/>
                <a:gd name="connsiteX74" fmla="*/ 255588 w 1409701"/>
                <a:gd name="connsiteY74" fmla="*/ 704851 h 1856133"/>
                <a:gd name="connsiteX75" fmla="*/ 260351 w 1409701"/>
                <a:gd name="connsiteY75" fmla="*/ 696516 h 1856133"/>
                <a:gd name="connsiteX76" fmla="*/ 86502 w 1409701"/>
                <a:gd name="connsiteY76" fmla="*/ 689670 h 1856133"/>
                <a:gd name="connsiteX77" fmla="*/ 97499 w 1409701"/>
                <a:gd name="connsiteY77" fmla="*/ 703858 h 1856133"/>
                <a:gd name="connsiteX78" fmla="*/ 69850 w 1409701"/>
                <a:gd name="connsiteY78" fmla="*/ 698699 h 1856133"/>
                <a:gd name="connsiteX79" fmla="*/ 86502 w 1409701"/>
                <a:gd name="connsiteY79" fmla="*/ 689670 h 1856133"/>
                <a:gd name="connsiteX80" fmla="*/ 1253332 w 1409701"/>
                <a:gd name="connsiteY80" fmla="*/ 686197 h 1856133"/>
                <a:gd name="connsiteX81" fmla="*/ 1262063 w 1409701"/>
                <a:gd name="connsiteY81" fmla="*/ 689505 h 1856133"/>
                <a:gd name="connsiteX82" fmla="*/ 1244600 w 1409701"/>
                <a:gd name="connsiteY82" fmla="*/ 686859 h 1856133"/>
                <a:gd name="connsiteX83" fmla="*/ 1253332 w 1409701"/>
                <a:gd name="connsiteY83" fmla="*/ 686197 h 1856133"/>
                <a:gd name="connsiteX84" fmla="*/ 1223368 w 1409701"/>
                <a:gd name="connsiteY84" fmla="*/ 676275 h 1856133"/>
                <a:gd name="connsiteX85" fmla="*/ 1241426 w 1409701"/>
                <a:gd name="connsiteY85" fmla="*/ 683895 h 1856133"/>
                <a:gd name="connsiteX86" fmla="*/ 1225948 w 1409701"/>
                <a:gd name="connsiteY86" fmla="*/ 686435 h 1856133"/>
                <a:gd name="connsiteX87" fmla="*/ 1223368 w 1409701"/>
                <a:gd name="connsiteY87" fmla="*/ 676275 h 1856133"/>
                <a:gd name="connsiteX88" fmla="*/ 8094 w 1409701"/>
                <a:gd name="connsiteY88" fmla="*/ 655972 h 1856133"/>
                <a:gd name="connsiteX89" fmla="*/ 33338 w 1409701"/>
                <a:gd name="connsiteY89" fmla="*/ 670719 h 1856133"/>
                <a:gd name="connsiteX90" fmla="*/ 0 w 1409701"/>
                <a:gd name="connsiteY90" fmla="*/ 663046 h 1856133"/>
                <a:gd name="connsiteX91" fmla="*/ 8094 w 1409701"/>
                <a:gd name="connsiteY91" fmla="*/ 655972 h 1856133"/>
                <a:gd name="connsiteX92" fmla="*/ 1154113 w 1409701"/>
                <a:gd name="connsiteY92" fmla="*/ 650875 h 1856133"/>
                <a:gd name="connsiteX93" fmla="*/ 1159404 w 1409701"/>
                <a:gd name="connsiteY93" fmla="*/ 661035 h 1856133"/>
                <a:gd name="connsiteX94" fmla="*/ 1148821 w 1409701"/>
                <a:gd name="connsiteY94" fmla="*/ 658495 h 1856133"/>
                <a:gd name="connsiteX95" fmla="*/ 1154113 w 1409701"/>
                <a:gd name="connsiteY95" fmla="*/ 650875 h 1856133"/>
                <a:gd name="connsiteX96" fmla="*/ 1335088 w 1409701"/>
                <a:gd name="connsiteY96" fmla="*/ 650280 h 1856133"/>
                <a:gd name="connsiteX97" fmla="*/ 1344613 w 1409701"/>
                <a:gd name="connsiteY97" fmla="*/ 655439 h 1856133"/>
                <a:gd name="connsiteX98" fmla="*/ 1332706 w 1409701"/>
                <a:gd name="connsiteY98" fmla="*/ 665758 h 1856133"/>
                <a:gd name="connsiteX99" fmla="*/ 1335088 w 1409701"/>
                <a:gd name="connsiteY99" fmla="*/ 650280 h 1856133"/>
                <a:gd name="connsiteX100" fmla="*/ 278077 w 1409701"/>
                <a:gd name="connsiteY100" fmla="*/ 595947 h 1856133"/>
                <a:gd name="connsiteX101" fmla="*/ 287338 w 1409701"/>
                <a:gd name="connsiteY101" fmla="*/ 598805 h 1856133"/>
                <a:gd name="connsiteX102" fmla="*/ 268817 w 1409701"/>
                <a:gd name="connsiteY102" fmla="*/ 598805 h 1856133"/>
                <a:gd name="connsiteX103" fmla="*/ 278077 w 1409701"/>
                <a:gd name="connsiteY103" fmla="*/ 595947 h 1856133"/>
                <a:gd name="connsiteX104" fmla="*/ 149225 w 1409701"/>
                <a:gd name="connsiteY104" fmla="*/ 541338 h 1856133"/>
                <a:gd name="connsiteX105" fmla="*/ 151871 w 1409701"/>
                <a:gd name="connsiteY105" fmla="*/ 557213 h 1856133"/>
                <a:gd name="connsiteX106" fmla="*/ 149225 w 1409701"/>
                <a:gd name="connsiteY106" fmla="*/ 541338 h 1856133"/>
                <a:gd name="connsiteX107" fmla="*/ 66675 w 1409701"/>
                <a:gd name="connsiteY107" fmla="*/ 512234 h 1856133"/>
                <a:gd name="connsiteX108" fmla="*/ 97972 w 1409701"/>
                <a:gd name="connsiteY108" fmla="*/ 514880 h 1856133"/>
                <a:gd name="connsiteX109" fmla="*/ 100580 w 1409701"/>
                <a:gd name="connsiteY109" fmla="*/ 525463 h 1856133"/>
                <a:gd name="connsiteX110" fmla="*/ 66675 w 1409701"/>
                <a:gd name="connsiteY110" fmla="*/ 512234 h 1856133"/>
                <a:gd name="connsiteX111" fmla="*/ 136327 w 1409701"/>
                <a:gd name="connsiteY111" fmla="*/ 504825 h 1856133"/>
                <a:gd name="connsiteX112" fmla="*/ 149226 w 1409701"/>
                <a:gd name="connsiteY112" fmla="*/ 514985 h 1856133"/>
                <a:gd name="connsiteX113" fmla="*/ 128588 w 1409701"/>
                <a:gd name="connsiteY113" fmla="*/ 512445 h 1856133"/>
                <a:gd name="connsiteX114" fmla="*/ 136327 w 1409701"/>
                <a:gd name="connsiteY114" fmla="*/ 504825 h 1856133"/>
                <a:gd name="connsiteX115" fmla="*/ 1182007 w 1409701"/>
                <a:gd name="connsiteY115" fmla="*/ 492125 h 1856133"/>
                <a:gd name="connsiteX116" fmla="*/ 1189718 w 1409701"/>
                <a:gd name="connsiteY116" fmla="*/ 557213 h 1856133"/>
                <a:gd name="connsiteX117" fmla="*/ 1158875 w 1409701"/>
                <a:gd name="connsiteY117" fmla="*/ 512953 h 1856133"/>
                <a:gd name="connsiteX118" fmla="*/ 1182007 w 1409701"/>
                <a:gd name="connsiteY118" fmla="*/ 492125 h 1856133"/>
                <a:gd name="connsiteX119" fmla="*/ 196850 w 1409701"/>
                <a:gd name="connsiteY119" fmla="*/ 486966 h 1856133"/>
                <a:gd name="connsiteX120" fmla="*/ 207010 w 1409701"/>
                <a:gd name="connsiteY120" fmla="*/ 495301 h 1856133"/>
                <a:gd name="connsiteX121" fmla="*/ 196850 w 1409701"/>
                <a:gd name="connsiteY121" fmla="*/ 486966 h 1856133"/>
                <a:gd name="connsiteX122" fmla="*/ 1259682 w 1409701"/>
                <a:gd name="connsiteY122" fmla="*/ 478790 h 1856133"/>
                <a:gd name="connsiteX123" fmla="*/ 1257300 w 1409701"/>
                <a:gd name="connsiteY123" fmla="*/ 488950 h 1856133"/>
                <a:gd name="connsiteX124" fmla="*/ 1252538 w 1409701"/>
                <a:gd name="connsiteY124" fmla="*/ 488950 h 1856133"/>
                <a:gd name="connsiteX125" fmla="*/ 1259682 w 1409701"/>
                <a:gd name="connsiteY125" fmla="*/ 478790 h 1856133"/>
                <a:gd name="connsiteX126" fmla="*/ 1300480 w 1409701"/>
                <a:gd name="connsiteY126" fmla="*/ 469265 h 1856133"/>
                <a:gd name="connsiteX127" fmla="*/ 1303020 w 1409701"/>
                <a:gd name="connsiteY127" fmla="*/ 479425 h 1856133"/>
                <a:gd name="connsiteX128" fmla="*/ 1295400 w 1409701"/>
                <a:gd name="connsiteY128" fmla="*/ 479425 h 1856133"/>
                <a:gd name="connsiteX129" fmla="*/ 1300480 w 1409701"/>
                <a:gd name="connsiteY129" fmla="*/ 469265 h 1856133"/>
                <a:gd name="connsiteX130" fmla="*/ 222250 w 1409701"/>
                <a:gd name="connsiteY130" fmla="*/ 450850 h 1856133"/>
                <a:gd name="connsiteX131" fmla="*/ 284163 w 1409701"/>
                <a:gd name="connsiteY131" fmla="*/ 484100 h 1856133"/>
                <a:gd name="connsiteX132" fmla="*/ 276424 w 1409701"/>
                <a:gd name="connsiteY132" fmla="*/ 496888 h 1856133"/>
                <a:gd name="connsiteX133" fmla="*/ 222250 w 1409701"/>
                <a:gd name="connsiteY133" fmla="*/ 450850 h 1856133"/>
                <a:gd name="connsiteX134" fmla="*/ 1153206 w 1409701"/>
                <a:gd name="connsiteY134" fmla="*/ 438150 h 1856133"/>
                <a:gd name="connsiteX135" fmla="*/ 1166813 w 1409701"/>
                <a:gd name="connsiteY135" fmla="*/ 448028 h 1856133"/>
                <a:gd name="connsiteX136" fmla="*/ 1150485 w 1409701"/>
                <a:gd name="connsiteY136" fmla="*/ 457905 h 1856133"/>
                <a:gd name="connsiteX137" fmla="*/ 1153206 w 1409701"/>
                <a:gd name="connsiteY137" fmla="*/ 438150 h 1856133"/>
                <a:gd name="connsiteX138" fmla="*/ 133350 w 1409701"/>
                <a:gd name="connsiteY138" fmla="*/ 425450 h 1856133"/>
                <a:gd name="connsiteX139" fmla="*/ 153988 w 1409701"/>
                <a:gd name="connsiteY139" fmla="*/ 438349 h 1856133"/>
                <a:gd name="connsiteX140" fmla="*/ 133350 w 1409701"/>
                <a:gd name="connsiteY140" fmla="*/ 425450 h 1856133"/>
                <a:gd name="connsiteX141" fmla="*/ 131763 w 1409701"/>
                <a:gd name="connsiteY141" fmla="*/ 376238 h 1856133"/>
                <a:gd name="connsiteX142" fmla="*/ 177801 w 1409701"/>
                <a:gd name="connsiteY142" fmla="*/ 404178 h 1856133"/>
                <a:gd name="connsiteX143" fmla="*/ 131763 w 1409701"/>
                <a:gd name="connsiteY143" fmla="*/ 376238 h 1856133"/>
                <a:gd name="connsiteX144" fmla="*/ 364490 w 1409701"/>
                <a:gd name="connsiteY144" fmla="*/ 364596 h 1856133"/>
                <a:gd name="connsiteX145" fmla="*/ 369570 w 1409701"/>
                <a:gd name="connsiteY145" fmla="*/ 377825 h 1856133"/>
                <a:gd name="connsiteX146" fmla="*/ 364490 w 1409701"/>
                <a:gd name="connsiteY146" fmla="*/ 377825 h 1856133"/>
                <a:gd name="connsiteX147" fmla="*/ 364490 w 1409701"/>
                <a:gd name="connsiteY147" fmla="*/ 364596 h 1856133"/>
                <a:gd name="connsiteX148" fmla="*/ 441960 w 1409701"/>
                <a:gd name="connsiteY148" fmla="*/ 336550 h 1856133"/>
                <a:gd name="connsiteX149" fmla="*/ 454660 w 1409701"/>
                <a:gd name="connsiteY149" fmla="*/ 396875 h 1856133"/>
                <a:gd name="connsiteX150" fmla="*/ 439420 w 1409701"/>
                <a:gd name="connsiteY150" fmla="*/ 389006 h 1856133"/>
                <a:gd name="connsiteX151" fmla="*/ 441960 w 1409701"/>
                <a:gd name="connsiteY151" fmla="*/ 336550 h 1856133"/>
                <a:gd name="connsiteX152" fmla="*/ 1285404 w 1409701"/>
                <a:gd name="connsiteY152" fmla="*/ 334736 h 1856133"/>
                <a:gd name="connsiteX153" fmla="*/ 1295401 w 1409701"/>
                <a:gd name="connsiteY153" fmla="*/ 338818 h 1856133"/>
                <a:gd name="connsiteX154" fmla="*/ 1282502 w 1409701"/>
                <a:gd name="connsiteY154" fmla="*/ 352425 h 1856133"/>
                <a:gd name="connsiteX155" fmla="*/ 1277343 w 1409701"/>
                <a:gd name="connsiteY155" fmla="*/ 338818 h 1856133"/>
                <a:gd name="connsiteX156" fmla="*/ 1285404 w 1409701"/>
                <a:gd name="connsiteY156" fmla="*/ 334736 h 1856133"/>
                <a:gd name="connsiteX157" fmla="*/ 405720 w 1409701"/>
                <a:gd name="connsiteY157" fmla="*/ 311150 h 1856133"/>
                <a:gd name="connsiteX158" fmla="*/ 392113 w 1409701"/>
                <a:gd name="connsiteY158" fmla="*/ 321129 h 1856133"/>
                <a:gd name="connsiteX159" fmla="*/ 405720 w 1409701"/>
                <a:gd name="connsiteY159" fmla="*/ 311150 h 1856133"/>
                <a:gd name="connsiteX160" fmla="*/ 1409701 w 1409701"/>
                <a:gd name="connsiteY160" fmla="*/ 284692 h 1856133"/>
                <a:gd name="connsiteX161" fmla="*/ 1397227 w 1409701"/>
                <a:gd name="connsiteY161" fmla="*/ 303213 h 1856133"/>
                <a:gd name="connsiteX162" fmla="*/ 1392238 w 1409701"/>
                <a:gd name="connsiteY162" fmla="*/ 300567 h 1856133"/>
                <a:gd name="connsiteX163" fmla="*/ 1409701 w 1409701"/>
                <a:gd name="connsiteY163" fmla="*/ 284692 h 1856133"/>
                <a:gd name="connsiteX164" fmla="*/ 1089025 w 1409701"/>
                <a:gd name="connsiteY164" fmla="*/ 279400 h 1856133"/>
                <a:gd name="connsiteX165" fmla="*/ 1096963 w 1409701"/>
                <a:gd name="connsiteY165" fmla="*/ 279400 h 1856133"/>
                <a:gd name="connsiteX166" fmla="*/ 1091671 w 1409701"/>
                <a:gd name="connsiteY166" fmla="*/ 287338 h 1856133"/>
                <a:gd name="connsiteX167" fmla="*/ 1089025 w 1409701"/>
                <a:gd name="connsiteY167" fmla="*/ 279400 h 1856133"/>
                <a:gd name="connsiteX168" fmla="*/ 473075 w 1409701"/>
                <a:gd name="connsiteY168" fmla="*/ 267154 h 1856133"/>
                <a:gd name="connsiteX169" fmla="*/ 504825 w 1409701"/>
                <a:gd name="connsiteY169" fmla="*/ 285411 h 1856133"/>
                <a:gd name="connsiteX170" fmla="*/ 473075 w 1409701"/>
                <a:gd name="connsiteY170" fmla="*/ 267154 h 1856133"/>
                <a:gd name="connsiteX171" fmla="*/ 1036638 w 1409701"/>
                <a:gd name="connsiteY171" fmla="*/ 242888 h 1856133"/>
                <a:gd name="connsiteX172" fmla="*/ 990550 w 1409701"/>
                <a:gd name="connsiteY172" fmla="*/ 292154 h 1856133"/>
                <a:gd name="connsiteX173" fmla="*/ 957263 w 1409701"/>
                <a:gd name="connsiteY173" fmla="*/ 299932 h 1856133"/>
                <a:gd name="connsiteX174" fmla="*/ 1021275 w 1409701"/>
                <a:gd name="connsiteY174" fmla="*/ 266224 h 1856133"/>
                <a:gd name="connsiteX175" fmla="*/ 1021275 w 1409701"/>
                <a:gd name="connsiteY175" fmla="*/ 253260 h 1856133"/>
                <a:gd name="connsiteX176" fmla="*/ 1036638 w 1409701"/>
                <a:gd name="connsiteY176" fmla="*/ 242888 h 1856133"/>
                <a:gd name="connsiteX177" fmla="*/ 957263 w 1409701"/>
                <a:gd name="connsiteY177" fmla="*/ 233363 h 1856133"/>
                <a:gd name="connsiteX178" fmla="*/ 951971 w 1409701"/>
                <a:gd name="connsiteY178" fmla="*/ 249238 h 1856133"/>
                <a:gd name="connsiteX179" fmla="*/ 957263 w 1409701"/>
                <a:gd name="connsiteY179" fmla="*/ 233363 h 1856133"/>
                <a:gd name="connsiteX180" fmla="*/ 1086532 w 1409701"/>
                <a:gd name="connsiteY180" fmla="*/ 212725 h 1856133"/>
                <a:gd name="connsiteX181" fmla="*/ 1071563 w 1409701"/>
                <a:gd name="connsiteY181" fmla="*/ 230188 h 1856133"/>
                <a:gd name="connsiteX182" fmla="*/ 1086532 w 1409701"/>
                <a:gd name="connsiteY182" fmla="*/ 212725 h 1856133"/>
                <a:gd name="connsiteX183" fmla="*/ 539819 w 1409701"/>
                <a:gd name="connsiteY183" fmla="*/ 198351 h 1856133"/>
                <a:gd name="connsiteX184" fmla="*/ 540544 w 1409701"/>
                <a:gd name="connsiteY184" fmla="*/ 214313 h 1856133"/>
                <a:gd name="connsiteX185" fmla="*/ 532805 w 1409701"/>
                <a:gd name="connsiteY185" fmla="*/ 198834 h 1856133"/>
                <a:gd name="connsiteX186" fmla="*/ 539819 w 1409701"/>
                <a:gd name="connsiteY186" fmla="*/ 198351 h 1856133"/>
                <a:gd name="connsiteX187" fmla="*/ 938743 w 1409701"/>
                <a:gd name="connsiteY187" fmla="*/ 176213 h 1856133"/>
                <a:gd name="connsiteX188" fmla="*/ 930805 w 1409701"/>
                <a:gd name="connsiteY188" fmla="*/ 192088 h 1856133"/>
                <a:gd name="connsiteX189" fmla="*/ 925513 w 1409701"/>
                <a:gd name="connsiteY189" fmla="*/ 189442 h 1856133"/>
                <a:gd name="connsiteX190" fmla="*/ 938743 w 1409701"/>
                <a:gd name="connsiteY190" fmla="*/ 176213 h 1856133"/>
                <a:gd name="connsiteX191" fmla="*/ 1049973 w 1409701"/>
                <a:gd name="connsiteY191" fmla="*/ 173831 h 1856133"/>
                <a:gd name="connsiteX192" fmla="*/ 1047433 w 1409701"/>
                <a:gd name="connsiteY192" fmla="*/ 185738 h 1856133"/>
                <a:gd name="connsiteX193" fmla="*/ 1039813 w 1409701"/>
                <a:gd name="connsiteY193" fmla="*/ 183357 h 1856133"/>
                <a:gd name="connsiteX194" fmla="*/ 1049973 w 1409701"/>
                <a:gd name="connsiteY194" fmla="*/ 173831 h 1856133"/>
                <a:gd name="connsiteX195" fmla="*/ 1015009 w 1409701"/>
                <a:gd name="connsiteY195" fmla="*/ 158497 h 1856133"/>
                <a:gd name="connsiteX196" fmla="*/ 1023939 w 1409701"/>
                <a:gd name="connsiteY196" fmla="*/ 160770 h 1856133"/>
                <a:gd name="connsiteX197" fmla="*/ 1008063 w 1409701"/>
                <a:gd name="connsiteY197" fmla="*/ 165966 h 1856133"/>
                <a:gd name="connsiteX198" fmla="*/ 1015009 w 1409701"/>
                <a:gd name="connsiteY198" fmla="*/ 158497 h 1856133"/>
                <a:gd name="connsiteX199" fmla="*/ 1092002 w 1409701"/>
                <a:gd name="connsiteY199" fmla="*/ 150813 h 1856133"/>
                <a:gd name="connsiteX200" fmla="*/ 1102321 w 1409701"/>
                <a:gd name="connsiteY200" fmla="*/ 155752 h 1856133"/>
                <a:gd name="connsiteX201" fmla="*/ 1084263 w 1409701"/>
                <a:gd name="connsiteY201" fmla="*/ 165630 h 1856133"/>
                <a:gd name="connsiteX202" fmla="*/ 1092002 w 1409701"/>
                <a:gd name="connsiteY202" fmla="*/ 150813 h 1856133"/>
                <a:gd name="connsiteX203" fmla="*/ 330064 w 1409701"/>
                <a:gd name="connsiteY203" fmla="*/ 145452 h 1856133"/>
                <a:gd name="connsiteX204" fmla="*/ 349251 w 1409701"/>
                <a:gd name="connsiteY204" fmla="*/ 152728 h 1856133"/>
                <a:gd name="connsiteX205" fmla="*/ 305396 w 1409701"/>
                <a:gd name="connsiteY205" fmla="*/ 196467 h 1856133"/>
                <a:gd name="connsiteX206" fmla="*/ 330064 w 1409701"/>
                <a:gd name="connsiteY206" fmla="*/ 145452 h 1856133"/>
                <a:gd name="connsiteX207" fmla="*/ 806442 w 1409701"/>
                <a:gd name="connsiteY207" fmla="*/ 136525 h 1856133"/>
                <a:gd name="connsiteX208" fmla="*/ 842698 w 1409701"/>
                <a:gd name="connsiteY208" fmla="*/ 159841 h 1856133"/>
                <a:gd name="connsiteX209" fmla="*/ 860826 w 1409701"/>
                <a:gd name="connsiteY209" fmla="*/ 152069 h 1856133"/>
                <a:gd name="connsiteX210" fmla="*/ 866006 w 1409701"/>
                <a:gd name="connsiteY210" fmla="*/ 185747 h 1856133"/>
                <a:gd name="connsiteX211" fmla="*/ 853057 w 1409701"/>
                <a:gd name="connsiteY211" fmla="*/ 172794 h 1856133"/>
                <a:gd name="connsiteX212" fmla="*/ 868595 w 1409701"/>
                <a:gd name="connsiteY212" fmla="*/ 234969 h 1856133"/>
                <a:gd name="connsiteX213" fmla="*/ 878954 w 1409701"/>
                <a:gd name="connsiteY213" fmla="*/ 266056 h 1856133"/>
                <a:gd name="connsiteX214" fmla="*/ 894492 w 1409701"/>
                <a:gd name="connsiteY214" fmla="*/ 268647 h 1856133"/>
                <a:gd name="connsiteX215" fmla="*/ 925569 w 1409701"/>
                <a:gd name="connsiteY215" fmla="*/ 291963 h 1856133"/>
                <a:gd name="connsiteX216" fmla="*/ 922979 w 1409701"/>
                <a:gd name="connsiteY216" fmla="*/ 266056 h 1856133"/>
                <a:gd name="connsiteX217" fmla="*/ 946287 w 1409701"/>
                <a:gd name="connsiteY217" fmla="*/ 291963 h 1856133"/>
                <a:gd name="connsiteX218" fmla="*/ 915210 w 1409701"/>
                <a:gd name="connsiteY218" fmla="*/ 312688 h 1856133"/>
                <a:gd name="connsiteX219" fmla="*/ 912620 w 1409701"/>
                <a:gd name="connsiteY219" fmla="*/ 325641 h 1856133"/>
                <a:gd name="connsiteX220" fmla="*/ 930748 w 1409701"/>
                <a:gd name="connsiteY220" fmla="*/ 354138 h 1856133"/>
                <a:gd name="connsiteX221" fmla="*/ 995491 w 1409701"/>
                <a:gd name="connsiteY221" fmla="*/ 336003 h 1856133"/>
                <a:gd name="connsiteX222" fmla="*/ 1068003 w 1409701"/>
                <a:gd name="connsiteY222" fmla="*/ 284191 h 1856133"/>
                <a:gd name="connsiteX223" fmla="*/ 1096490 w 1409701"/>
                <a:gd name="connsiteY223" fmla="*/ 307506 h 1856133"/>
                <a:gd name="connsiteX224" fmla="*/ 1109438 w 1409701"/>
                <a:gd name="connsiteY224" fmla="*/ 299735 h 1856133"/>
                <a:gd name="connsiteX225" fmla="*/ 1101669 w 1409701"/>
                <a:gd name="connsiteY225" fmla="*/ 266056 h 1856133"/>
                <a:gd name="connsiteX226" fmla="*/ 1083541 w 1409701"/>
                <a:gd name="connsiteY226" fmla="*/ 266056 h 1856133"/>
                <a:gd name="connsiteX227" fmla="*/ 1112028 w 1409701"/>
                <a:gd name="connsiteY227" fmla="*/ 237559 h 1856133"/>
                <a:gd name="connsiteX228" fmla="*/ 1112028 w 1409701"/>
                <a:gd name="connsiteY228" fmla="*/ 216834 h 1856133"/>
                <a:gd name="connsiteX229" fmla="*/ 1150874 w 1409701"/>
                <a:gd name="connsiteY229" fmla="*/ 190928 h 1856133"/>
                <a:gd name="connsiteX230" fmla="*/ 1166412 w 1409701"/>
                <a:gd name="connsiteY230" fmla="*/ 196109 h 1856133"/>
                <a:gd name="connsiteX231" fmla="*/ 1174181 w 1409701"/>
                <a:gd name="connsiteY231" fmla="*/ 172794 h 1856133"/>
                <a:gd name="connsiteX232" fmla="*/ 1192309 w 1409701"/>
                <a:gd name="connsiteY232" fmla="*/ 196109 h 1856133"/>
                <a:gd name="connsiteX233" fmla="*/ 1205257 w 1409701"/>
                <a:gd name="connsiteY233" fmla="*/ 193519 h 1856133"/>
                <a:gd name="connsiteX234" fmla="*/ 1241513 w 1409701"/>
                <a:gd name="connsiteY234" fmla="*/ 216834 h 1856133"/>
                <a:gd name="connsiteX235" fmla="*/ 1244103 w 1409701"/>
                <a:gd name="connsiteY235" fmla="*/ 304916 h 1856133"/>
                <a:gd name="connsiteX236" fmla="*/ 1244103 w 1409701"/>
                <a:gd name="connsiteY236" fmla="*/ 325641 h 1856133"/>
                <a:gd name="connsiteX237" fmla="*/ 1225975 w 1409701"/>
                <a:gd name="connsiteY237" fmla="*/ 330822 h 1856133"/>
                <a:gd name="connsiteX238" fmla="*/ 1225975 w 1409701"/>
                <a:gd name="connsiteY238" fmla="*/ 341185 h 1856133"/>
                <a:gd name="connsiteX239" fmla="*/ 1143104 w 1409701"/>
                <a:gd name="connsiteY239" fmla="*/ 354138 h 1856133"/>
                <a:gd name="connsiteX240" fmla="*/ 1135335 w 1409701"/>
                <a:gd name="connsiteY240" fmla="*/ 431857 h 1856133"/>
                <a:gd name="connsiteX241" fmla="*/ 1145694 w 1409701"/>
                <a:gd name="connsiteY241" fmla="*/ 444810 h 1856133"/>
                <a:gd name="connsiteX242" fmla="*/ 1122387 w 1409701"/>
                <a:gd name="connsiteY242" fmla="*/ 449991 h 1856133"/>
                <a:gd name="connsiteX243" fmla="*/ 1088721 w 1409701"/>
                <a:gd name="connsiteY243" fmla="*/ 470716 h 1856133"/>
                <a:gd name="connsiteX244" fmla="*/ 1101669 w 1409701"/>
                <a:gd name="connsiteY244" fmla="*/ 514757 h 1856133"/>
                <a:gd name="connsiteX245" fmla="*/ 1078362 w 1409701"/>
                <a:gd name="connsiteY245" fmla="*/ 522529 h 1856133"/>
                <a:gd name="connsiteX246" fmla="*/ 1075772 w 1409701"/>
                <a:gd name="connsiteY246" fmla="*/ 579523 h 1856133"/>
                <a:gd name="connsiteX247" fmla="*/ 1093900 w 1409701"/>
                <a:gd name="connsiteY247" fmla="*/ 600248 h 1856133"/>
                <a:gd name="connsiteX248" fmla="*/ 1075772 w 1409701"/>
                <a:gd name="connsiteY248" fmla="*/ 605429 h 1856133"/>
                <a:gd name="connsiteX249" fmla="*/ 1099079 w 1409701"/>
                <a:gd name="connsiteY249" fmla="*/ 633926 h 1856133"/>
                <a:gd name="connsiteX250" fmla="*/ 1080951 w 1409701"/>
                <a:gd name="connsiteY250" fmla="*/ 636517 h 1856133"/>
                <a:gd name="connsiteX251" fmla="*/ 1047285 w 1409701"/>
                <a:gd name="connsiteY251" fmla="*/ 768639 h 1856133"/>
                <a:gd name="connsiteX252" fmla="*/ 1055054 w 1409701"/>
                <a:gd name="connsiteY252" fmla="*/ 794545 h 1856133"/>
                <a:gd name="connsiteX253" fmla="*/ 1036926 w 1409701"/>
                <a:gd name="connsiteY253" fmla="*/ 786773 h 1856133"/>
                <a:gd name="connsiteX254" fmla="*/ 956645 w 1409701"/>
                <a:gd name="connsiteY254" fmla="*/ 802317 h 1856133"/>
                <a:gd name="connsiteX255" fmla="*/ 959235 w 1409701"/>
                <a:gd name="connsiteY255" fmla="*/ 825633 h 1856133"/>
                <a:gd name="connsiteX256" fmla="*/ 948876 w 1409701"/>
                <a:gd name="connsiteY256" fmla="*/ 810089 h 1856133"/>
                <a:gd name="connsiteX257" fmla="*/ 873775 w 1409701"/>
                <a:gd name="connsiteY257" fmla="*/ 768639 h 1856133"/>
                <a:gd name="connsiteX258" fmla="*/ 858236 w 1409701"/>
                <a:gd name="connsiteY258" fmla="*/ 766048 h 1856133"/>
                <a:gd name="connsiteX259" fmla="*/ 821980 w 1409701"/>
                <a:gd name="connsiteY259" fmla="*/ 745323 h 1856133"/>
                <a:gd name="connsiteX260" fmla="*/ 842698 w 1409701"/>
                <a:gd name="connsiteY260" fmla="*/ 786773 h 1856133"/>
                <a:gd name="connsiteX261" fmla="*/ 814211 w 1409701"/>
                <a:gd name="connsiteY261" fmla="*/ 760867 h 1856133"/>
                <a:gd name="connsiteX262" fmla="*/ 788314 w 1409701"/>
                <a:gd name="connsiteY262" fmla="*/ 773820 h 1856133"/>
                <a:gd name="connsiteX263" fmla="*/ 793494 w 1409701"/>
                <a:gd name="connsiteY263" fmla="*/ 791954 h 1856133"/>
                <a:gd name="connsiteX264" fmla="*/ 772776 w 1409701"/>
                <a:gd name="connsiteY264" fmla="*/ 838586 h 1856133"/>
                <a:gd name="connsiteX265" fmla="*/ 827160 w 1409701"/>
                <a:gd name="connsiteY265" fmla="*/ 815270 h 1856133"/>
                <a:gd name="connsiteX266" fmla="*/ 878954 w 1409701"/>
                <a:gd name="connsiteY266" fmla="*/ 864492 h 1856133"/>
                <a:gd name="connsiteX267" fmla="*/ 860826 w 1409701"/>
                <a:gd name="connsiteY267" fmla="*/ 916305 h 1856133"/>
                <a:gd name="connsiteX268" fmla="*/ 811622 w 1409701"/>
                <a:gd name="connsiteY268" fmla="*/ 931848 h 1856133"/>
                <a:gd name="connsiteX269" fmla="*/ 765007 w 1409701"/>
                <a:gd name="connsiteY269" fmla="*/ 869673 h 1856133"/>
                <a:gd name="connsiteX270" fmla="*/ 775366 w 1409701"/>
                <a:gd name="connsiteY270" fmla="*/ 851539 h 1856133"/>
                <a:gd name="connsiteX271" fmla="*/ 772776 w 1409701"/>
                <a:gd name="connsiteY271" fmla="*/ 841176 h 1856133"/>
                <a:gd name="connsiteX272" fmla="*/ 754648 w 1409701"/>
                <a:gd name="connsiteY272" fmla="*/ 880036 h 1856133"/>
                <a:gd name="connsiteX273" fmla="*/ 723572 w 1409701"/>
                <a:gd name="connsiteY273" fmla="*/ 880036 h 1856133"/>
                <a:gd name="connsiteX274" fmla="*/ 726161 w 1409701"/>
                <a:gd name="connsiteY274" fmla="*/ 905942 h 1856133"/>
                <a:gd name="connsiteX275" fmla="*/ 708033 w 1409701"/>
                <a:gd name="connsiteY275" fmla="*/ 908533 h 1856133"/>
                <a:gd name="connsiteX276" fmla="*/ 710623 w 1409701"/>
                <a:gd name="connsiteY276" fmla="*/ 924076 h 1856133"/>
                <a:gd name="connsiteX277" fmla="*/ 689905 w 1409701"/>
                <a:gd name="connsiteY277" fmla="*/ 962936 h 1856133"/>
                <a:gd name="connsiteX278" fmla="*/ 669188 w 1409701"/>
                <a:gd name="connsiteY278" fmla="*/ 983661 h 1856133"/>
                <a:gd name="connsiteX279" fmla="*/ 651060 w 1409701"/>
                <a:gd name="connsiteY279" fmla="*/ 975889 h 1856133"/>
                <a:gd name="connsiteX280" fmla="*/ 627752 w 1409701"/>
                <a:gd name="connsiteY280" fmla="*/ 991433 h 1856133"/>
                <a:gd name="connsiteX281" fmla="*/ 614804 w 1409701"/>
                <a:gd name="connsiteY281" fmla="*/ 978480 h 1856133"/>
                <a:gd name="connsiteX282" fmla="*/ 570779 w 1409701"/>
                <a:gd name="connsiteY282" fmla="*/ 996614 h 1856133"/>
                <a:gd name="connsiteX283" fmla="*/ 578548 w 1409701"/>
                <a:gd name="connsiteY283" fmla="*/ 1014748 h 1856133"/>
                <a:gd name="connsiteX284" fmla="*/ 557830 w 1409701"/>
                <a:gd name="connsiteY284" fmla="*/ 1030292 h 1856133"/>
                <a:gd name="connsiteX285" fmla="*/ 547471 w 1409701"/>
                <a:gd name="connsiteY285" fmla="*/ 1019930 h 1856133"/>
                <a:gd name="connsiteX286" fmla="*/ 544882 w 1409701"/>
                <a:gd name="connsiteY286" fmla="*/ 1040655 h 1856133"/>
                <a:gd name="connsiteX287" fmla="*/ 526754 w 1409701"/>
                <a:gd name="connsiteY287" fmla="*/ 1053608 h 1856133"/>
                <a:gd name="connsiteX288" fmla="*/ 518984 w 1409701"/>
                <a:gd name="connsiteY288" fmla="*/ 1040655 h 1856133"/>
                <a:gd name="connsiteX289" fmla="*/ 498267 w 1409701"/>
                <a:gd name="connsiteY289" fmla="*/ 1056199 h 1856133"/>
                <a:gd name="connsiteX290" fmla="*/ 482728 w 1409701"/>
                <a:gd name="connsiteY290" fmla="*/ 1035474 h 1856133"/>
                <a:gd name="connsiteX291" fmla="*/ 469779 w 1409701"/>
                <a:gd name="connsiteY291" fmla="*/ 1051017 h 1856133"/>
                <a:gd name="connsiteX292" fmla="*/ 459421 w 1409701"/>
                <a:gd name="connsiteY292" fmla="*/ 1040655 h 1856133"/>
                <a:gd name="connsiteX293" fmla="*/ 498267 w 1409701"/>
                <a:gd name="connsiteY293" fmla="*/ 1810072 h 1856133"/>
                <a:gd name="connsiteX294" fmla="*/ 451652 w 1409701"/>
                <a:gd name="connsiteY294" fmla="*/ 1804891 h 1856133"/>
                <a:gd name="connsiteX295" fmla="*/ 428344 w 1409701"/>
                <a:gd name="connsiteY295" fmla="*/ 1066562 h 1856133"/>
                <a:gd name="connsiteX296" fmla="*/ 423165 w 1409701"/>
                <a:gd name="connsiteY296" fmla="*/ 1063970 h 1856133"/>
                <a:gd name="connsiteX297" fmla="*/ 428344 w 1409701"/>
                <a:gd name="connsiteY297" fmla="*/ 1058789 h 1856133"/>
                <a:gd name="connsiteX298" fmla="*/ 425754 w 1409701"/>
                <a:gd name="connsiteY298" fmla="*/ 1040655 h 1856133"/>
                <a:gd name="connsiteX299" fmla="*/ 405037 w 1409701"/>
                <a:gd name="connsiteY299" fmla="*/ 1043245 h 1856133"/>
                <a:gd name="connsiteX300" fmla="*/ 415396 w 1409701"/>
                <a:gd name="connsiteY300" fmla="*/ 1025111 h 1856133"/>
                <a:gd name="connsiteX301" fmla="*/ 397268 w 1409701"/>
                <a:gd name="connsiteY301" fmla="*/ 1014748 h 1856133"/>
                <a:gd name="connsiteX302" fmla="*/ 379140 w 1409701"/>
                <a:gd name="connsiteY302" fmla="*/ 975889 h 1856133"/>
                <a:gd name="connsiteX303" fmla="*/ 358422 w 1409701"/>
                <a:gd name="connsiteY303" fmla="*/ 965527 h 1856133"/>
                <a:gd name="connsiteX304" fmla="*/ 340294 w 1409701"/>
                <a:gd name="connsiteY304" fmla="*/ 934439 h 1856133"/>
                <a:gd name="connsiteX305" fmla="*/ 353243 w 1409701"/>
                <a:gd name="connsiteY305" fmla="*/ 916305 h 1856133"/>
                <a:gd name="connsiteX306" fmla="*/ 342884 w 1409701"/>
                <a:gd name="connsiteY306" fmla="*/ 905942 h 1856133"/>
                <a:gd name="connsiteX307" fmla="*/ 355832 w 1409701"/>
                <a:gd name="connsiteY307" fmla="*/ 885217 h 1856133"/>
                <a:gd name="connsiteX308" fmla="*/ 350653 w 1409701"/>
                <a:gd name="connsiteY308" fmla="*/ 872264 h 1856133"/>
                <a:gd name="connsiteX309" fmla="*/ 332525 w 1409701"/>
                <a:gd name="connsiteY309" fmla="*/ 880036 h 1856133"/>
                <a:gd name="connsiteX310" fmla="*/ 337704 w 1409701"/>
                <a:gd name="connsiteY310" fmla="*/ 864492 h 1856133"/>
                <a:gd name="connsiteX311" fmla="*/ 288500 w 1409701"/>
                <a:gd name="connsiteY311" fmla="*/ 779001 h 1856133"/>
                <a:gd name="connsiteX312" fmla="*/ 267782 w 1409701"/>
                <a:gd name="connsiteY312" fmla="*/ 771229 h 1856133"/>
                <a:gd name="connsiteX313" fmla="*/ 288500 w 1409701"/>
                <a:gd name="connsiteY313" fmla="*/ 758276 h 1856133"/>
                <a:gd name="connsiteX314" fmla="*/ 293679 w 1409701"/>
                <a:gd name="connsiteY314" fmla="*/ 727189 h 1856133"/>
                <a:gd name="connsiteX315" fmla="*/ 288500 w 1409701"/>
                <a:gd name="connsiteY315" fmla="*/ 714235 h 1856133"/>
                <a:gd name="connsiteX316" fmla="*/ 309217 w 1409701"/>
                <a:gd name="connsiteY316" fmla="*/ 685738 h 1856133"/>
                <a:gd name="connsiteX317" fmla="*/ 304038 w 1409701"/>
                <a:gd name="connsiteY317" fmla="*/ 670195 h 1856133"/>
                <a:gd name="connsiteX318" fmla="*/ 322166 w 1409701"/>
                <a:gd name="connsiteY318" fmla="*/ 654651 h 1856133"/>
                <a:gd name="connsiteX319" fmla="*/ 314397 w 1409701"/>
                <a:gd name="connsiteY319" fmla="*/ 639107 h 1856133"/>
                <a:gd name="connsiteX320" fmla="*/ 265192 w 1409701"/>
                <a:gd name="connsiteY320" fmla="*/ 644288 h 1856133"/>
                <a:gd name="connsiteX321" fmla="*/ 293679 w 1409701"/>
                <a:gd name="connsiteY321" fmla="*/ 618382 h 1856133"/>
                <a:gd name="connsiteX322" fmla="*/ 306628 w 1409701"/>
                <a:gd name="connsiteY322" fmla="*/ 626154 h 1856133"/>
                <a:gd name="connsiteX323" fmla="*/ 316987 w 1409701"/>
                <a:gd name="connsiteY323" fmla="*/ 618382 h 1856133"/>
                <a:gd name="connsiteX324" fmla="*/ 278141 w 1409701"/>
                <a:gd name="connsiteY324" fmla="*/ 514757 h 1856133"/>
                <a:gd name="connsiteX325" fmla="*/ 275551 w 1409701"/>
                <a:gd name="connsiteY325" fmla="*/ 499213 h 1856133"/>
                <a:gd name="connsiteX326" fmla="*/ 291090 w 1409701"/>
                <a:gd name="connsiteY326" fmla="*/ 499213 h 1856133"/>
                <a:gd name="connsiteX327" fmla="*/ 291090 w 1409701"/>
                <a:gd name="connsiteY327" fmla="*/ 481079 h 1856133"/>
                <a:gd name="connsiteX328" fmla="*/ 311807 w 1409701"/>
                <a:gd name="connsiteY328" fmla="*/ 470716 h 1856133"/>
                <a:gd name="connsiteX329" fmla="*/ 348063 w 1409701"/>
                <a:gd name="connsiteY329" fmla="*/ 468126 h 1856133"/>
                <a:gd name="connsiteX330" fmla="*/ 319576 w 1409701"/>
                <a:gd name="connsiteY330" fmla="*/ 405950 h 1856133"/>
                <a:gd name="connsiteX331" fmla="*/ 306628 w 1409701"/>
                <a:gd name="connsiteY331" fmla="*/ 418904 h 1856133"/>
                <a:gd name="connsiteX332" fmla="*/ 288500 w 1409701"/>
                <a:gd name="connsiteY332" fmla="*/ 359319 h 1856133"/>
                <a:gd name="connsiteX333" fmla="*/ 366191 w 1409701"/>
                <a:gd name="connsiteY333" fmla="*/ 457763 h 1856133"/>
                <a:gd name="connsiteX334" fmla="*/ 415396 w 1409701"/>
                <a:gd name="connsiteY334" fmla="*/ 455172 h 1856133"/>
                <a:gd name="connsiteX335" fmla="*/ 381729 w 1409701"/>
                <a:gd name="connsiteY335" fmla="*/ 369682 h 1856133"/>
                <a:gd name="connsiteX336" fmla="*/ 425754 w 1409701"/>
                <a:gd name="connsiteY336" fmla="*/ 447401 h 1856133"/>
                <a:gd name="connsiteX337" fmla="*/ 441293 w 1409701"/>
                <a:gd name="connsiteY337" fmla="*/ 442219 h 1856133"/>
                <a:gd name="connsiteX338" fmla="*/ 456831 w 1409701"/>
                <a:gd name="connsiteY338" fmla="*/ 452582 h 1856133"/>
                <a:gd name="connsiteX339" fmla="*/ 449062 w 1409701"/>
                <a:gd name="connsiteY339" fmla="*/ 418904 h 1856133"/>
                <a:gd name="connsiteX340" fmla="*/ 474959 w 1409701"/>
                <a:gd name="connsiteY340" fmla="*/ 405950 h 1856133"/>
                <a:gd name="connsiteX341" fmla="*/ 487907 w 1409701"/>
                <a:gd name="connsiteY341" fmla="*/ 367091 h 1856133"/>
                <a:gd name="connsiteX342" fmla="*/ 503446 w 1409701"/>
                <a:gd name="connsiteY342" fmla="*/ 449991 h 1856133"/>
                <a:gd name="connsiteX343" fmla="*/ 518984 w 1409701"/>
                <a:gd name="connsiteY343" fmla="*/ 434447 h 1856133"/>
                <a:gd name="connsiteX344" fmla="*/ 513805 w 1409701"/>
                <a:gd name="connsiteY344" fmla="*/ 416313 h 1856133"/>
                <a:gd name="connsiteX345" fmla="*/ 524164 w 1409701"/>
                <a:gd name="connsiteY345" fmla="*/ 426675 h 1856133"/>
                <a:gd name="connsiteX346" fmla="*/ 537112 w 1409701"/>
                <a:gd name="connsiteY346" fmla="*/ 416313 h 1856133"/>
                <a:gd name="connsiteX347" fmla="*/ 526754 w 1409701"/>
                <a:gd name="connsiteY347" fmla="*/ 405950 h 1856133"/>
                <a:gd name="connsiteX348" fmla="*/ 542292 w 1409701"/>
                <a:gd name="connsiteY348" fmla="*/ 382635 h 1856133"/>
                <a:gd name="connsiteX349" fmla="*/ 529343 w 1409701"/>
                <a:gd name="connsiteY349" fmla="*/ 372272 h 1856133"/>
                <a:gd name="connsiteX350" fmla="*/ 542292 w 1409701"/>
                <a:gd name="connsiteY350" fmla="*/ 354138 h 1856133"/>
                <a:gd name="connsiteX351" fmla="*/ 542292 w 1409701"/>
                <a:gd name="connsiteY351" fmla="*/ 286781 h 1856133"/>
                <a:gd name="connsiteX352" fmla="*/ 563010 w 1409701"/>
                <a:gd name="connsiteY352" fmla="*/ 245331 h 1856133"/>
                <a:gd name="connsiteX353" fmla="*/ 594086 w 1409701"/>
                <a:gd name="connsiteY353" fmla="*/ 222016 h 1856133"/>
                <a:gd name="connsiteX354" fmla="*/ 583727 w 1409701"/>
                <a:gd name="connsiteY354" fmla="*/ 198700 h 1856133"/>
                <a:gd name="connsiteX355" fmla="*/ 609624 w 1409701"/>
                <a:gd name="connsiteY355" fmla="*/ 183156 h 1856133"/>
                <a:gd name="connsiteX356" fmla="*/ 614804 w 1409701"/>
                <a:gd name="connsiteY356" fmla="*/ 201291 h 1856133"/>
                <a:gd name="connsiteX357" fmla="*/ 640701 w 1409701"/>
                <a:gd name="connsiteY357" fmla="*/ 193519 h 1856133"/>
                <a:gd name="connsiteX358" fmla="*/ 640701 w 1409701"/>
                <a:gd name="connsiteY358" fmla="*/ 154659 h 1856133"/>
                <a:gd name="connsiteX359" fmla="*/ 653649 w 1409701"/>
                <a:gd name="connsiteY359" fmla="*/ 162431 h 1856133"/>
                <a:gd name="connsiteX360" fmla="*/ 669188 w 1409701"/>
                <a:gd name="connsiteY360" fmla="*/ 146887 h 1856133"/>
                <a:gd name="connsiteX361" fmla="*/ 682136 w 1409701"/>
                <a:gd name="connsiteY361" fmla="*/ 167612 h 1856133"/>
                <a:gd name="connsiteX362" fmla="*/ 692495 w 1409701"/>
                <a:gd name="connsiteY362" fmla="*/ 154659 h 1856133"/>
                <a:gd name="connsiteX363" fmla="*/ 708033 w 1409701"/>
                <a:gd name="connsiteY363" fmla="*/ 170203 h 1856133"/>
                <a:gd name="connsiteX364" fmla="*/ 723572 w 1409701"/>
                <a:gd name="connsiteY364" fmla="*/ 162431 h 1856133"/>
                <a:gd name="connsiteX365" fmla="*/ 736520 w 1409701"/>
                <a:gd name="connsiteY365" fmla="*/ 172794 h 1856133"/>
                <a:gd name="connsiteX366" fmla="*/ 770186 w 1409701"/>
                <a:gd name="connsiteY366" fmla="*/ 170203 h 1856133"/>
                <a:gd name="connsiteX367" fmla="*/ 806442 w 1409701"/>
                <a:gd name="connsiteY367" fmla="*/ 136525 h 1856133"/>
                <a:gd name="connsiteX368" fmla="*/ 651934 w 1409701"/>
                <a:gd name="connsiteY368" fmla="*/ 103188 h 1856133"/>
                <a:gd name="connsiteX369" fmla="*/ 661811 w 1409701"/>
                <a:gd name="connsiteY369" fmla="*/ 108383 h 1856133"/>
                <a:gd name="connsiteX370" fmla="*/ 644525 w 1409701"/>
                <a:gd name="connsiteY370" fmla="*/ 121372 h 1856133"/>
                <a:gd name="connsiteX371" fmla="*/ 651934 w 1409701"/>
                <a:gd name="connsiteY371" fmla="*/ 103188 h 1856133"/>
                <a:gd name="connsiteX372" fmla="*/ 1322760 w 1409701"/>
                <a:gd name="connsiteY372" fmla="*/ 97801 h 1856133"/>
                <a:gd name="connsiteX373" fmla="*/ 1336993 w 1409701"/>
                <a:gd name="connsiteY373" fmla="*/ 100734 h 1856133"/>
                <a:gd name="connsiteX374" fmla="*/ 1303973 w 1409701"/>
                <a:gd name="connsiteY374" fmla="*/ 181264 h 1856133"/>
                <a:gd name="connsiteX375" fmla="*/ 1322760 w 1409701"/>
                <a:gd name="connsiteY375" fmla="*/ 97801 h 1856133"/>
                <a:gd name="connsiteX376" fmla="*/ 978128 w 1409701"/>
                <a:gd name="connsiteY376" fmla="*/ 90488 h 1856133"/>
                <a:gd name="connsiteX377" fmla="*/ 988107 w 1409701"/>
                <a:gd name="connsiteY377" fmla="*/ 109538 h 1856133"/>
                <a:gd name="connsiteX378" fmla="*/ 978128 w 1409701"/>
                <a:gd name="connsiteY378" fmla="*/ 90488 h 1856133"/>
                <a:gd name="connsiteX379" fmla="*/ 1166417 w 1409701"/>
                <a:gd name="connsiteY379" fmla="*/ 90012 h 1856133"/>
                <a:gd name="connsiteX380" fmla="*/ 1150938 w 1409701"/>
                <a:gd name="connsiteY380" fmla="*/ 106204 h 1856133"/>
                <a:gd name="connsiteX381" fmla="*/ 1166417 w 1409701"/>
                <a:gd name="connsiteY381" fmla="*/ 90012 h 1856133"/>
                <a:gd name="connsiteX382" fmla="*/ 719138 w 1409701"/>
                <a:gd name="connsiteY382" fmla="*/ 85725 h 1856133"/>
                <a:gd name="connsiteX383" fmla="*/ 671513 w 1409701"/>
                <a:gd name="connsiteY383" fmla="*/ 104246 h 1856133"/>
                <a:gd name="connsiteX384" fmla="*/ 719138 w 1409701"/>
                <a:gd name="connsiteY384" fmla="*/ 85725 h 1856133"/>
                <a:gd name="connsiteX385" fmla="*/ 1005682 w 1409701"/>
                <a:gd name="connsiteY385" fmla="*/ 83503 h 1856133"/>
                <a:gd name="connsiteX386" fmla="*/ 1005682 w 1409701"/>
                <a:gd name="connsiteY386" fmla="*/ 93663 h 1856133"/>
                <a:gd name="connsiteX387" fmla="*/ 1005682 w 1409701"/>
                <a:gd name="connsiteY387" fmla="*/ 83503 h 1856133"/>
                <a:gd name="connsiteX388" fmla="*/ 1081617 w 1409701"/>
                <a:gd name="connsiteY388" fmla="*/ 26308 h 1856133"/>
                <a:gd name="connsiteX389" fmla="*/ 1084263 w 1409701"/>
                <a:gd name="connsiteY389" fmla="*/ 41276 h 1856133"/>
                <a:gd name="connsiteX390" fmla="*/ 1081617 w 1409701"/>
                <a:gd name="connsiteY390" fmla="*/ 26308 h 1856133"/>
                <a:gd name="connsiteX391" fmla="*/ 1141413 w 1409701"/>
                <a:gd name="connsiteY391" fmla="*/ 23284 h 1856133"/>
                <a:gd name="connsiteX392" fmla="*/ 1136122 w 1409701"/>
                <a:gd name="connsiteY392" fmla="*/ 44451 h 1856133"/>
                <a:gd name="connsiteX393" fmla="*/ 1125538 w 1409701"/>
                <a:gd name="connsiteY393" fmla="*/ 31221 h 1856133"/>
                <a:gd name="connsiteX394" fmla="*/ 1141413 w 1409701"/>
                <a:gd name="connsiteY394" fmla="*/ 23284 h 1856133"/>
                <a:gd name="connsiteX395" fmla="*/ 560917 w 1409701"/>
                <a:gd name="connsiteY395" fmla="*/ 15875 h 1856133"/>
                <a:gd name="connsiteX396" fmla="*/ 571500 w 1409701"/>
                <a:gd name="connsiteY396" fmla="*/ 18415 h 1856133"/>
                <a:gd name="connsiteX397" fmla="*/ 571500 w 1409701"/>
                <a:gd name="connsiteY397" fmla="*/ 23495 h 1856133"/>
                <a:gd name="connsiteX398" fmla="*/ 560917 w 1409701"/>
                <a:gd name="connsiteY398" fmla="*/ 15875 h 1856133"/>
                <a:gd name="connsiteX399" fmla="*/ 538018 w 1409701"/>
                <a:gd name="connsiteY399" fmla="*/ 0 h 1856133"/>
                <a:gd name="connsiteX400" fmla="*/ 558800 w 1409701"/>
                <a:gd name="connsiteY400" fmla="*/ 13229 h 1856133"/>
                <a:gd name="connsiteX401" fmla="*/ 545812 w 1409701"/>
                <a:gd name="connsiteY401" fmla="*/ 21167 h 1856133"/>
                <a:gd name="connsiteX402" fmla="*/ 538018 w 1409701"/>
                <a:gd name="connsiteY402" fmla="*/ 0 h 1856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</a:cxnLst>
              <a:rect l="l" t="t" r="r" b="b"/>
              <a:pathLst>
                <a:path w="1409701" h="1856133">
                  <a:moveTo>
                    <a:pt x="509362" y="1065213"/>
                  </a:moveTo>
                  <a:cubicBezTo>
                    <a:pt x="514578" y="1067708"/>
                    <a:pt x="522402" y="1070203"/>
                    <a:pt x="527618" y="1072697"/>
                  </a:cubicBezTo>
                  <a:cubicBezTo>
                    <a:pt x="527618" y="1080181"/>
                    <a:pt x="530226" y="1085170"/>
                    <a:pt x="527618" y="1092654"/>
                  </a:cubicBezTo>
                  <a:cubicBezTo>
                    <a:pt x="519794" y="1100138"/>
                    <a:pt x="498929" y="1095149"/>
                    <a:pt x="493713" y="1087665"/>
                  </a:cubicBezTo>
                  <a:cubicBezTo>
                    <a:pt x="493713" y="1072697"/>
                    <a:pt x="504146" y="1070203"/>
                    <a:pt x="509362" y="1065213"/>
                  </a:cubicBezTo>
                  <a:close/>
                  <a:moveTo>
                    <a:pt x="708820" y="1058863"/>
                  </a:moveTo>
                  <a:cubicBezTo>
                    <a:pt x="711201" y="1066801"/>
                    <a:pt x="720726" y="1069447"/>
                    <a:pt x="715964" y="1082676"/>
                  </a:cubicBezTo>
                  <a:cubicBezTo>
                    <a:pt x="708820" y="1080030"/>
                    <a:pt x="706438" y="1069447"/>
                    <a:pt x="708820" y="1058863"/>
                  </a:cubicBezTo>
                  <a:close/>
                  <a:moveTo>
                    <a:pt x="473393" y="1050925"/>
                  </a:moveTo>
                  <a:cubicBezTo>
                    <a:pt x="481013" y="1050925"/>
                    <a:pt x="491173" y="1053571"/>
                    <a:pt x="493713" y="1058862"/>
                  </a:cubicBezTo>
                  <a:cubicBezTo>
                    <a:pt x="491173" y="1082675"/>
                    <a:pt x="468313" y="1069446"/>
                    <a:pt x="473393" y="1050925"/>
                  </a:cubicBezTo>
                  <a:close/>
                  <a:moveTo>
                    <a:pt x="1052196" y="1023938"/>
                  </a:moveTo>
                  <a:cubicBezTo>
                    <a:pt x="1057911" y="1023938"/>
                    <a:pt x="1060769" y="1026432"/>
                    <a:pt x="1063626" y="1028927"/>
                  </a:cubicBezTo>
                  <a:cubicBezTo>
                    <a:pt x="1063626" y="1036411"/>
                    <a:pt x="1057911" y="1036411"/>
                    <a:pt x="1055053" y="1041401"/>
                  </a:cubicBezTo>
                  <a:cubicBezTo>
                    <a:pt x="1049338" y="1038906"/>
                    <a:pt x="1049338" y="1028927"/>
                    <a:pt x="1052196" y="1023938"/>
                  </a:cubicBezTo>
                  <a:close/>
                  <a:moveTo>
                    <a:pt x="954088" y="1020763"/>
                  </a:moveTo>
                  <a:cubicBezTo>
                    <a:pt x="954088" y="1023144"/>
                    <a:pt x="954088" y="1025525"/>
                    <a:pt x="954088" y="1027907"/>
                  </a:cubicBezTo>
                  <a:cubicBezTo>
                    <a:pt x="951707" y="1030288"/>
                    <a:pt x="946944" y="1027907"/>
                    <a:pt x="944563" y="1025525"/>
                  </a:cubicBezTo>
                  <a:cubicBezTo>
                    <a:pt x="944563" y="1020763"/>
                    <a:pt x="949326" y="1020763"/>
                    <a:pt x="954088" y="1020763"/>
                  </a:cubicBezTo>
                  <a:close/>
                  <a:moveTo>
                    <a:pt x="701146" y="1012825"/>
                  </a:moveTo>
                  <a:cubicBezTo>
                    <a:pt x="711729" y="1015319"/>
                    <a:pt x="714375" y="1027793"/>
                    <a:pt x="706438" y="1030288"/>
                  </a:cubicBezTo>
                  <a:cubicBezTo>
                    <a:pt x="698500" y="1027793"/>
                    <a:pt x="701146" y="1020309"/>
                    <a:pt x="701146" y="1012825"/>
                  </a:cubicBezTo>
                  <a:close/>
                  <a:moveTo>
                    <a:pt x="755121" y="1009650"/>
                  </a:moveTo>
                  <a:cubicBezTo>
                    <a:pt x="765704" y="1009650"/>
                    <a:pt x="768350" y="1014941"/>
                    <a:pt x="765704" y="1025525"/>
                  </a:cubicBezTo>
                  <a:cubicBezTo>
                    <a:pt x="763059" y="1025525"/>
                    <a:pt x="760413" y="1025525"/>
                    <a:pt x="755121" y="1025525"/>
                  </a:cubicBezTo>
                  <a:cubicBezTo>
                    <a:pt x="752475" y="1022879"/>
                    <a:pt x="755121" y="1014941"/>
                    <a:pt x="755121" y="1009650"/>
                  </a:cubicBezTo>
                  <a:close/>
                  <a:moveTo>
                    <a:pt x="602721" y="1008063"/>
                  </a:moveTo>
                  <a:cubicBezTo>
                    <a:pt x="610659" y="1010643"/>
                    <a:pt x="615950" y="1020962"/>
                    <a:pt x="610659" y="1028701"/>
                  </a:cubicBezTo>
                  <a:cubicBezTo>
                    <a:pt x="605367" y="1023541"/>
                    <a:pt x="600075" y="1018382"/>
                    <a:pt x="602721" y="1008063"/>
                  </a:cubicBezTo>
                  <a:close/>
                  <a:moveTo>
                    <a:pt x="690960" y="994768"/>
                  </a:moveTo>
                  <a:cubicBezTo>
                    <a:pt x="693539" y="992188"/>
                    <a:pt x="698699" y="992188"/>
                    <a:pt x="703858" y="994768"/>
                  </a:cubicBezTo>
                  <a:cubicBezTo>
                    <a:pt x="706438" y="997347"/>
                    <a:pt x="706438" y="1007666"/>
                    <a:pt x="701279" y="1012826"/>
                  </a:cubicBezTo>
                  <a:cubicBezTo>
                    <a:pt x="693539" y="1010246"/>
                    <a:pt x="685800" y="1005087"/>
                    <a:pt x="690960" y="994768"/>
                  </a:cubicBezTo>
                  <a:close/>
                  <a:moveTo>
                    <a:pt x="858838" y="968742"/>
                  </a:moveTo>
                  <a:cubicBezTo>
                    <a:pt x="868893" y="963613"/>
                    <a:pt x="889001" y="971306"/>
                    <a:pt x="889001" y="984128"/>
                  </a:cubicBezTo>
                  <a:cubicBezTo>
                    <a:pt x="886488" y="996951"/>
                    <a:pt x="861352" y="991822"/>
                    <a:pt x="858838" y="981564"/>
                  </a:cubicBezTo>
                  <a:cubicBezTo>
                    <a:pt x="858838" y="979000"/>
                    <a:pt x="858838" y="973871"/>
                    <a:pt x="858838" y="968742"/>
                  </a:cubicBezTo>
                  <a:close/>
                  <a:moveTo>
                    <a:pt x="748506" y="965928"/>
                  </a:moveTo>
                  <a:cubicBezTo>
                    <a:pt x="753137" y="965597"/>
                    <a:pt x="757767" y="966259"/>
                    <a:pt x="760413" y="968904"/>
                  </a:cubicBezTo>
                  <a:cubicBezTo>
                    <a:pt x="768350" y="992717"/>
                    <a:pt x="739246" y="995363"/>
                    <a:pt x="736600" y="979488"/>
                  </a:cubicBezTo>
                  <a:cubicBezTo>
                    <a:pt x="736600" y="976842"/>
                    <a:pt x="736600" y="971550"/>
                    <a:pt x="736600" y="968904"/>
                  </a:cubicBezTo>
                  <a:cubicBezTo>
                    <a:pt x="739246" y="967582"/>
                    <a:pt x="743876" y="966259"/>
                    <a:pt x="748506" y="965928"/>
                  </a:cubicBezTo>
                  <a:close/>
                  <a:moveTo>
                    <a:pt x="325637" y="929746"/>
                  </a:moveTo>
                  <a:cubicBezTo>
                    <a:pt x="333376" y="940329"/>
                    <a:pt x="317897" y="950913"/>
                    <a:pt x="312738" y="942975"/>
                  </a:cubicBezTo>
                  <a:cubicBezTo>
                    <a:pt x="312738" y="932392"/>
                    <a:pt x="317897" y="927100"/>
                    <a:pt x="325637" y="929746"/>
                  </a:cubicBezTo>
                  <a:close/>
                  <a:moveTo>
                    <a:pt x="739775" y="902118"/>
                  </a:moveTo>
                  <a:cubicBezTo>
                    <a:pt x="760095" y="896938"/>
                    <a:pt x="765175" y="930610"/>
                    <a:pt x="762635" y="946151"/>
                  </a:cubicBezTo>
                  <a:cubicBezTo>
                    <a:pt x="755015" y="930610"/>
                    <a:pt x="744855" y="917659"/>
                    <a:pt x="739775" y="902118"/>
                  </a:cubicBezTo>
                  <a:close/>
                  <a:moveTo>
                    <a:pt x="910071" y="868363"/>
                  </a:moveTo>
                  <a:cubicBezTo>
                    <a:pt x="920462" y="875904"/>
                    <a:pt x="930853" y="883444"/>
                    <a:pt x="933450" y="898526"/>
                  </a:cubicBezTo>
                  <a:cubicBezTo>
                    <a:pt x="923059" y="896012"/>
                    <a:pt x="912668" y="896012"/>
                    <a:pt x="907473" y="893499"/>
                  </a:cubicBezTo>
                  <a:cubicBezTo>
                    <a:pt x="907473" y="885958"/>
                    <a:pt x="904875" y="873390"/>
                    <a:pt x="910071" y="868363"/>
                  </a:cubicBezTo>
                  <a:close/>
                  <a:moveTo>
                    <a:pt x="1034653" y="857250"/>
                  </a:moveTo>
                  <a:cubicBezTo>
                    <a:pt x="1037233" y="875434"/>
                    <a:pt x="1057871" y="880629"/>
                    <a:pt x="1060450" y="898813"/>
                  </a:cubicBezTo>
                  <a:cubicBezTo>
                    <a:pt x="1050131" y="904009"/>
                    <a:pt x="1047552" y="891020"/>
                    <a:pt x="1039813" y="888422"/>
                  </a:cubicBezTo>
                  <a:cubicBezTo>
                    <a:pt x="1032074" y="893618"/>
                    <a:pt x="1029494" y="914400"/>
                    <a:pt x="1019175" y="904009"/>
                  </a:cubicBezTo>
                  <a:cubicBezTo>
                    <a:pt x="1021755" y="885825"/>
                    <a:pt x="1024335" y="867641"/>
                    <a:pt x="1034653" y="857250"/>
                  </a:cubicBezTo>
                  <a:close/>
                  <a:moveTo>
                    <a:pt x="1044973" y="808038"/>
                  </a:moveTo>
                  <a:cubicBezTo>
                    <a:pt x="1060451" y="808038"/>
                    <a:pt x="1055292" y="828820"/>
                    <a:pt x="1050132" y="836613"/>
                  </a:cubicBezTo>
                  <a:cubicBezTo>
                    <a:pt x="1039813" y="834015"/>
                    <a:pt x="1044973" y="818429"/>
                    <a:pt x="1044973" y="808038"/>
                  </a:cubicBezTo>
                  <a:close/>
                  <a:moveTo>
                    <a:pt x="234950" y="798513"/>
                  </a:moveTo>
                  <a:cubicBezTo>
                    <a:pt x="244476" y="798513"/>
                    <a:pt x="242094" y="810986"/>
                    <a:pt x="237332" y="815976"/>
                  </a:cubicBezTo>
                  <a:cubicBezTo>
                    <a:pt x="230188" y="810986"/>
                    <a:pt x="230188" y="803502"/>
                    <a:pt x="234950" y="798513"/>
                  </a:cubicBezTo>
                  <a:close/>
                  <a:moveTo>
                    <a:pt x="1154113" y="790575"/>
                  </a:moveTo>
                  <a:cubicBezTo>
                    <a:pt x="1161906" y="795734"/>
                    <a:pt x="1182688" y="793155"/>
                    <a:pt x="1180091" y="808633"/>
                  </a:cubicBezTo>
                  <a:cubicBezTo>
                    <a:pt x="1167102" y="811213"/>
                    <a:pt x="1154113" y="803474"/>
                    <a:pt x="1154113" y="790575"/>
                  </a:cubicBezTo>
                  <a:close/>
                  <a:moveTo>
                    <a:pt x="1106805" y="771525"/>
                  </a:moveTo>
                  <a:cubicBezTo>
                    <a:pt x="1116965" y="774133"/>
                    <a:pt x="1127125" y="779349"/>
                    <a:pt x="1127125" y="792389"/>
                  </a:cubicBezTo>
                  <a:cubicBezTo>
                    <a:pt x="1114425" y="808038"/>
                    <a:pt x="1089025" y="784565"/>
                    <a:pt x="1106805" y="771525"/>
                  </a:cubicBezTo>
                  <a:close/>
                  <a:moveTo>
                    <a:pt x="245534" y="748242"/>
                  </a:moveTo>
                  <a:cubicBezTo>
                    <a:pt x="256117" y="742950"/>
                    <a:pt x="264055" y="756179"/>
                    <a:pt x="266701" y="764117"/>
                  </a:cubicBezTo>
                  <a:cubicBezTo>
                    <a:pt x="258763" y="766763"/>
                    <a:pt x="242888" y="758825"/>
                    <a:pt x="245534" y="748242"/>
                  </a:cubicBezTo>
                  <a:close/>
                  <a:moveTo>
                    <a:pt x="260351" y="696516"/>
                  </a:moveTo>
                  <a:cubicBezTo>
                    <a:pt x="260351" y="699294"/>
                    <a:pt x="260351" y="702073"/>
                    <a:pt x="260351" y="704851"/>
                  </a:cubicBezTo>
                  <a:cubicBezTo>
                    <a:pt x="257969" y="704851"/>
                    <a:pt x="255588" y="704851"/>
                    <a:pt x="255588" y="704851"/>
                  </a:cubicBezTo>
                  <a:cubicBezTo>
                    <a:pt x="255588" y="699294"/>
                    <a:pt x="255588" y="693738"/>
                    <a:pt x="260351" y="696516"/>
                  </a:cubicBezTo>
                  <a:close/>
                  <a:moveTo>
                    <a:pt x="86502" y="689670"/>
                  </a:moveTo>
                  <a:cubicBezTo>
                    <a:pt x="93100" y="690314"/>
                    <a:pt x="98756" y="694829"/>
                    <a:pt x="97499" y="703858"/>
                  </a:cubicBezTo>
                  <a:cubicBezTo>
                    <a:pt x="87445" y="703858"/>
                    <a:pt x="77391" y="706438"/>
                    <a:pt x="69850" y="698699"/>
                  </a:cubicBezTo>
                  <a:cubicBezTo>
                    <a:pt x="72363" y="692249"/>
                    <a:pt x="79904" y="689025"/>
                    <a:pt x="86502" y="689670"/>
                  </a:cubicBezTo>
                  <a:close/>
                  <a:moveTo>
                    <a:pt x="1253332" y="686197"/>
                  </a:moveTo>
                  <a:cubicBezTo>
                    <a:pt x="1255826" y="686197"/>
                    <a:pt x="1258321" y="686859"/>
                    <a:pt x="1262063" y="689505"/>
                  </a:cubicBezTo>
                  <a:cubicBezTo>
                    <a:pt x="1262063" y="700088"/>
                    <a:pt x="1244600" y="692150"/>
                    <a:pt x="1244600" y="686859"/>
                  </a:cubicBezTo>
                  <a:cubicBezTo>
                    <a:pt x="1248342" y="686859"/>
                    <a:pt x="1250837" y="686197"/>
                    <a:pt x="1253332" y="686197"/>
                  </a:cubicBezTo>
                  <a:close/>
                  <a:moveTo>
                    <a:pt x="1223368" y="676275"/>
                  </a:moveTo>
                  <a:cubicBezTo>
                    <a:pt x="1231107" y="676275"/>
                    <a:pt x="1236266" y="681355"/>
                    <a:pt x="1241426" y="683895"/>
                  </a:cubicBezTo>
                  <a:cubicBezTo>
                    <a:pt x="1236266" y="688975"/>
                    <a:pt x="1231107" y="688975"/>
                    <a:pt x="1225948" y="686435"/>
                  </a:cubicBezTo>
                  <a:cubicBezTo>
                    <a:pt x="1228527" y="681355"/>
                    <a:pt x="1220788" y="681355"/>
                    <a:pt x="1223368" y="676275"/>
                  </a:cubicBezTo>
                  <a:close/>
                  <a:moveTo>
                    <a:pt x="8094" y="655972"/>
                  </a:moveTo>
                  <a:cubicBezTo>
                    <a:pt x="17951" y="652975"/>
                    <a:pt x="31414" y="661128"/>
                    <a:pt x="33338" y="670719"/>
                  </a:cubicBezTo>
                  <a:cubicBezTo>
                    <a:pt x="33338" y="693738"/>
                    <a:pt x="5129" y="686065"/>
                    <a:pt x="0" y="663046"/>
                  </a:cubicBezTo>
                  <a:cubicBezTo>
                    <a:pt x="1923" y="659209"/>
                    <a:pt x="4808" y="656971"/>
                    <a:pt x="8094" y="655972"/>
                  </a:cubicBezTo>
                  <a:close/>
                  <a:moveTo>
                    <a:pt x="1154113" y="650875"/>
                  </a:moveTo>
                  <a:cubicBezTo>
                    <a:pt x="1159404" y="650875"/>
                    <a:pt x="1162050" y="653415"/>
                    <a:pt x="1159404" y="661035"/>
                  </a:cubicBezTo>
                  <a:cubicBezTo>
                    <a:pt x="1156759" y="661035"/>
                    <a:pt x="1151467" y="663575"/>
                    <a:pt x="1148821" y="658495"/>
                  </a:cubicBezTo>
                  <a:cubicBezTo>
                    <a:pt x="1146175" y="650875"/>
                    <a:pt x="1151467" y="653415"/>
                    <a:pt x="1154113" y="650875"/>
                  </a:cubicBezTo>
                  <a:close/>
                  <a:moveTo>
                    <a:pt x="1335088" y="650280"/>
                  </a:moveTo>
                  <a:cubicBezTo>
                    <a:pt x="1339850" y="647700"/>
                    <a:pt x="1342232" y="652859"/>
                    <a:pt x="1344613" y="655439"/>
                  </a:cubicBezTo>
                  <a:cubicBezTo>
                    <a:pt x="1344613" y="665758"/>
                    <a:pt x="1339850" y="668338"/>
                    <a:pt x="1332706" y="665758"/>
                  </a:cubicBezTo>
                  <a:cubicBezTo>
                    <a:pt x="1330325" y="660599"/>
                    <a:pt x="1330325" y="652859"/>
                    <a:pt x="1335088" y="650280"/>
                  </a:cubicBezTo>
                  <a:close/>
                  <a:moveTo>
                    <a:pt x="278077" y="595947"/>
                  </a:moveTo>
                  <a:cubicBezTo>
                    <a:pt x="281384" y="595630"/>
                    <a:pt x="284692" y="596265"/>
                    <a:pt x="287338" y="598805"/>
                  </a:cubicBezTo>
                  <a:cubicBezTo>
                    <a:pt x="287338" y="616585"/>
                    <a:pt x="263525" y="619125"/>
                    <a:pt x="268817" y="598805"/>
                  </a:cubicBezTo>
                  <a:cubicBezTo>
                    <a:pt x="271463" y="597535"/>
                    <a:pt x="274770" y="596265"/>
                    <a:pt x="278077" y="595947"/>
                  </a:cubicBezTo>
                  <a:close/>
                  <a:moveTo>
                    <a:pt x="149225" y="541338"/>
                  </a:moveTo>
                  <a:cubicBezTo>
                    <a:pt x="154517" y="543984"/>
                    <a:pt x="157163" y="554567"/>
                    <a:pt x="151871" y="557213"/>
                  </a:cubicBezTo>
                  <a:cubicBezTo>
                    <a:pt x="141288" y="554567"/>
                    <a:pt x="143934" y="546630"/>
                    <a:pt x="149225" y="541338"/>
                  </a:cubicBezTo>
                  <a:close/>
                  <a:moveTo>
                    <a:pt x="66675" y="512234"/>
                  </a:moveTo>
                  <a:cubicBezTo>
                    <a:pt x="77107" y="522817"/>
                    <a:pt x="82323" y="509588"/>
                    <a:pt x="97972" y="514880"/>
                  </a:cubicBezTo>
                  <a:cubicBezTo>
                    <a:pt x="97972" y="517526"/>
                    <a:pt x="103188" y="520171"/>
                    <a:pt x="100580" y="525463"/>
                  </a:cubicBezTo>
                  <a:cubicBezTo>
                    <a:pt x="84931" y="528109"/>
                    <a:pt x="69283" y="533401"/>
                    <a:pt x="66675" y="512234"/>
                  </a:cubicBezTo>
                  <a:close/>
                  <a:moveTo>
                    <a:pt x="136327" y="504825"/>
                  </a:moveTo>
                  <a:cubicBezTo>
                    <a:pt x="144066" y="507365"/>
                    <a:pt x="146646" y="509905"/>
                    <a:pt x="149226" y="514985"/>
                  </a:cubicBezTo>
                  <a:cubicBezTo>
                    <a:pt x="146646" y="530225"/>
                    <a:pt x="128588" y="525145"/>
                    <a:pt x="128588" y="512445"/>
                  </a:cubicBezTo>
                  <a:cubicBezTo>
                    <a:pt x="133747" y="512445"/>
                    <a:pt x="133747" y="507365"/>
                    <a:pt x="136327" y="504825"/>
                  </a:cubicBezTo>
                  <a:close/>
                  <a:moveTo>
                    <a:pt x="1182007" y="492125"/>
                  </a:moveTo>
                  <a:cubicBezTo>
                    <a:pt x="1199999" y="502539"/>
                    <a:pt x="1212850" y="544195"/>
                    <a:pt x="1189718" y="557213"/>
                  </a:cubicBezTo>
                  <a:cubicBezTo>
                    <a:pt x="1166586" y="552006"/>
                    <a:pt x="1169156" y="528574"/>
                    <a:pt x="1158875" y="512953"/>
                  </a:cubicBezTo>
                  <a:cubicBezTo>
                    <a:pt x="1164016" y="505142"/>
                    <a:pt x="1171726" y="497332"/>
                    <a:pt x="1182007" y="492125"/>
                  </a:cubicBezTo>
                  <a:close/>
                  <a:moveTo>
                    <a:pt x="196850" y="486966"/>
                  </a:moveTo>
                  <a:cubicBezTo>
                    <a:pt x="201930" y="484188"/>
                    <a:pt x="209550" y="486966"/>
                    <a:pt x="207010" y="495301"/>
                  </a:cubicBezTo>
                  <a:cubicBezTo>
                    <a:pt x="201930" y="495301"/>
                    <a:pt x="196850" y="492523"/>
                    <a:pt x="196850" y="486966"/>
                  </a:cubicBezTo>
                  <a:close/>
                  <a:moveTo>
                    <a:pt x="1259682" y="478790"/>
                  </a:moveTo>
                  <a:cubicBezTo>
                    <a:pt x="1262063" y="481330"/>
                    <a:pt x="1259682" y="486410"/>
                    <a:pt x="1257300" y="488950"/>
                  </a:cubicBezTo>
                  <a:cubicBezTo>
                    <a:pt x="1254919" y="488950"/>
                    <a:pt x="1254919" y="488950"/>
                    <a:pt x="1252538" y="488950"/>
                  </a:cubicBezTo>
                  <a:cubicBezTo>
                    <a:pt x="1252538" y="481330"/>
                    <a:pt x="1252538" y="476250"/>
                    <a:pt x="1259682" y="478790"/>
                  </a:cubicBezTo>
                  <a:close/>
                  <a:moveTo>
                    <a:pt x="1300480" y="469265"/>
                  </a:moveTo>
                  <a:cubicBezTo>
                    <a:pt x="1308100" y="466725"/>
                    <a:pt x="1303020" y="474345"/>
                    <a:pt x="1303020" y="479425"/>
                  </a:cubicBezTo>
                  <a:cubicBezTo>
                    <a:pt x="1300480" y="479425"/>
                    <a:pt x="1297940" y="479425"/>
                    <a:pt x="1295400" y="479425"/>
                  </a:cubicBezTo>
                  <a:cubicBezTo>
                    <a:pt x="1297940" y="476885"/>
                    <a:pt x="1295400" y="466725"/>
                    <a:pt x="1300480" y="469265"/>
                  </a:cubicBezTo>
                  <a:close/>
                  <a:moveTo>
                    <a:pt x="222250" y="450850"/>
                  </a:moveTo>
                  <a:cubicBezTo>
                    <a:pt x="242887" y="463638"/>
                    <a:pt x="266105" y="471311"/>
                    <a:pt x="284163" y="484100"/>
                  </a:cubicBezTo>
                  <a:cubicBezTo>
                    <a:pt x="281583" y="489215"/>
                    <a:pt x="279003" y="491773"/>
                    <a:pt x="276424" y="496888"/>
                  </a:cubicBezTo>
                  <a:cubicBezTo>
                    <a:pt x="258366" y="478984"/>
                    <a:pt x="227409" y="473869"/>
                    <a:pt x="222250" y="450850"/>
                  </a:cubicBezTo>
                  <a:close/>
                  <a:moveTo>
                    <a:pt x="1153206" y="438150"/>
                  </a:moveTo>
                  <a:cubicBezTo>
                    <a:pt x="1161370" y="438150"/>
                    <a:pt x="1164092" y="443089"/>
                    <a:pt x="1166813" y="448028"/>
                  </a:cubicBezTo>
                  <a:cubicBezTo>
                    <a:pt x="1164092" y="457905"/>
                    <a:pt x="1158649" y="460375"/>
                    <a:pt x="1150485" y="457905"/>
                  </a:cubicBezTo>
                  <a:cubicBezTo>
                    <a:pt x="1147763" y="448028"/>
                    <a:pt x="1147763" y="445558"/>
                    <a:pt x="1153206" y="438150"/>
                  </a:cubicBezTo>
                  <a:close/>
                  <a:moveTo>
                    <a:pt x="133350" y="425450"/>
                  </a:moveTo>
                  <a:cubicBezTo>
                    <a:pt x="141089" y="428030"/>
                    <a:pt x="148828" y="430609"/>
                    <a:pt x="153988" y="438349"/>
                  </a:cubicBezTo>
                  <a:cubicBezTo>
                    <a:pt x="146249" y="446088"/>
                    <a:pt x="135930" y="433189"/>
                    <a:pt x="133350" y="425450"/>
                  </a:cubicBezTo>
                  <a:close/>
                  <a:moveTo>
                    <a:pt x="131763" y="376238"/>
                  </a:moveTo>
                  <a:cubicBezTo>
                    <a:pt x="152224" y="376238"/>
                    <a:pt x="172685" y="388938"/>
                    <a:pt x="177801" y="404178"/>
                  </a:cubicBezTo>
                  <a:cubicBezTo>
                    <a:pt x="165012" y="414338"/>
                    <a:pt x="134320" y="394018"/>
                    <a:pt x="131763" y="376238"/>
                  </a:cubicBezTo>
                  <a:close/>
                  <a:moveTo>
                    <a:pt x="364490" y="364596"/>
                  </a:moveTo>
                  <a:cubicBezTo>
                    <a:pt x="374650" y="361950"/>
                    <a:pt x="374650" y="372533"/>
                    <a:pt x="369570" y="377825"/>
                  </a:cubicBezTo>
                  <a:cubicBezTo>
                    <a:pt x="367030" y="377825"/>
                    <a:pt x="367030" y="377825"/>
                    <a:pt x="364490" y="377825"/>
                  </a:cubicBezTo>
                  <a:cubicBezTo>
                    <a:pt x="361950" y="375179"/>
                    <a:pt x="361950" y="369887"/>
                    <a:pt x="364490" y="364596"/>
                  </a:cubicBezTo>
                  <a:close/>
                  <a:moveTo>
                    <a:pt x="441960" y="336550"/>
                  </a:moveTo>
                  <a:cubicBezTo>
                    <a:pt x="457200" y="347041"/>
                    <a:pt x="447040" y="378515"/>
                    <a:pt x="454660" y="396875"/>
                  </a:cubicBezTo>
                  <a:cubicBezTo>
                    <a:pt x="447040" y="396875"/>
                    <a:pt x="444500" y="391629"/>
                    <a:pt x="439420" y="389006"/>
                  </a:cubicBezTo>
                  <a:cubicBezTo>
                    <a:pt x="444500" y="368024"/>
                    <a:pt x="431800" y="354910"/>
                    <a:pt x="441960" y="336550"/>
                  </a:cubicBezTo>
                  <a:close/>
                  <a:moveTo>
                    <a:pt x="1285404" y="334736"/>
                  </a:moveTo>
                  <a:cubicBezTo>
                    <a:pt x="1288952" y="334736"/>
                    <a:pt x="1292821" y="336096"/>
                    <a:pt x="1295401" y="338818"/>
                  </a:cubicBezTo>
                  <a:cubicBezTo>
                    <a:pt x="1292821" y="346982"/>
                    <a:pt x="1287662" y="349703"/>
                    <a:pt x="1282502" y="352425"/>
                  </a:cubicBezTo>
                  <a:cubicBezTo>
                    <a:pt x="1279922" y="349703"/>
                    <a:pt x="1274763" y="346982"/>
                    <a:pt x="1277343" y="338818"/>
                  </a:cubicBezTo>
                  <a:cubicBezTo>
                    <a:pt x="1278633" y="336096"/>
                    <a:pt x="1281857" y="334736"/>
                    <a:pt x="1285404" y="334736"/>
                  </a:cubicBezTo>
                  <a:close/>
                  <a:moveTo>
                    <a:pt x="405720" y="311150"/>
                  </a:moveTo>
                  <a:cubicBezTo>
                    <a:pt x="411163" y="321129"/>
                    <a:pt x="397556" y="328613"/>
                    <a:pt x="392113" y="321129"/>
                  </a:cubicBezTo>
                  <a:cubicBezTo>
                    <a:pt x="394834" y="316139"/>
                    <a:pt x="397556" y="311150"/>
                    <a:pt x="405720" y="311150"/>
                  </a:cubicBezTo>
                  <a:close/>
                  <a:moveTo>
                    <a:pt x="1409701" y="284692"/>
                  </a:moveTo>
                  <a:cubicBezTo>
                    <a:pt x="1409701" y="295275"/>
                    <a:pt x="1399722" y="292629"/>
                    <a:pt x="1397227" y="303213"/>
                  </a:cubicBezTo>
                  <a:cubicBezTo>
                    <a:pt x="1394733" y="303213"/>
                    <a:pt x="1394733" y="300567"/>
                    <a:pt x="1392238" y="300567"/>
                  </a:cubicBezTo>
                  <a:cubicBezTo>
                    <a:pt x="1392238" y="287338"/>
                    <a:pt x="1402217" y="279400"/>
                    <a:pt x="1409701" y="284692"/>
                  </a:cubicBezTo>
                  <a:close/>
                  <a:moveTo>
                    <a:pt x="1089025" y="279400"/>
                  </a:moveTo>
                  <a:cubicBezTo>
                    <a:pt x="1091671" y="279400"/>
                    <a:pt x="1094317" y="279400"/>
                    <a:pt x="1096963" y="279400"/>
                  </a:cubicBezTo>
                  <a:cubicBezTo>
                    <a:pt x="1096963" y="284692"/>
                    <a:pt x="1094317" y="284692"/>
                    <a:pt x="1091671" y="287338"/>
                  </a:cubicBezTo>
                  <a:cubicBezTo>
                    <a:pt x="1089025" y="287338"/>
                    <a:pt x="1089025" y="282046"/>
                    <a:pt x="1089025" y="279400"/>
                  </a:cubicBezTo>
                  <a:close/>
                  <a:moveTo>
                    <a:pt x="473075" y="267154"/>
                  </a:moveTo>
                  <a:cubicBezTo>
                    <a:pt x="488950" y="261938"/>
                    <a:pt x="488950" y="282802"/>
                    <a:pt x="504825" y="285411"/>
                  </a:cubicBezTo>
                  <a:cubicBezTo>
                    <a:pt x="496888" y="298451"/>
                    <a:pt x="475721" y="280194"/>
                    <a:pt x="473075" y="267154"/>
                  </a:cubicBezTo>
                  <a:close/>
                  <a:moveTo>
                    <a:pt x="1036638" y="242888"/>
                  </a:moveTo>
                  <a:cubicBezTo>
                    <a:pt x="1026396" y="268817"/>
                    <a:pt x="1013594" y="289561"/>
                    <a:pt x="990550" y="292154"/>
                  </a:cubicBezTo>
                  <a:cubicBezTo>
                    <a:pt x="1003352" y="320676"/>
                    <a:pt x="962384" y="315490"/>
                    <a:pt x="957263" y="299932"/>
                  </a:cubicBezTo>
                  <a:cubicBezTo>
                    <a:pt x="972626" y="279189"/>
                    <a:pt x="1003352" y="279189"/>
                    <a:pt x="1021275" y="266224"/>
                  </a:cubicBezTo>
                  <a:cubicBezTo>
                    <a:pt x="1021275" y="261038"/>
                    <a:pt x="1018715" y="258445"/>
                    <a:pt x="1021275" y="253260"/>
                  </a:cubicBezTo>
                  <a:cubicBezTo>
                    <a:pt x="1026396" y="250667"/>
                    <a:pt x="1028957" y="242888"/>
                    <a:pt x="1036638" y="242888"/>
                  </a:cubicBezTo>
                  <a:close/>
                  <a:moveTo>
                    <a:pt x="957263" y="233363"/>
                  </a:moveTo>
                  <a:cubicBezTo>
                    <a:pt x="973138" y="236009"/>
                    <a:pt x="970492" y="257176"/>
                    <a:pt x="951971" y="249238"/>
                  </a:cubicBezTo>
                  <a:cubicBezTo>
                    <a:pt x="949325" y="241301"/>
                    <a:pt x="951971" y="238655"/>
                    <a:pt x="957263" y="233363"/>
                  </a:cubicBezTo>
                  <a:close/>
                  <a:moveTo>
                    <a:pt x="1086532" y="212725"/>
                  </a:moveTo>
                  <a:cubicBezTo>
                    <a:pt x="1089026" y="222704"/>
                    <a:pt x="1081542" y="230188"/>
                    <a:pt x="1071563" y="230188"/>
                  </a:cubicBezTo>
                  <a:cubicBezTo>
                    <a:pt x="1074058" y="220209"/>
                    <a:pt x="1079047" y="215220"/>
                    <a:pt x="1086532" y="212725"/>
                  </a:cubicBezTo>
                  <a:close/>
                  <a:moveTo>
                    <a:pt x="539819" y="198351"/>
                  </a:moveTo>
                  <a:cubicBezTo>
                    <a:pt x="545865" y="200769"/>
                    <a:pt x="548284" y="210443"/>
                    <a:pt x="540544" y="214313"/>
                  </a:cubicBezTo>
                  <a:cubicBezTo>
                    <a:pt x="532805" y="211733"/>
                    <a:pt x="530225" y="206574"/>
                    <a:pt x="532805" y="198834"/>
                  </a:cubicBezTo>
                  <a:cubicBezTo>
                    <a:pt x="535385" y="197545"/>
                    <a:pt x="537804" y="197545"/>
                    <a:pt x="539819" y="198351"/>
                  </a:cubicBezTo>
                  <a:close/>
                  <a:moveTo>
                    <a:pt x="938743" y="176213"/>
                  </a:moveTo>
                  <a:cubicBezTo>
                    <a:pt x="949326" y="181505"/>
                    <a:pt x="933451" y="184150"/>
                    <a:pt x="930805" y="192088"/>
                  </a:cubicBezTo>
                  <a:cubicBezTo>
                    <a:pt x="928159" y="192088"/>
                    <a:pt x="928159" y="189442"/>
                    <a:pt x="925513" y="189442"/>
                  </a:cubicBezTo>
                  <a:cubicBezTo>
                    <a:pt x="925513" y="176213"/>
                    <a:pt x="936097" y="181505"/>
                    <a:pt x="938743" y="176213"/>
                  </a:cubicBezTo>
                  <a:close/>
                  <a:moveTo>
                    <a:pt x="1049973" y="173831"/>
                  </a:moveTo>
                  <a:cubicBezTo>
                    <a:pt x="1052513" y="178594"/>
                    <a:pt x="1047433" y="180975"/>
                    <a:pt x="1047433" y="185738"/>
                  </a:cubicBezTo>
                  <a:cubicBezTo>
                    <a:pt x="1042353" y="185738"/>
                    <a:pt x="1042353" y="183357"/>
                    <a:pt x="1039813" y="183357"/>
                  </a:cubicBezTo>
                  <a:cubicBezTo>
                    <a:pt x="1039813" y="178594"/>
                    <a:pt x="1042353" y="171450"/>
                    <a:pt x="1049973" y="173831"/>
                  </a:cubicBezTo>
                  <a:close/>
                  <a:moveTo>
                    <a:pt x="1015009" y="158497"/>
                  </a:moveTo>
                  <a:cubicBezTo>
                    <a:pt x="1017985" y="157523"/>
                    <a:pt x="1021293" y="158173"/>
                    <a:pt x="1023939" y="160770"/>
                  </a:cubicBezTo>
                  <a:cubicBezTo>
                    <a:pt x="1031876" y="178954"/>
                    <a:pt x="1008063" y="184150"/>
                    <a:pt x="1008063" y="165966"/>
                  </a:cubicBezTo>
                  <a:cubicBezTo>
                    <a:pt x="1009386" y="162069"/>
                    <a:pt x="1012032" y="159472"/>
                    <a:pt x="1015009" y="158497"/>
                  </a:cubicBezTo>
                  <a:close/>
                  <a:moveTo>
                    <a:pt x="1092002" y="150813"/>
                  </a:moveTo>
                  <a:cubicBezTo>
                    <a:pt x="1097162" y="150813"/>
                    <a:pt x="1099742" y="155752"/>
                    <a:pt x="1102321" y="155752"/>
                  </a:cubicBezTo>
                  <a:cubicBezTo>
                    <a:pt x="1104901" y="170568"/>
                    <a:pt x="1092002" y="173038"/>
                    <a:pt x="1084263" y="165630"/>
                  </a:cubicBezTo>
                  <a:cubicBezTo>
                    <a:pt x="1084263" y="158221"/>
                    <a:pt x="1086843" y="150813"/>
                    <a:pt x="1092002" y="150813"/>
                  </a:cubicBezTo>
                  <a:close/>
                  <a:moveTo>
                    <a:pt x="330064" y="145452"/>
                  </a:moveTo>
                  <a:cubicBezTo>
                    <a:pt x="336675" y="144367"/>
                    <a:pt x="343446" y="146296"/>
                    <a:pt x="349251" y="152728"/>
                  </a:cubicBezTo>
                  <a:cubicBezTo>
                    <a:pt x="346671" y="175884"/>
                    <a:pt x="333773" y="201613"/>
                    <a:pt x="305396" y="196467"/>
                  </a:cubicBezTo>
                  <a:cubicBezTo>
                    <a:pt x="291852" y="179100"/>
                    <a:pt x="310233" y="148708"/>
                    <a:pt x="330064" y="145452"/>
                  </a:cubicBezTo>
                  <a:close/>
                  <a:moveTo>
                    <a:pt x="806442" y="136525"/>
                  </a:moveTo>
                  <a:cubicBezTo>
                    <a:pt x="821980" y="139116"/>
                    <a:pt x="840108" y="144297"/>
                    <a:pt x="842698" y="159841"/>
                  </a:cubicBezTo>
                  <a:cubicBezTo>
                    <a:pt x="850467" y="159841"/>
                    <a:pt x="850467" y="152069"/>
                    <a:pt x="860826" y="152069"/>
                  </a:cubicBezTo>
                  <a:cubicBezTo>
                    <a:pt x="876364" y="154659"/>
                    <a:pt x="878954" y="180566"/>
                    <a:pt x="866006" y="185747"/>
                  </a:cubicBezTo>
                  <a:cubicBezTo>
                    <a:pt x="855647" y="188337"/>
                    <a:pt x="855647" y="180566"/>
                    <a:pt x="853057" y="172794"/>
                  </a:cubicBezTo>
                  <a:cubicBezTo>
                    <a:pt x="827160" y="190928"/>
                    <a:pt x="840108" y="232378"/>
                    <a:pt x="868595" y="234969"/>
                  </a:cubicBezTo>
                  <a:cubicBezTo>
                    <a:pt x="868595" y="247922"/>
                    <a:pt x="876364" y="255694"/>
                    <a:pt x="878954" y="266056"/>
                  </a:cubicBezTo>
                  <a:cubicBezTo>
                    <a:pt x="884133" y="266056"/>
                    <a:pt x="889313" y="266056"/>
                    <a:pt x="894492" y="268647"/>
                  </a:cubicBezTo>
                  <a:cubicBezTo>
                    <a:pt x="889313" y="289372"/>
                    <a:pt x="904851" y="310097"/>
                    <a:pt x="925569" y="291963"/>
                  </a:cubicBezTo>
                  <a:cubicBezTo>
                    <a:pt x="925569" y="281600"/>
                    <a:pt x="917800" y="279010"/>
                    <a:pt x="922979" y="266056"/>
                  </a:cubicBezTo>
                  <a:cubicBezTo>
                    <a:pt x="941107" y="247922"/>
                    <a:pt x="943697" y="279010"/>
                    <a:pt x="946287" y="291963"/>
                  </a:cubicBezTo>
                  <a:cubicBezTo>
                    <a:pt x="938517" y="302325"/>
                    <a:pt x="928159" y="310097"/>
                    <a:pt x="915210" y="312688"/>
                  </a:cubicBezTo>
                  <a:cubicBezTo>
                    <a:pt x="915210" y="317869"/>
                    <a:pt x="915210" y="323050"/>
                    <a:pt x="912620" y="325641"/>
                  </a:cubicBezTo>
                  <a:cubicBezTo>
                    <a:pt x="915210" y="336003"/>
                    <a:pt x="925569" y="343775"/>
                    <a:pt x="930748" y="354138"/>
                  </a:cubicBezTo>
                  <a:cubicBezTo>
                    <a:pt x="961825" y="359319"/>
                    <a:pt x="972184" y="330822"/>
                    <a:pt x="995491" y="336003"/>
                  </a:cubicBezTo>
                  <a:cubicBezTo>
                    <a:pt x="1005850" y="307506"/>
                    <a:pt x="1042106" y="297144"/>
                    <a:pt x="1068003" y="284191"/>
                  </a:cubicBezTo>
                  <a:cubicBezTo>
                    <a:pt x="1068003" y="302325"/>
                    <a:pt x="1086131" y="299735"/>
                    <a:pt x="1096490" y="307506"/>
                  </a:cubicBezTo>
                  <a:cubicBezTo>
                    <a:pt x="1101669" y="304916"/>
                    <a:pt x="1106849" y="304916"/>
                    <a:pt x="1109438" y="299735"/>
                  </a:cubicBezTo>
                  <a:cubicBezTo>
                    <a:pt x="1106849" y="289372"/>
                    <a:pt x="1099079" y="281600"/>
                    <a:pt x="1101669" y="266056"/>
                  </a:cubicBezTo>
                  <a:cubicBezTo>
                    <a:pt x="1093900" y="266056"/>
                    <a:pt x="1091310" y="268647"/>
                    <a:pt x="1083541" y="266056"/>
                  </a:cubicBezTo>
                  <a:cubicBezTo>
                    <a:pt x="1086131" y="247922"/>
                    <a:pt x="1104259" y="250513"/>
                    <a:pt x="1112028" y="237559"/>
                  </a:cubicBezTo>
                  <a:cubicBezTo>
                    <a:pt x="1114618" y="229788"/>
                    <a:pt x="1112028" y="224606"/>
                    <a:pt x="1112028" y="216834"/>
                  </a:cubicBezTo>
                  <a:cubicBezTo>
                    <a:pt x="1127566" y="211653"/>
                    <a:pt x="1145694" y="209063"/>
                    <a:pt x="1150874" y="190928"/>
                  </a:cubicBezTo>
                  <a:cubicBezTo>
                    <a:pt x="1158643" y="190928"/>
                    <a:pt x="1161232" y="193519"/>
                    <a:pt x="1166412" y="196109"/>
                  </a:cubicBezTo>
                  <a:cubicBezTo>
                    <a:pt x="1174181" y="196109"/>
                    <a:pt x="1174181" y="180566"/>
                    <a:pt x="1174181" y="172794"/>
                  </a:cubicBezTo>
                  <a:cubicBezTo>
                    <a:pt x="1181950" y="172794"/>
                    <a:pt x="1184540" y="190928"/>
                    <a:pt x="1192309" y="196109"/>
                  </a:cubicBezTo>
                  <a:cubicBezTo>
                    <a:pt x="1197488" y="196109"/>
                    <a:pt x="1202668" y="196109"/>
                    <a:pt x="1205257" y="193519"/>
                  </a:cubicBezTo>
                  <a:cubicBezTo>
                    <a:pt x="1218206" y="201291"/>
                    <a:pt x="1223385" y="214244"/>
                    <a:pt x="1241513" y="216834"/>
                  </a:cubicBezTo>
                  <a:cubicBezTo>
                    <a:pt x="1246693" y="232378"/>
                    <a:pt x="1270000" y="281600"/>
                    <a:pt x="1244103" y="304916"/>
                  </a:cubicBezTo>
                  <a:cubicBezTo>
                    <a:pt x="1241513" y="312688"/>
                    <a:pt x="1246693" y="317869"/>
                    <a:pt x="1244103" y="325641"/>
                  </a:cubicBezTo>
                  <a:cubicBezTo>
                    <a:pt x="1238924" y="328232"/>
                    <a:pt x="1231154" y="325641"/>
                    <a:pt x="1225975" y="330822"/>
                  </a:cubicBezTo>
                  <a:cubicBezTo>
                    <a:pt x="1225975" y="333413"/>
                    <a:pt x="1225975" y="338594"/>
                    <a:pt x="1225975" y="341185"/>
                  </a:cubicBezTo>
                  <a:cubicBezTo>
                    <a:pt x="1200078" y="354138"/>
                    <a:pt x="1166412" y="346366"/>
                    <a:pt x="1143104" y="354138"/>
                  </a:cubicBezTo>
                  <a:cubicBezTo>
                    <a:pt x="1150874" y="377453"/>
                    <a:pt x="1153463" y="413722"/>
                    <a:pt x="1135335" y="431857"/>
                  </a:cubicBezTo>
                  <a:cubicBezTo>
                    <a:pt x="1132746" y="439629"/>
                    <a:pt x="1143104" y="439629"/>
                    <a:pt x="1145694" y="444810"/>
                  </a:cubicBezTo>
                  <a:cubicBezTo>
                    <a:pt x="1140515" y="452582"/>
                    <a:pt x="1127566" y="460354"/>
                    <a:pt x="1122387" y="449991"/>
                  </a:cubicBezTo>
                  <a:cubicBezTo>
                    <a:pt x="1112028" y="457763"/>
                    <a:pt x="1099079" y="462944"/>
                    <a:pt x="1088721" y="470716"/>
                  </a:cubicBezTo>
                  <a:cubicBezTo>
                    <a:pt x="1096490" y="483669"/>
                    <a:pt x="1106849" y="494032"/>
                    <a:pt x="1101669" y="514757"/>
                  </a:cubicBezTo>
                  <a:cubicBezTo>
                    <a:pt x="1093900" y="517348"/>
                    <a:pt x="1086131" y="519938"/>
                    <a:pt x="1078362" y="522529"/>
                  </a:cubicBezTo>
                  <a:cubicBezTo>
                    <a:pt x="1070593" y="545844"/>
                    <a:pt x="1096490" y="561388"/>
                    <a:pt x="1075772" y="579523"/>
                  </a:cubicBezTo>
                  <a:cubicBezTo>
                    <a:pt x="1075772" y="589885"/>
                    <a:pt x="1091310" y="592476"/>
                    <a:pt x="1093900" y="600248"/>
                  </a:cubicBezTo>
                  <a:cubicBezTo>
                    <a:pt x="1091310" y="610610"/>
                    <a:pt x="1086131" y="605429"/>
                    <a:pt x="1075772" y="605429"/>
                  </a:cubicBezTo>
                  <a:cubicBezTo>
                    <a:pt x="1070593" y="623563"/>
                    <a:pt x="1093900" y="623563"/>
                    <a:pt x="1099079" y="633926"/>
                  </a:cubicBezTo>
                  <a:cubicBezTo>
                    <a:pt x="1096490" y="644288"/>
                    <a:pt x="1088721" y="636517"/>
                    <a:pt x="1080951" y="636517"/>
                  </a:cubicBezTo>
                  <a:cubicBezTo>
                    <a:pt x="1086131" y="677967"/>
                    <a:pt x="1078362" y="742732"/>
                    <a:pt x="1047285" y="768639"/>
                  </a:cubicBezTo>
                  <a:cubicBezTo>
                    <a:pt x="1047285" y="781592"/>
                    <a:pt x="1057644" y="784182"/>
                    <a:pt x="1055054" y="794545"/>
                  </a:cubicBezTo>
                  <a:cubicBezTo>
                    <a:pt x="1047285" y="802317"/>
                    <a:pt x="1042106" y="791954"/>
                    <a:pt x="1036926" y="786773"/>
                  </a:cubicBezTo>
                  <a:cubicBezTo>
                    <a:pt x="1013619" y="797136"/>
                    <a:pt x="985132" y="802317"/>
                    <a:pt x="956645" y="802317"/>
                  </a:cubicBezTo>
                  <a:cubicBezTo>
                    <a:pt x="954056" y="812679"/>
                    <a:pt x="961825" y="815270"/>
                    <a:pt x="959235" y="825633"/>
                  </a:cubicBezTo>
                  <a:cubicBezTo>
                    <a:pt x="948876" y="825633"/>
                    <a:pt x="948876" y="817861"/>
                    <a:pt x="948876" y="810089"/>
                  </a:cubicBezTo>
                  <a:cubicBezTo>
                    <a:pt x="922979" y="797136"/>
                    <a:pt x="889313" y="791954"/>
                    <a:pt x="873775" y="768639"/>
                  </a:cubicBezTo>
                  <a:cubicBezTo>
                    <a:pt x="868595" y="768639"/>
                    <a:pt x="863416" y="768639"/>
                    <a:pt x="858236" y="766048"/>
                  </a:cubicBezTo>
                  <a:cubicBezTo>
                    <a:pt x="845288" y="760867"/>
                    <a:pt x="840108" y="740142"/>
                    <a:pt x="821980" y="745323"/>
                  </a:cubicBezTo>
                  <a:cubicBezTo>
                    <a:pt x="821980" y="763457"/>
                    <a:pt x="837519" y="771229"/>
                    <a:pt x="842698" y="786773"/>
                  </a:cubicBezTo>
                  <a:cubicBezTo>
                    <a:pt x="827160" y="781592"/>
                    <a:pt x="821980" y="771229"/>
                    <a:pt x="814211" y="760867"/>
                  </a:cubicBezTo>
                  <a:cubicBezTo>
                    <a:pt x="801263" y="760867"/>
                    <a:pt x="793494" y="766048"/>
                    <a:pt x="788314" y="773820"/>
                  </a:cubicBezTo>
                  <a:cubicBezTo>
                    <a:pt x="785725" y="781592"/>
                    <a:pt x="790904" y="786773"/>
                    <a:pt x="793494" y="791954"/>
                  </a:cubicBezTo>
                  <a:cubicBezTo>
                    <a:pt x="767597" y="779001"/>
                    <a:pt x="759827" y="820451"/>
                    <a:pt x="772776" y="838586"/>
                  </a:cubicBezTo>
                  <a:cubicBezTo>
                    <a:pt x="785725" y="825633"/>
                    <a:pt x="806442" y="820451"/>
                    <a:pt x="827160" y="815270"/>
                  </a:cubicBezTo>
                  <a:cubicBezTo>
                    <a:pt x="858236" y="820451"/>
                    <a:pt x="868595" y="843767"/>
                    <a:pt x="878954" y="864492"/>
                  </a:cubicBezTo>
                  <a:cubicBezTo>
                    <a:pt x="881544" y="890398"/>
                    <a:pt x="863416" y="895579"/>
                    <a:pt x="860826" y="916305"/>
                  </a:cubicBezTo>
                  <a:cubicBezTo>
                    <a:pt x="842698" y="918895"/>
                    <a:pt x="829750" y="929258"/>
                    <a:pt x="811622" y="931848"/>
                  </a:cubicBezTo>
                  <a:cubicBezTo>
                    <a:pt x="788314" y="916305"/>
                    <a:pt x="770186" y="898170"/>
                    <a:pt x="765007" y="869673"/>
                  </a:cubicBezTo>
                  <a:cubicBezTo>
                    <a:pt x="767597" y="861901"/>
                    <a:pt x="772776" y="861901"/>
                    <a:pt x="775366" y="851539"/>
                  </a:cubicBezTo>
                  <a:cubicBezTo>
                    <a:pt x="777955" y="846358"/>
                    <a:pt x="770186" y="846358"/>
                    <a:pt x="772776" y="841176"/>
                  </a:cubicBezTo>
                  <a:cubicBezTo>
                    <a:pt x="757238" y="846358"/>
                    <a:pt x="749469" y="864492"/>
                    <a:pt x="754648" y="880036"/>
                  </a:cubicBezTo>
                  <a:cubicBezTo>
                    <a:pt x="741699" y="874854"/>
                    <a:pt x="733930" y="880036"/>
                    <a:pt x="723572" y="880036"/>
                  </a:cubicBezTo>
                  <a:cubicBezTo>
                    <a:pt x="718392" y="892989"/>
                    <a:pt x="728751" y="895579"/>
                    <a:pt x="726161" y="905942"/>
                  </a:cubicBezTo>
                  <a:cubicBezTo>
                    <a:pt x="723572" y="911123"/>
                    <a:pt x="713213" y="905942"/>
                    <a:pt x="708033" y="908533"/>
                  </a:cubicBezTo>
                  <a:cubicBezTo>
                    <a:pt x="702854" y="918895"/>
                    <a:pt x="713213" y="916305"/>
                    <a:pt x="710623" y="924076"/>
                  </a:cubicBezTo>
                  <a:cubicBezTo>
                    <a:pt x="702854" y="937030"/>
                    <a:pt x="689905" y="942211"/>
                    <a:pt x="689905" y="962936"/>
                  </a:cubicBezTo>
                  <a:cubicBezTo>
                    <a:pt x="679546" y="962936"/>
                    <a:pt x="671777" y="970708"/>
                    <a:pt x="669188" y="983661"/>
                  </a:cubicBezTo>
                  <a:cubicBezTo>
                    <a:pt x="661418" y="983661"/>
                    <a:pt x="661418" y="975889"/>
                    <a:pt x="651060" y="975889"/>
                  </a:cubicBezTo>
                  <a:cubicBezTo>
                    <a:pt x="645880" y="983661"/>
                    <a:pt x="638111" y="988842"/>
                    <a:pt x="627752" y="991433"/>
                  </a:cubicBezTo>
                  <a:cubicBezTo>
                    <a:pt x="619983" y="991433"/>
                    <a:pt x="619983" y="981070"/>
                    <a:pt x="614804" y="978480"/>
                  </a:cubicBezTo>
                  <a:cubicBezTo>
                    <a:pt x="596676" y="981070"/>
                    <a:pt x="581137" y="983661"/>
                    <a:pt x="570779" y="996614"/>
                  </a:cubicBezTo>
                  <a:cubicBezTo>
                    <a:pt x="570779" y="1006977"/>
                    <a:pt x="581137" y="1006977"/>
                    <a:pt x="578548" y="1014748"/>
                  </a:cubicBezTo>
                  <a:cubicBezTo>
                    <a:pt x="575958" y="1025111"/>
                    <a:pt x="565599" y="1025111"/>
                    <a:pt x="557830" y="1030292"/>
                  </a:cubicBezTo>
                  <a:cubicBezTo>
                    <a:pt x="550061" y="1030292"/>
                    <a:pt x="552651" y="1019930"/>
                    <a:pt x="547471" y="1019930"/>
                  </a:cubicBezTo>
                  <a:cubicBezTo>
                    <a:pt x="534523" y="1022520"/>
                    <a:pt x="547471" y="1032883"/>
                    <a:pt x="544882" y="1040655"/>
                  </a:cubicBezTo>
                  <a:cubicBezTo>
                    <a:pt x="542292" y="1048427"/>
                    <a:pt x="537112" y="1053608"/>
                    <a:pt x="526754" y="1053608"/>
                  </a:cubicBezTo>
                  <a:cubicBezTo>
                    <a:pt x="518984" y="1053608"/>
                    <a:pt x="524164" y="1043245"/>
                    <a:pt x="518984" y="1040655"/>
                  </a:cubicBezTo>
                  <a:cubicBezTo>
                    <a:pt x="511215" y="1043245"/>
                    <a:pt x="506036" y="1051017"/>
                    <a:pt x="498267" y="1056199"/>
                  </a:cubicBezTo>
                  <a:cubicBezTo>
                    <a:pt x="487907" y="1053608"/>
                    <a:pt x="493087" y="1038064"/>
                    <a:pt x="482728" y="1035474"/>
                  </a:cubicBezTo>
                  <a:cubicBezTo>
                    <a:pt x="472369" y="1032883"/>
                    <a:pt x="472369" y="1040655"/>
                    <a:pt x="469779" y="1051017"/>
                  </a:cubicBezTo>
                  <a:cubicBezTo>
                    <a:pt x="464600" y="1048427"/>
                    <a:pt x="462010" y="1043245"/>
                    <a:pt x="459421" y="1040655"/>
                  </a:cubicBezTo>
                  <a:cubicBezTo>
                    <a:pt x="469779" y="1263449"/>
                    <a:pt x="487907" y="1703857"/>
                    <a:pt x="498267" y="1810072"/>
                  </a:cubicBezTo>
                  <a:cubicBezTo>
                    <a:pt x="503446" y="1874838"/>
                    <a:pt x="446472" y="1869657"/>
                    <a:pt x="451652" y="1804891"/>
                  </a:cubicBezTo>
                  <a:cubicBezTo>
                    <a:pt x="456831" y="1755669"/>
                    <a:pt x="449062" y="1312671"/>
                    <a:pt x="428344" y="1066562"/>
                  </a:cubicBezTo>
                  <a:cubicBezTo>
                    <a:pt x="425754" y="1066562"/>
                    <a:pt x="423165" y="1066562"/>
                    <a:pt x="423165" y="1063970"/>
                  </a:cubicBezTo>
                  <a:cubicBezTo>
                    <a:pt x="423165" y="1061380"/>
                    <a:pt x="425754" y="1058789"/>
                    <a:pt x="428344" y="1058789"/>
                  </a:cubicBezTo>
                  <a:cubicBezTo>
                    <a:pt x="425754" y="1051017"/>
                    <a:pt x="425754" y="1045836"/>
                    <a:pt x="425754" y="1040655"/>
                  </a:cubicBezTo>
                  <a:cubicBezTo>
                    <a:pt x="417985" y="1045836"/>
                    <a:pt x="412806" y="1048427"/>
                    <a:pt x="405037" y="1043245"/>
                  </a:cubicBezTo>
                  <a:cubicBezTo>
                    <a:pt x="405037" y="1032883"/>
                    <a:pt x="415396" y="1035474"/>
                    <a:pt x="415396" y="1025111"/>
                  </a:cubicBezTo>
                  <a:cubicBezTo>
                    <a:pt x="415396" y="1017339"/>
                    <a:pt x="405037" y="1017339"/>
                    <a:pt x="397268" y="1014748"/>
                  </a:cubicBezTo>
                  <a:cubicBezTo>
                    <a:pt x="384319" y="1006977"/>
                    <a:pt x="386909" y="988842"/>
                    <a:pt x="379140" y="975889"/>
                  </a:cubicBezTo>
                  <a:cubicBezTo>
                    <a:pt x="368781" y="975889"/>
                    <a:pt x="363601" y="970708"/>
                    <a:pt x="358422" y="965527"/>
                  </a:cubicBezTo>
                  <a:cubicBezTo>
                    <a:pt x="368781" y="942211"/>
                    <a:pt x="353243" y="942211"/>
                    <a:pt x="340294" y="934439"/>
                  </a:cubicBezTo>
                  <a:cubicBezTo>
                    <a:pt x="345473" y="929258"/>
                    <a:pt x="355832" y="931848"/>
                    <a:pt x="353243" y="916305"/>
                  </a:cubicBezTo>
                  <a:cubicBezTo>
                    <a:pt x="355832" y="911123"/>
                    <a:pt x="342884" y="913714"/>
                    <a:pt x="342884" y="905942"/>
                  </a:cubicBezTo>
                  <a:cubicBezTo>
                    <a:pt x="342884" y="895579"/>
                    <a:pt x="353243" y="892989"/>
                    <a:pt x="355832" y="885217"/>
                  </a:cubicBezTo>
                  <a:cubicBezTo>
                    <a:pt x="355832" y="880036"/>
                    <a:pt x="353243" y="874854"/>
                    <a:pt x="350653" y="872264"/>
                  </a:cubicBezTo>
                  <a:cubicBezTo>
                    <a:pt x="340294" y="872264"/>
                    <a:pt x="342884" y="885217"/>
                    <a:pt x="332525" y="880036"/>
                  </a:cubicBezTo>
                  <a:cubicBezTo>
                    <a:pt x="335115" y="874854"/>
                    <a:pt x="337704" y="869673"/>
                    <a:pt x="337704" y="864492"/>
                  </a:cubicBezTo>
                  <a:cubicBezTo>
                    <a:pt x="316987" y="838586"/>
                    <a:pt x="301448" y="810089"/>
                    <a:pt x="288500" y="779001"/>
                  </a:cubicBezTo>
                  <a:cubicBezTo>
                    <a:pt x="280731" y="779001"/>
                    <a:pt x="267782" y="781592"/>
                    <a:pt x="267782" y="771229"/>
                  </a:cubicBezTo>
                  <a:cubicBezTo>
                    <a:pt x="270372" y="760867"/>
                    <a:pt x="283320" y="766048"/>
                    <a:pt x="288500" y="758276"/>
                  </a:cubicBezTo>
                  <a:cubicBezTo>
                    <a:pt x="285910" y="745323"/>
                    <a:pt x="296269" y="737551"/>
                    <a:pt x="293679" y="727189"/>
                  </a:cubicBezTo>
                  <a:cubicBezTo>
                    <a:pt x="293679" y="724598"/>
                    <a:pt x="288500" y="714235"/>
                    <a:pt x="288500" y="714235"/>
                  </a:cubicBezTo>
                  <a:cubicBezTo>
                    <a:pt x="291090" y="703873"/>
                    <a:pt x="304038" y="698692"/>
                    <a:pt x="309217" y="685738"/>
                  </a:cubicBezTo>
                  <a:cubicBezTo>
                    <a:pt x="311807" y="677967"/>
                    <a:pt x="304038" y="675376"/>
                    <a:pt x="304038" y="670195"/>
                  </a:cubicBezTo>
                  <a:cubicBezTo>
                    <a:pt x="306628" y="659832"/>
                    <a:pt x="316987" y="662423"/>
                    <a:pt x="322166" y="654651"/>
                  </a:cubicBezTo>
                  <a:cubicBezTo>
                    <a:pt x="322166" y="646879"/>
                    <a:pt x="314397" y="646879"/>
                    <a:pt x="314397" y="639107"/>
                  </a:cubicBezTo>
                  <a:cubicBezTo>
                    <a:pt x="301448" y="646879"/>
                    <a:pt x="285910" y="646879"/>
                    <a:pt x="265192" y="644288"/>
                  </a:cubicBezTo>
                  <a:cubicBezTo>
                    <a:pt x="270372" y="631335"/>
                    <a:pt x="285910" y="631335"/>
                    <a:pt x="293679" y="618382"/>
                  </a:cubicBezTo>
                  <a:cubicBezTo>
                    <a:pt x="301448" y="618382"/>
                    <a:pt x="298859" y="626154"/>
                    <a:pt x="306628" y="626154"/>
                  </a:cubicBezTo>
                  <a:cubicBezTo>
                    <a:pt x="311807" y="626154"/>
                    <a:pt x="311807" y="618382"/>
                    <a:pt x="316987" y="618382"/>
                  </a:cubicBezTo>
                  <a:cubicBezTo>
                    <a:pt x="298859" y="589885"/>
                    <a:pt x="244475" y="556207"/>
                    <a:pt x="278141" y="514757"/>
                  </a:cubicBezTo>
                  <a:cubicBezTo>
                    <a:pt x="280731" y="506985"/>
                    <a:pt x="275551" y="504394"/>
                    <a:pt x="275551" y="499213"/>
                  </a:cubicBezTo>
                  <a:cubicBezTo>
                    <a:pt x="280731" y="494032"/>
                    <a:pt x="285910" y="504394"/>
                    <a:pt x="291090" y="499213"/>
                  </a:cubicBezTo>
                  <a:cubicBezTo>
                    <a:pt x="293679" y="491441"/>
                    <a:pt x="291090" y="488851"/>
                    <a:pt x="291090" y="481079"/>
                  </a:cubicBezTo>
                  <a:cubicBezTo>
                    <a:pt x="301448" y="483669"/>
                    <a:pt x="306628" y="475897"/>
                    <a:pt x="311807" y="470716"/>
                  </a:cubicBezTo>
                  <a:cubicBezTo>
                    <a:pt x="324756" y="473307"/>
                    <a:pt x="342884" y="478488"/>
                    <a:pt x="348063" y="468126"/>
                  </a:cubicBezTo>
                  <a:cubicBezTo>
                    <a:pt x="348063" y="439629"/>
                    <a:pt x="332525" y="424085"/>
                    <a:pt x="319576" y="405950"/>
                  </a:cubicBezTo>
                  <a:cubicBezTo>
                    <a:pt x="311807" y="405950"/>
                    <a:pt x="311807" y="416313"/>
                    <a:pt x="306628" y="418904"/>
                  </a:cubicBezTo>
                  <a:cubicBezTo>
                    <a:pt x="262603" y="416313"/>
                    <a:pt x="285910" y="380044"/>
                    <a:pt x="288500" y="359319"/>
                  </a:cubicBezTo>
                  <a:cubicBezTo>
                    <a:pt x="322166" y="385225"/>
                    <a:pt x="348063" y="418904"/>
                    <a:pt x="366191" y="457763"/>
                  </a:cubicBezTo>
                  <a:cubicBezTo>
                    <a:pt x="381729" y="452582"/>
                    <a:pt x="399857" y="452582"/>
                    <a:pt x="415396" y="455172"/>
                  </a:cubicBezTo>
                  <a:cubicBezTo>
                    <a:pt x="407626" y="421494"/>
                    <a:pt x="386909" y="400769"/>
                    <a:pt x="381729" y="369682"/>
                  </a:cubicBezTo>
                  <a:cubicBezTo>
                    <a:pt x="407626" y="380044"/>
                    <a:pt x="410216" y="424085"/>
                    <a:pt x="425754" y="447401"/>
                  </a:cubicBezTo>
                  <a:cubicBezTo>
                    <a:pt x="436113" y="449991"/>
                    <a:pt x="438703" y="444810"/>
                    <a:pt x="441293" y="442219"/>
                  </a:cubicBezTo>
                  <a:cubicBezTo>
                    <a:pt x="451652" y="442219"/>
                    <a:pt x="446472" y="452582"/>
                    <a:pt x="456831" y="452582"/>
                  </a:cubicBezTo>
                  <a:cubicBezTo>
                    <a:pt x="480138" y="444810"/>
                    <a:pt x="456831" y="426675"/>
                    <a:pt x="449062" y="418904"/>
                  </a:cubicBezTo>
                  <a:cubicBezTo>
                    <a:pt x="449062" y="403360"/>
                    <a:pt x="464600" y="398179"/>
                    <a:pt x="474959" y="405950"/>
                  </a:cubicBezTo>
                  <a:cubicBezTo>
                    <a:pt x="490497" y="403360"/>
                    <a:pt x="480138" y="377453"/>
                    <a:pt x="487907" y="367091"/>
                  </a:cubicBezTo>
                  <a:cubicBezTo>
                    <a:pt x="516395" y="385225"/>
                    <a:pt x="503446" y="413722"/>
                    <a:pt x="503446" y="449991"/>
                  </a:cubicBezTo>
                  <a:cubicBezTo>
                    <a:pt x="511215" y="449991"/>
                    <a:pt x="513805" y="439629"/>
                    <a:pt x="518984" y="434447"/>
                  </a:cubicBezTo>
                  <a:cubicBezTo>
                    <a:pt x="518984" y="426675"/>
                    <a:pt x="508626" y="426675"/>
                    <a:pt x="513805" y="416313"/>
                  </a:cubicBezTo>
                  <a:cubicBezTo>
                    <a:pt x="524164" y="413722"/>
                    <a:pt x="521574" y="424085"/>
                    <a:pt x="524164" y="426675"/>
                  </a:cubicBezTo>
                  <a:cubicBezTo>
                    <a:pt x="531933" y="429266"/>
                    <a:pt x="531933" y="421494"/>
                    <a:pt x="537112" y="416313"/>
                  </a:cubicBezTo>
                  <a:cubicBezTo>
                    <a:pt x="537112" y="411132"/>
                    <a:pt x="529343" y="411132"/>
                    <a:pt x="526754" y="405950"/>
                  </a:cubicBezTo>
                  <a:cubicBezTo>
                    <a:pt x="531933" y="395588"/>
                    <a:pt x="542292" y="398179"/>
                    <a:pt x="542292" y="382635"/>
                  </a:cubicBezTo>
                  <a:cubicBezTo>
                    <a:pt x="544882" y="374863"/>
                    <a:pt x="529343" y="380044"/>
                    <a:pt x="529343" y="372272"/>
                  </a:cubicBezTo>
                  <a:cubicBezTo>
                    <a:pt x="529343" y="361910"/>
                    <a:pt x="539702" y="361910"/>
                    <a:pt x="542292" y="354138"/>
                  </a:cubicBezTo>
                  <a:cubicBezTo>
                    <a:pt x="531933" y="338594"/>
                    <a:pt x="537112" y="312688"/>
                    <a:pt x="542292" y="286781"/>
                  </a:cubicBezTo>
                  <a:cubicBezTo>
                    <a:pt x="560420" y="284191"/>
                    <a:pt x="560420" y="263466"/>
                    <a:pt x="563010" y="245331"/>
                  </a:cubicBezTo>
                  <a:cubicBezTo>
                    <a:pt x="578548" y="242741"/>
                    <a:pt x="586317" y="232378"/>
                    <a:pt x="594086" y="222016"/>
                  </a:cubicBezTo>
                  <a:cubicBezTo>
                    <a:pt x="594086" y="209063"/>
                    <a:pt x="581137" y="209063"/>
                    <a:pt x="583727" y="198700"/>
                  </a:cubicBezTo>
                  <a:cubicBezTo>
                    <a:pt x="594086" y="193519"/>
                    <a:pt x="601855" y="188337"/>
                    <a:pt x="609624" y="183156"/>
                  </a:cubicBezTo>
                  <a:cubicBezTo>
                    <a:pt x="614804" y="185747"/>
                    <a:pt x="617393" y="190928"/>
                    <a:pt x="614804" y="201291"/>
                  </a:cubicBezTo>
                  <a:cubicBezTo>
                    <a:pt x="627752" y="203881"/>
                    <a:pt x="632932" y="198700"/>
                    <a:pt x="640701" y="193519"/>
                  </a:cubicBezTo>
                  <a:cubicBezTo>
                    <a:pt x="643291" y="177975"/>
                    <a:pt x="627752" y="165022"/>
                    <a:pt x="640701" y="154659"/>
                  </a:cubicBezTo>
                  <a:cubicBezTo>
                    <a:pt x="648470" y="154659"/>
                    <a:pt x="648470" y="159841"/>
                    <a:pt x="653649" y="162431"/>
                  </a:cubicBezTo>
                  <a:cubicBezTo>
                    <a:pt x="658829" y="159841"/>
                    <a:pt x="658829" y="144297"/>
                    <a:pt x="669188" y="146887"/>
                  </a:cubicBezTo>
                  <a:cubicBezTo>
                    <a:pt x="676957" y="152069"/>
                    <a:pt x="671777" y="167612"/>
                    <a:pt x="682136" y="167612"/>
                  </a:cubicBezTo>
                  <a:cubicBezTo>
                    <a:pt x="692495" y="167612"/>
                    <a:pt x="682136" y="154659"/>
                    <a:pt x="692495" y="154659"/>
                  </a:cubicBezTo>
                  <a:cubicBezTo>
                    <a:pt x="702854" y="154659"/>
                    <a:pt x="700264" y="167612"/>
                    <a:pt x="708033" y="170203"/>
                  </a:cubicBezTo>
                  <a:cubicBezTo>
                    <a:pt x="715802" y="172794"/>
                    <a:pt x="718392" y="165022"/>
                    <a:pt x="723572" y="162431"/>
                  </a:cubicBezTo>
                  <a:cubicBezTo>
                    <a:pt x="733930" y="162431"/>
                    <a:pt x="731341" y="170203"/>
                    <a:pt x="736520" y="172794"/>
                  </a:cubicBezTo>
                  <a:cubicBezTo>
                    <a:pt x="746879" y="165022"/>
                    <a:pt x="757238" y="162431"/>
                    <a:pt x="770186" y="170203"/>
                  </a:cubicBezTo>
                  <a:cubicBezTo>
                    <a:pt x="783135" y="157250"/>
                    <a:pt x="790904" y="141706"/>
                    <a:pt x="806442" y="136525"/>
                  </a:cubicBezTo>
                  <a:close/>
                  <a:moveTo>
                    <a:pt x="651934" y="103188"/>
                  </a:moveTo>
                  <a:cubicBezTo>
                    <a:pt x="656872" y="103188"/>
                    <a:pt x="656872" y="108383"/>
                    <a:pt x="661811" y="108383"/>
                  </a:cubicBezTo>
                  <a:cubicBezTo>
                    <a:pt x="666750" y="118774"/>
                    <a:pt x="654403" y="131763"/>
                    <a:pt x="644525" y="121372"/>
                  </a:cubicBezTo>
                  <a:cubicBezTo>
                    <a:pt x="644525" y="110981"/>
                    <a:pt x="646995" y="105786"/>
                    <a:pt x="651934" y="103188"/>
                  </a:cubicBezTo>
                  <a:close/>
                  <a:moveTo>
                    <a:pt x="1322760" y="97801"/>
                  </a:moveTo>
                  <a:cubicBezTo>
                    <a:pt x="1326873" y="97568"/>
                    <a:pt x="1331595" y="98461"/>
                    <a:pt x="1336993" y="100734"/>
                  </a:cubicBezTo>
                  <a:cubicBezTo>
                    <a:pt x="1344613" y="126711"/>
                    <a:pt x="1336993" y="196850"/>
                    <a:pt x="1303973" y="181264"/>
                  </a:cubicBezTo>
                  <a:cubicBezTo>
                    <a:pt x="1295083" y="156261"/>
                    <a:pt x="1293972" y="99435"/>
                    <a:pt x="1322760" y="97801"/>
                  </a:cubicBezTo>
                  <a:close/>
                  <a:moveTo>
                    <a:pt x="978128" y="90488"/>
                  </a:moveTo>
                  <a:cubicBezTo>
                    <a:pt x="988107" y="90488"/>
                    <a:pt x="990601" y="98652"/>
                    <a:pt x="988107" y="109538"/>
                  </a:cubicBezTo>
                  <a:cubicBezTo>
                    <a:pt x="980622" y="106816"/>
                    <a:pt x="973138" y="95931"/>
                    <a:pt x="978128" y="90488"/>
                  </a:cubicBezTo>
                  <a:close/>
                  <a:moveTo>
                    <a:pt x="1166417" y="90012"/>
                  </a:moveTo>
                  <a:cubicBezTo>
                    <a:pt x="1171576" y="100807"/>
                    <a:pt x="1161257" y="114301"/>
                    <a:pt x="1150938" y="106204"/>
                  </a:cubicBezTo>
                  <a:cubicBezTo>
                    <a:pt x="1153518" y="95409"/>
                    <a:pt x="1156098" y="87313"/>
                    <a:pt x="1166417" y="90012"/>
                  </a:cubicBezTo>
                  <a:close/>
                  <a:moveTo>
                    <a:pt x="719138" y="85725"/>
                  </a:moveTo>
                  <a:cubicBezTo>
                    <a:pt x="713847" y="96309"/>
                    <a:pt x="687388" y="109538"/>
                    <a:pt x="671513" y="104246"/>
                  </a:cubicBezTo>
                  <a:cubicBezTo>
                    <a:pt x="679451" y="88371"/>
                    <a:pt x="700617" y="77788"/>
                    <a:pt x="719138" y="85725"/>
                  </a:cubicBezTo>
                  <a:close/>
                  <a:moveTo>
                    <a:pt x="1005682" y="83503"/>
                  </a:moveTo>
                  <a:cubicBezTo>
                    <a:pt x="1008063" y="86043"/>
                    <a:pt x="1008063" y="91123"/>
                    <a:pt x="1005682" y="93663"/>
                  </a:cubicBezTo>
                  <a:cubicBezTo>
                    <a:pt x="993775" y="93663"/>
                    <a:pt x="996157" y="80963"/>
                    <a:pt x="1005682" y="83503"/>
                  </a:cubicBezTo>
                  <a:close/>
                  <a:moveTo>
                    <a:pt x="1081617" y="26308"/>
                  </a:moveTo>
                  <a:cubicBezTo>
                    <a:pt x="1092200" y="23813"/>
                    <a:pt x="1089554" y="38781"/>
                    <a:pt x="1084263" y="41276"/>
                  </a:cubicBezTo>
                  <a:cubicBezTo>
                    <a:pt x="1078971" y="38781"/>
                    <a:pt x="1076325" y="28802"/>
                    <a:pt x="1081617" y="26308"/>
                  </a:cubicBezTo>
                  <a:close/>
                  <a:moveTo>
                    <a:pt x="1141413" y="23284"/>
                  </a:moveTo>
                  <a:cubicBezTo>
                    <a:pt x="1141413" y="31221"/>
                    <a:pt x="1141413" y="41805"/>
                    <a:pt x="1136122" y="44451"/>
                  </a:cubicBezTo>
                  <a:cubicBezTo>
                    <a:pt x="1128184" y="41805"/>
                    <a:pt x="1125538" y="39159"/>
                    <a:pt x="1125538" y="31221"/>
                  </a:cubicBezTo>
                  <a:cubicBezTo>
                    <a:pt x="1128184" y="25930"/>
                    <a:pt x="1133476" y="20638"/>
                    <a:pt x="1141413" y="23284"/>
                  </a:cubicBezTo>
                  <a:close/>
                  <a:moveTo>
                    <a:pt x="560917" y="15875"/>
                  </a:moveTo>
                  <a:cubicBezTo>
                    <a:pt x="566209" y="15875"/>
                    <a:pt x="563563" y="15875"/>
                    <a:pt x="571500" y="18415"/>
                  </a:cubicBezTo>
                  <a:cubicBezTo>
                    <a:pt x="571500" y="20955"/>
                    <a:pt x="571500" y="23495"/>
                    <a:pt x="571500" y="23495"/>
                  </a:cubicBezTo>
                  <a:cubicBezTo>
                    <a:pt x="566209" y="28575"/>
                    <a:pt x="555625" y="26035"/>
                    <a:pt x="560917" y="15875"/>
                  </a:cubicBezTo>
                  <a:close/>
                  <a:moveTo>
                    <a:pt x="538018" y="0"/>
                  </a:moveTo>
                  <a:cubicBezTo>
                    <a:pt x="545812" y="2646"/>
                    <a:pt x="545812" y="13229"/>
                    <a:pt x="558800" y="13229"/>
                  </a:cubicBezTo>
                  <a:cubicBezTo>
                    <a:pt x="556203" y="21167"/>
                    <a:pt x="553605" y="23813"/>
                    <a:pt x="545812" y="21167"/>
                  </a:cubicBezTo>
                  <a:cubicBezTo>
                    <a:pt x="548409" y="10583"/>
                    <a:pt x="530225" y="7938"/>
                    <a:pt x="538018" y="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alpha val="90000"/>
                  </a:schemeClr>
                </a:gs>
                <a:gs pos="85000">
                  <a:schemeClr val="accent5">
                    <a:alpha val="80000"/>
                  </a:schemeClr>
                </a:gs>
              </a:gsLst>
              <a:lin ang="1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Freeform 2266"/>
            <p:cNvSpPr>
              <a:spLocks/>
            </p:cNvSpPr>
            <p:nvPr/>
          </p:nvSpPr>
          <p:spPr bwMode="auto">
            <a:xfrm>
              <a:off x="6558719" y="-701615"/>
              <a:ext cx="2975243" cy="5236132"/>
            </a:xfrm>
            <a:custGeom>
              <a:avLst/>
              <a:gdLst>
                <a:gd name="connsiteX0" fmla="*/ 1620945 w 2130216"/>
                <a:gd name="connsiteY0" fmla="*/ 2387657 h 3748969"/>
                <a:gd name="connsiteX1" fmla="*/ 1666665 w 2130216"/>
                <a:gd name="connsiteY1" fmla="*/ 2429099 h 3748969"/>
                <a:gd name="connsiteX2" fmla="*/ 1656505 w 2130216"/>
                <a:gd name="connsiteY2" fmla="*/ 2434279 h 3748969"/>
                <a:gd name="connsiteX3" fmla="*/ 1648885 w 2130216"/>
                <a:gd name="connsiteY3" fmla="*/ 2426509 h 3748969"/>
                <a:gd name="connsiteX4" fmla="*/ 1643805 w 2130216"/>
                <a:gd name="connsiteY4" fmla="*/ 2426509 h 3748969"/>
                <a:gd name="connsiteX5" fmla="*/ 1618405 w 2130216"/>
                <a:gd name="connsiteY5" fmla="*/ 2392837 h 3748969"/>
                <a:gd name="connsiteX6" fmla="*/ 1620945 w 2130216"/>
                <a:gd name="connsiteY6" fmla="*/ 2387657 h 3748969"/>
                <a:gd name="connsiteX7" fmla="*/ 1664356 w 2130216"/>
                <a:gd name="connsiteY7" fmla="*/ 2300345 h 3748969"/>
                <a:gd name="connsiteX8" fmla="*/ 1672149 w 2130216"/>
                <a:gd name="connsiteY8" fmla="*/ 2300345 h 3748969"/>
                <a:gd name="connsiteX9" fmla="*/ 1674747 w 2130216"/>
                <a:gd name="connsiteY9" fmla="*/ 2305425 h 3748969"/>
                <a:gd name="connsiteX10" fmla="*/ 1682540 w 2130216"/>
                <a:gd name="connsiteY10" fmla="*/ 2307965 h 3748969"/>
                <a:gd name="connsiteX11" fmla="*/ 1679942 w 2130216"/>
                <a:gd name="connsiteY11" fmla="*/ 2320665 h 3748969"/>
                <a:gd name="connsiteX12" fmla="*/ 1669551 w 2130216"/>
                <a:gd name="connsiteY12" fmla="*/ 2325745 h 3748969"/>
                <a:gd name="connsiteX13" fmla="*/ 1661758 w 2130216"/>
                <a:gd name="connsiteY13" fmla="*/ 2323205 h 3748969"/>
                <a:gd name="connsiteX14" fmla="*/ 1656563 w 2130216"/>
                <a:gd name="connsiteY14" fmla="*/ 2313045 h 3748969"/>
                <a:gd name="connsiteX15" fmla="*/ 1664356 w 2130216"/>
                <a:gd name="connsiteY15" fmla="*/ 2300345 h 3748969"/>
                <a:gd name="connsiteX16" fmla="*/ 1233278 w 2130216"/>
                <a:gd name="connsiteY16" fmla="*/ 2222557 h 3748969"/>
                <a:gd name="connsiteX17" fmla="*/ 1272244 w 2130216"/>
                <a:gd name="connsiteY17" fmla="*/ 2261150 h 3748969"/>
                <a:gd name="connsiteX18" fmla="*/ 1280037 w 2130216"/>
                <a:gd name="connsiteY18" fmla="*/ 2274014 h 3748969"/>
                <a:gd name="connsiteX19" fmla="*/ 1290428 w 2130216"/>
                <a:gd name="connsiteY19" fmla="*/ 2294596 h 3748969"/>
                <a:gd name="connsiteX20" fmla="*/ 1280037 w 2130216"/>
                <a:gd name="connsiteY20" fmla="*/ 2294596 h 3748969"/>
                <a:gd name="connsiteX21" fmla="*/ 1280037 w 2130216"/>
                <a:gd name="connsiteY21" fmla="*/ 2292023 h 3748969"/>
                <a:gd name="connsiteX22" fmla="*/ 1269646 w 2130216"/>
                <a:gd name="connsiteY22" fmla="*/ 2286878 h 3748969"/>
                <a:gd name="connsiteX23" fmla="*/ 1233278 w 2130216"/>
                <a:gd name="connsiteY23" fmla="*/ 2222557 h 3748969"/>
                <a:gd name="connsiteX24" fmla="*/ 838108 w 2130216"/>
                <a:gd name="connsiteY24" fmla="*/ 2114607 h 3748969"/>
                <a:gd name="connsiteX25" fmla="*/ 856217 w 2130216"/>
                <a:gd name="connsiteY25" fmla="*/ 2124849 h 3748969"/>
                <a:gd name="connsiteX26" fmla="*/ 863978 w 2130216"/>
                <a:gd name="connsiteY26" fmla="*/ 2160696 h 3748969"/>
                <a:gd name="connsiteX27" fmla="*/ 838108 w 2130216"/>
                <a:gd name="connsiteY27" fmla="*/ 2178619 h 3748969"/>
                <a:gd name="connsiteX28" fmla="*/ 827760 w 2130216"/>
                <a:gd name="connsiteY28" fmla="*/ 2176059 h 3748969"/>
                <a:gd name="connsiteX29" fmla="*/ 825173 w 2130216"/>
                <a:gd name="connsiteY29" fmla="*/ 2178619 h 3748969"/>
                <a:gd name="connsiteX30" fmla="*/ 825173 w 2130216"/>
                <a:gd name="connsiteY30" fmla="*/ 2193982 h 3748969"/>
                <a:gd name="connsiteX31" fmla="*/ 814824 w 2130216"/>
                <a:gd name="connsiteY31" fmla="*/ 2193982 h 3748969"/>
                <a:gd name="connsiteX32" fmla="*/ 814824 w 2130216"/>
                <a:gd name="connsiteY32" fmla="*/ 2181180 h 3748969"/>
                <a:gd name="connsiteX33" fmla="*/ 817411 w 2130216"/>
                <a:gd name="connsiteY33" fmla="*/ 2176059 h 3748969"/>
                <a:gd name="connsiteX34" fmla="*/ 804476 w 2130216"/>
                <a:gd name="connsiteY34" fmla="*/ 2137651 h 3748969"/>
                <a:gd name="connsiteX35" fmla="*/ 838108 w 2130216"/>
                <a:gd name="connsiteY35" fmla="*/ 2114607 h 3748969"/>
                <a:gd name="connsiteX36" fmla="*/ 1685980 w 2130216"/>
                <a:gd name="connsiteY36" fmla="*/ 1987257 h 3748969"/>
                <a:gd name="connsiteX37" fmla="*/ 1706353 w 2130216"/>
                <a:gd name="connsiteY37" fmla="*/ 1987888 h 3748969"/>
                <a:gd name="connsiteX38" fmla="*/ 1636503 w 2130216"/>
                <a:gd name="connsiteY38" fmla="*/ 2015622 h 3748969"/>
                <a:gd name="connsiteX39" fmla="*/ 1667548 w 2130216"/>
                <a:gd name="connsiteY39" fmla="*/ 1990409 h 3748969"/>
                <a:gd name="connsiteX40" fmla="*/ 1685980 w 2130216"/>
                <a:gd name="connsiteY40" fmla="*/ 1987257 h 3748969"/>
                <a:gd name="connsiteX41" fmla="*/ 1348605 w 2130216"/>
                <a:gd name="connsiteY41" fmla="*/ 1957445 h 3748969"/>
                <a:gd name="connsiteX42" fmla="*/ 1390440 w 2130216"/>
                <a:gd name="connsiteY42" fmla="*/ 1987607 h 3748969"/>
                <a:gd name="connsiteX43" fmla="*/ 1348605 w 2130216"/>
                <a:gd name="connsiteY43" fmla="*/ 1957445 h 3748969"/>
                <a:gd name="connsiteX44" fmla="*/ 839578 w 2130216"/>
                <a:gd name="connsiteY44" fmla="*/ 1954270 h 3748969"/>
                <a:gd name="connsiteX45" fmla="*/ 842224 w 2130216"/>
                <a:gd name="connsiteY45" fmla="*/ 1954270 h 3748969"/>
                <a:gd name="connsiteX46" fmla="*/ 863391 w 2130216"/>
                <a:gd name="connsiteY46" fmla="*/ 1997750 h 3748969"/>
                <a:gd name="connsiteX47" fmla="*/ 858099 w 2130216"/>
                <a:gd name="connsiteY47" fmla="*/ 1997750 h 3748969"/>
                <a:gd name="connsiteX48" fmla="*/ 858099 w 2130216"/>
                <a:gd name="connsiteY48" fmla="*/ 2000307 h 3748969"/>
                <a:gd name="connsiteX49" fmla="*/ 839578 w 2130216"/>
                <a:gd name="connsiteY49" fmla="*/ 1954270 h 3748969"/>
                <a:gd name="connsiteX50" fmla="*/ 827167 w 2130216"/>
                <a:gd name="connsiteY50" fmla="*/ 1954270 h 3748969"/>
                <a:gd name="connsiteX51" fmla="*/ 837558 w 2130216"/>
                <a:gd name="connsiteY51" fmla="*/ 2008123 h 3748969"/>
                <a:gd name="connsiteX52" fmla="*/ 842753 w 2130216"/>
                <a:gd name="connsiteY52" fmla="*/ 2015816 h 3748969"/>
                <a:gd name="connsiteX53" fmla="*/ 832362 w 2130216"/>
                <a:gd name="connsiteY53" fmla="*/ 2020945 h 3748969"/>
                <a:gd name="connsiteX54" fmla="*/ 827167 w 2130216"/>
                <a:gd name="connsiteY54" fmla="*/ 1954270 h 3748969"/>
                <a:gd name="connsiteX55" fmla="*/ 827671 w 2130216"/>
                <a:gd name="connsiteY55" fmla="*/ 1922520 h 3748969"/>
                <a:gd name="connsiteX56" fmla="*/ 830053 w 2130216"/>
                <a:gd name="connsiteY56" fmla="*/ 1941570 h 3748969"/>
                <a:gd name="connsiteX57" fmla="*/ 825290 w 2130216"/>
                <a:gd name="connsiteY57" fmla="*/ 1938849 h 3748969"/>
                <a:gd name="connsiteX58" fmla="*/ 827671 w 2130216"/>
                <a:gd name="connsiteY58" fmla="*/ 1922520 h 3748969"/>
                <a:gd name="connsiteX59" fmla="*/ 1046482 w 2130216"/>
                <a:gd name="connsiteY59" fmla="*/ 1908232 h 3748969"/>
                <a:gd name="connsiteX60" fmla="*/ 1057065 w 2130216"/>
                <a:gd name="connsiteY60" fmla="*/ 1910753 h 3748969"/>
                <a:gd name="connsiteX61" fmla="*/ 1065003 w 2130216"/>
                <a:gd name="connsiteY61" fmla="*/ 1925881 h 3748969"/>
                <a:gd name="connsiteX62" fmla="*/ 1080878 w 2130216"/>
                <a:gd name="connsiteY62" fmla="*/ 1951094 h 3748969"/>
                <a:gd name="connsiteX63" fmla="*/ 1072941 w 2130216"/>
                <a:gd name="connsiteY63" fmla="*/ 1948573 h 3748969"/>
                <a:gd name="connsiteX64" fmla="*/ 1067649 w 2130216"/>
                <a:gd name="connsiteY64" fmla="*/ 1943530 h 3748969"/>
                <a:gd name="connsiteX65" fmla="*/ 1046440 w 2130216"/>
                <a:gd name="connsiteY65" fmla="*/ 1916584 h 3748969"/>
                <a:gd name="connsiteX66" fmla="*/ 1044442 w 2130216"/>
                <a:gd name="connsiteY66" fmla="*/ 1910176 h 3748969"/>
                <a:gd name="connsiteX67" fmla="*/ 1043836 w 2130216"/>
                <a:gd name="connsiteY67" fmla="*/ 1908232 h 3748969"/>
                <a:gd name="connsiteX68" fmla="*/ 1044442 w 2130216"/>
                <a:gd name="connsiteY68" fmla="*/ 1910176 h 3748969"/>
                <a:gd name="connsiteX69" fmla="*/ 1043836 w 2130216"/>
                <a:gd name="connsiteY69" fmla="*/ 1910753 h 3748969"/>
                <a:gd name="connsiteX70" fmla="*/ 1043836 w 2130216"/>
                <a:gd name="connsiteY70" fmla="*/ 1908232 h 3748969"/>
                <a:gd name="connsiteX71" fmla="*/ 526419 w 2130216"/>
                <a:gd name="connsiteY71" fmla="*/ 1862542 h 3748969"/>
                <a:gd name="connsiteX72" fmla="*/ 543509 w 2130216"/>
                <a:gd name="connsiteY72" fmla="*/ 1865767 h 3748969"/>
                <a:gd name="connsiteX73" fmla="*/ 551248 w 2130216"/>
                <a:gd name="connsiteY73" fmla="*/ 1896723 h 3748969"/>
                <a:gd name="connsiteX74" fmla="*/ 548668 w 2130216"/>
                <a:gd name="connsiteY74" fmla="*/ 1896723 h 3748969"/>
                <a:gd name="connsiteX75" fmla="*/ 548668 w 2130216"/>
                <a:gd name="connsiteY75" fmla="*/ 1899302 h 3748969"/>
                <a:gd name="connsiteX76" fmla="*/ 530611 w 2130216"/>
                <a:gd name="connsiteY76" fmla="*/ 1899302 h 3748969"/>
                <a:gd name="connsiteX77" fmla="*/ 515133 w 2130216"/>
                <a:gd name="connsiteY77" fmla="*/ 1876085 h 3748969"/>
                <a:gd name="connsiteX78" fmla="*/ 515133 w 2130216"/>
                <a:gd name="connsiteY78" fmla="*/ 1870926 h 3748969"/>
                <a:gd name="connsiteX79" fmla="*/ 526419 w 2130216"/>
                <a:gd name="connsiteY79" fmla="*/ 1862542 h 3748969"/>
                <a:gd name="connsiteX80" fmla="*/ 713677 w 2130216"/>
                <a:gd name="connsiteY80" fmla="*/ 1859020 h 3748969"/>
                <a:gd name="connsiteX81" fmla="*/ 723935 w 2130216"/>
                <a:gd name="connsiteY81" fmla="*/ 1892269 h 3748969"/>
                <a:gd name="connsiteX82" fmla="*/ 708548 w 2130216"/>
                <a:gd name="connsiteY82" fmla="*/ 1902500 h 3748969"/>
                <a:gd name="connsiteX83" fmla="*/ 703419 w 2130216"/>
                <a:gd name="connsiteY83" fmla="*/ 1869251 h 3748969"/>
                <a:gd name="connsiteX84" fmla="*/ 713677 w 2130216"/>
                <a:gd name="connsiteY84" fmla="*/ 1859020 h 3748969"/>
                <a:gd name="connsiteX85" fmla="*/ 545890 w 2130216"/>
                <a:gd name="connsiteY85" fmla="*/ 1848701 h 3748969"/>
                <a:gd name="connsiteX86" fmla="*/ 540598 w 2130216"/>
                <a:gd name="connsiteY86" fmla="*/ 1860607 h 3748969"/>
                <a:gd name="connsiteX87" fmla="*/ 532661 w 2130216"/>
                <a:gd name="connsiteY87" fmla="*/ 1851082 h 3748969"/>
                <a:gd name="connsiteX88" fmla="*/ 545890 w 2130216"/>
                <a:gd name="connsiteY88" fmla="*/ 1848701 h 3748969"/>
                <a:gd name="connsiteX89" fmla="*/ 1319003 w 2130216"/>
                <a:gd name="connsiteY89" fmla="*/ 1834314 h 3748969"/>
                <a:gd name="connsiteX90" fmla="*/ 1328845 w 2130216"/>
                <a:gd name="connsiteY90" fmla="*/ 1834640 h 3748969"/>
                <a:gd name="connsiteX91" fmla="*/ 1361865 w 2130216"/>
                <a:gd name="connsiteY91" fmla="*/ 1858112 h 3748969"/>
                <a:gd name="connsiteX92" fmla="*/ 1331385 w 2130216"/>
                <a:gd name="connsiteY92" fmla="*/ 1860720 h 3748969"/>
                <a:gd name="connsiteX93" fmla="*/ 1313605 w 2130216"/>
                <a:gd name="connsiteY93" fmla="*/ 1847680 h 3748969"/>
                <a:gd name="connsiteX94" fmla="*/ 1311065 w 2130216"/>
                <a:gd name="connsiteY94" fmla="*/ 1839856 h 3748969"/>
                <a:gd name="connsiteX95" fmla="*/ 1319003 w 2130216"/>
                <a:gd name="connsiteY95" fmla="*/ 1834314 h 3748969"/>
                <a:gd name="connsiteX96" fmla="*/ 705435 w 2130216"/>
                <a:gd name="connsiteY96" fmla="*/ 1819332 h 3748969"/>
                <a:gd name="connsiteX97" fmla="*/ 707816 w 2130216"/>
                <a:gd name="connsiteY97" fmla="*/ 1829723 h 3748969"/>
                <a:gd name="connsiteX98" fmla="*/ 695909 w 2130216"/>
                <a:gd name="connsiteY98" fmla="*/ 1847907 h 3748969"/>
                <a:gd name="connsiteX99" fmla="*/ 693528 w 2130216"/>
                <a:gd name="connsiteY99" fmla="*/ 1840114 h 3748969"/>
                <a:gd name="connsiteX100" fmla="*/ 698291 w 2130216"/>
                <a:gd name="connsiteY100" fmla="*/ 1832321 h 3748969"/>
                <a:gd name="connsiteX101" fmla="*/ 698291 w 2130216"/>
                <a:gd name="connsiteY101" fmla="*/ 1824528 h 3748969"/>
                <a:gd name="connsiteX102" fmla="*/ 705435 w 2130216"/>
                <a:gd name="connsiteY102" fmla="*/ 1819332 h 3748969"/>
                <a:gd name="connsiteX103" fmla="*/ 811202 w 2130216"/>
                <a:gd name="connsiteY103" fmla="*/ 1817745 h 3748969"/>
                <a:gd name="connsiteX104" fmla="*/ 816361 w 2130216"/>
                <a:gd name="connsiteY104" fmla="*/ 1847681 h 3748969"/>
                <a:gd name="connsiteX105" fmla="*/ 808622 w 2130216"/>
                <a:gd name="connsiteY105" fmla="*/ 1852670 h 3748969"/>
                <a:gd name="connsiteX106" fmla="*/ 811202 w 2130216"/>
                <a:gd name="connsiteY106" fmla="*/ 1817745 h 3748969"/>
                <a:gd name="connsiteX107" fmla="*/ 739036 w 2130216"/>
                <a:gd name="connsiteY107" fmla="*/ 1817745 h 3748969"/>
                <a:gd name="connsiteX108" fmla="*/ 741682 w 2130216"/>
                <a:gd name="connsiteY108" fmla="*/ 1825286 h 3748969"/>
                <a:gd name="connsiteX109" fmla="*/ 736391 w 2130216"/>
                <a:gd name="connsiteY109" fmla="*/ 1832826 h 3748969"/>
                <a:gd name="connsiteX110" fmla="*/ 736391 w 2130216"/>
                <a:gd name="connsiteY110" fmla="*/ 1842880 h 3748969"/>
                <a:gd name="connsiteX111" fmla="*/ 728453 w 2130216"/>
                <a:gd name="connsiteY111" fmla="*/ 1845394 h 3748969"/>
                <a:gd name="connsiteX112" fmla="*/ 733745 w 2130216"/>
                <a:gd name="connsiteY112" fmla="*/ 1827799 h 3748969"/>
                <a:gd name="connsiteX113" fmla="*/ 739036 w 2130216"/>
                <a:gd name="connsiteY113" fmla="*/ 1817745 h 3748969"/>
                <a:gd name="connsiteX114" fmla="*/ 530737 w 2130216"/>
                <a:gd name="connsiteY114" fmla="*/ 1806632 h 3748969"/>
                <a:gd name="connsiteX115" fmla="*/ 538530 w 2130216"/>
                <a:gd name="connsiteY115" fmla="*/ 1806632 h 3748969"/>
                <a:gd name="connsiteX116" fmla="*/ 541128 w 2130216"/>
                <a:gd name="connsiteY116" fmla="*/ 1814569 h 3748969"/>
                <a:gd name="connsiteX117" fmla="*/ 512553 w 2130216"/>
                <a:gd name="connsiteY117" fmla="*/ 1825153 h 3748969"/>
                <a:gd name="connsiteX118" fmla="*/ 515151 w 2130216"/>
                <a:gd name="connsiteY118" fmla="*/ 1814569 h 3748969"/>
                <a:gd name="connsiteX119" fmla="*/ 530737 w 2130216"/>
                <a:gd name="connsiteY119" fmla="*/ 1806632 h 3748969"/>
                <a:gd name="connsiteX120" fmla="*/ 1639023 w 2130216"/>
                <a:gd name="connsiteY120" fmla="*/ 1791181 h 3748969"/>
                <a:gd name="connsiteX121" fmla="*/ 1654553 w 2130216"/>
                <a:gd name="connsiteY121" fmla="*/ 1809331 h 3748969"/>
                <a:gd name="connsiteX122" fmla="*/ 1657141 w 2130216"/>
                <a:gd name="connsiteY122" fmla="*/ 1830074 h 3748969"/>
                <a:gd name="connsiteX123" fmla="*/ 1618316 w 2130216"/>
                <a:gd name="connsiteY123" fmla="*/ 1856003 h 3748969"/>
                <a:gd name="connsiteX124" fmla="*/ 1610551 w 2130216"/>
                <a:gd name="connsiteY124" fmla="*/ 1850818 h 3748969"/>
                <a:gd name="connsiteX125" fmla="*/ 1610551 w 2130216"/>
                <a:gd name="connsiteY125" fmla="*/ 1858596 h 3748969"/>
                <a:gd name="connsiteX126" fmla="*/ 1584668 w 2130216"/>
                <a:gd name="connsiteY126" fmla="*/ 1858596 h 3748969"/>
                <a:gd name="connsiteX127" fmla="*/ 1566550 w 2130216"/>
                <a:gd name="connsiteY127" fmla="*/ 1848225 h 3748969"/>
                <a:gd name="connsiteX128" fmla="*/ 1556196 w 2130216"/>
                <a:gd name="connsiteY128" fmla="*/ 1843039 h 3748969"/>
                <a:gd name="connsiteX129" fmla="*/ 1556196 w 2130216"/>
                <a:gd name="connsiteY129" fmla="*/ 1845632 h 3748969"/>
                <a:gd name="connsiteX130" fmla="*/ 1551020 w 2130216"/>
                <a:gd name="connsiteY130" fmla="*/ 1843039 h 3748969"/>
                <a:gd name="connsiteX131" fmla="*/ 1548431 w 2130216"/>
                <a:gd name="connsiteY131" fmla="*/ 1843039 h 3748969"/>
                <a:gd name="connsiteX132" fmla="*/ 1538078 w 2130216"/>
                <a:gd name="connsiteY132" fmla="*/ 1837853 h 3748969"/>
                <a:gd name="connsiteX133" fmla="*/ 1597610 w 2130216"/>
                <a:gd name="connsiteY133" fmla="*/ 1840446 h 3748969"/>
                <a:gd name="connsiteX134" fmla="*/ 1600198 w 2130216"/>
                <a:gd name="connsiteY134" fmla="*/ 1843039 h 3748969"/>
                <a:gd name="connsiteX135" fmla="*/ 1595021 w 2130216"/>
                <a:gd name="connsiteY135" fmla="*/ 1809331 h 3748969"/>
                <a:gd name="connsiteX136" fmla="*/ 1639023 w 2130216"/>
                <a:gd name="connsiteY136" fmla="*/ 1791181 h 3748969"/>
                <a:gd name="connsiteX137" fmla="*/ 287616 w 2130216"/>
                <a:gd name="connsiteY137" fmla="*/ 1790757 h 3748969"/>
                <a:gd name="connsiteX138" fmla="*/ 297874 w 2130216"/>
                <a:gd name="connsiteY138" fmla="*/ 1817623 h 3748969"/>
                <a:gd name="connsiteX139" fmla="*/ 282487 w 2130216"/>
                <a:gd name="connsiteY139" fmla="*/ 1820309 h 3748969"/>
                <a:gd name="connsiteX140" fmla="*/ 272229 w 2130216"/>
                <a:gd name="connsiteY140" fmla="*/ 1804190 h 3748969"/>
                <a:gd name="connsiteX141" fmla="*/ 287616 w 2130216"/>
                <a:gd name="connsiteY141" fmla="*/ 1790757 h 3748969"/>
                <a:gd name="connsiteX142" fmla="*/ 972350 w 2130216"/>
                <a:gd name="connsiteY142" fmla="*/ 1724082 h 3748969"/>
                <a:gd name="connsiteX143" fmla="*/ 989525 w 2130216"/>
                <a:gd name="connsiteY143" fmla="*/ 1737311 h 3748969"/>
                <a:gd name="connsiteX144" fmla="*/ 974804 w 2130216"/>
                <a:gd name="connsiteY144" fmla="*/ 1747894 h 3748969"/>
                <a:gd name="connsiteX145" fmla="*/ 967444 w 2130216"/>
                <a:gd name="connsiteY145" fmla="*/ 1729374 h 3748969"/>
                <a:gd name="connsiteX146" fmla="*/ 972350 w 2130216"/>
                <a:gd name="connsiteY146" fmla="*/ 1724082 h 3748969"/>
                <a:gd name="connsiteX147" fmla="*/ 1204385 w 2130216"/>
                <a:gd name="connsiteY147" fmla="*/ 1693920 h 3748969"/>
                <a:gd name="connsiteX148" fmla="*/ 1207084 w 2130216"/>
                <a:gd name="connsiteY148" fmla="*/ 1709341 h 3748969"/>
                <a:gd name="connsiteX149" fmla="*/ 1215181 w 2130216"/>
                <a:gd name="connsiteY149" fmla="*/ 1737614 h 3748969"/>
                <a:gd name="connsiteX150" fmla="*/ 1198988 w 2130216"/>
                <a:gd name="connsiteY150" fmla="*/ 1745325 h 3748969"/>
                <a:gd name="connsiteX151" fmla="*/ 1196289 w 2130216"/>
                <a:gd name="connsiteY151" fmla="*/ 1727333 h 3748969"/>
                <a:gd name="connsiteX152" fmla="*/ 1201687 w 2130216"/>
                <a:gd name="connsiteY152" fmla="*/ 1717052 h 3748969"/>
                <a:gd name="connsiteX153" fmla="*/ 1204385 w 2130216"/>
                <a:gd name="connsiteY153" fmla="*/ 1693920 h 3748969"/>
                <a:gd name="connsiteX154" fmla="*/ 1152927 w 2130216"/>
                <a:gd name="connsiteY154" fmla="*/ 1690745 h 3748969"/>
                <a:gd name="connsiteX155" fmla="*/ 1155491 w 2130216"/>
                <a:gd name="connsiteY155" fmla="*/ 1693360 h 3748969"/>
                <a:gd name="connsiteX156" fmla="*/ 1147798 w 2130216"/>
                <a:gd name="connsiteY156" fmla="*/ 1703819 h 3748969"/>
                <a:gd name="connsiteX157" fmla="*/ 1142669 w 2130216"/>
                <a:gd name="connsiteY157" fmla="*/ 1722122 h 3748969"/>
                <a:gd name="connsiteX158" fmla="*/ 1129847 w 2130216"/>
                <a:gd name="connsiteY158" fmla="*/ 1732580 h 3748969"/>
                <a:gd name="connsiteX159" fmla="*/ 1124718 w 2130216"/>
                <a:gd name="connsiteY159" fmla="*/ 1716892 h 3748969"/>
                <a:gd name="connsiteX160" fmla="*/ 1152927 w 2130216"/>
                <a:gd name="connsiteY160" fmla="*/ 1690745 h 3748969"/>
                <a:gd name="connsiteX161" fmla="*/ 1049763 w 2130216"/>
                <a:gd name="connsiteY161" fmla="*/ 1625658 h 3748969"/>
                <a:gd name="connsiteX162" fmla="*/ 1057383 w 2130216"/>
                <a:gd name="connsiteY162" fmla="*/ 1625658 h 3748969"/>
                <a:gd name="connsiteX163" fmla="*/ 1062463 w 2130216"/>
                <a:gd name="connsiteY163" fmla="*/ 1644179 h 3748969"/>
                <a:gd name="connsiteX164" fmla="*/ 1054843 w 2130216"/>
                <a:gd name="connsiteY164" fmla="*/ 1649470 h 3748969"/>
                <a:gd name="connsiteX165" fmla="*/ 1047223 w 2130216"/>
                <a:gd name="connsiteY165" fmla="*/ 1646825 h 3748969"/>
                <a:gd name="connsiteX166" fmla="*/ 1042143 w 2130216"/>
                <a:gd name="connsiteY166" fmla="*/ 1633596 h 3748969"/>
                <a:gd name="connsiteX167" fmla="*/ 1049763 w 2130216"/>
                <a:gd name="connsiteY167" fmla="*/ 1625658 h 3748969"/>
                <a:gd name="connsiteX168" fmla="*/ 31541 w 2130216"/>
                <a:gd name="connsiteY168" fmla="*/ 1571684 h 3748969"/>
                <a:gd name="connsiteX169" fmla="*/ 33922 w 2130216"/>
                <a:gd name="connsiteY169" fmla="*/ 1574330 h 3748969"/>
                <a:gd name="connsiteX170" fmla="*/ 36303 w 2130216"/>
                <a:gd name="connsiteY170" fmla="*/ 1571684 h 3748969"/>
                <a:gd name="connsiteX171" fmla="*/ 41066 w 2130216"/>
                <a:gd name="connsiteY171" fmla="*/ 1584914 h 3748969"/>
                <a:gd name="connsiteX172" fmla="*/ 33922 w 2130216"/>
                <a:gd name="connsiteY172" fmla="*/ 1584914 h 3748969"/>
                <a:gd name="connsiteX173" fmla="*/ 26778 w 2130216"/>
                <a:gd name="connsiteY173" fmla="*/ 1579622 h 3748969"/>
                <a:gd name="connsiteX174" fmla="*/ 26778 w 2130216"/>
                <a:gd name="connsiteY174" fmla="*/ 1576976 h 3748969"/>
                <a:gd name="connsiteX175" fmla="*/ 31541 w 2130216"/>
                <a:gd name="connsiteY175" fmla="*/ 1571684 h 3748969"/>
                <a:gd name="connsiteX176" fmla="*/ 347453 w 2130216"/>
                <a:gd name="connsiteY176" fmla="*/ 1512947 h 3748969"/>
                <a:gd name="connsiteX177" fmla="*/ 351686 w 2130216"/>
                <a:gd name="connsiteY177" fmla="*/ 1514534 h 3748969"/>
                <a:gd name="connsiteX178" fmla="*/ 347453 w 2130216"/>
                <a:gd name="connsiteY178" fmla="*/ 1512947 h 3748969"/>
                <a:gd name="connsiteX179" fmla="*/ 1706353 w 2130216"/>
                <a:gd name="connsiteY179" fmla="*/ 1506597 h 3748969"/>
                <a:gd name="connsiteX180" fmla="*/ 1695770 w 2130216"/>
                <a:gd name="connsiteY180" fmla="*/ 1514931 h 3748969"/>
                <a:gd name="connsiteX181" fmla="*/ 1693124 w 2130216"/>
                <a:gd name="connsiteY181" fmla="*/ 1512153 h 3748969"/>
                <a:gd name="connsiteX182" fmla="*/ 1706353 w 2130216"/>
                <a:gd name="connsiteY182" fmla="*/ 1506597 h 3748969"/>
                <a:gd name="connsiteX183" fmla="*/ 232966 w 2130216"/>
                <a:gd name="connsiteY183" fmla="*/ 1480668 h 3748969"/>
                <a:gd name="connsiteX184" fmla="*/ 243425 w 2130216"/>
                <a:gd name="connsiteY184" fmla="*/ 1480668 h 3748969"/>
                <a:gd name="connsiteX185" fmla="*/ 261728 w 2130216"/>
                <a:gd name="connsiteY185" fmla="*/ 1496543 h 3748969"/>
                <a:gd name="connsiteX186" fmla="*/ 222507 w 2130216"/>
                <a:gd name="connsiteY186" fmla="*/ 1512418 h 3748969"/>
                <a:gd name="connsiteX187" fmla="*/ 217278 w 2130216"/>
                <a:gd name="connsiteY187" fmla="*/ 1493897 h 3748969"/>
                <a:gd name="connsiteX188" fmla="*/ 232966 w 2130216"/>
                <a:gd name="connsiteY188" fmla="*/ 1480668 h 3748969"/>
                <a:gd name="connsiteX189" fmla="*/ 237877 w 2130216"/>
                <a:gd name="connsiteY189" fmla="*/ 1382136 h 3748969"/>
                <a:gd name="connsiteX190" fmla="*/ 258553 w 2130216"/>
                <a:gd name="connsiteY190" fmla="*/ 1386118 h 3748969"/>
                <a:gd name="connsiteX191" fmla="*/ 291891 w 2130216"/>
                <a:gd name="connsiteY191" fmla="*/ 1414436 h 3748969"/>
                <a:gd name="connsiteX192" fmla="*/ 284198 w 2130216"/>
                <a:gd name="connsiteY192" fmla="*/ 1427308 h 3748969"/>
                <a:gd name="connsiteX193" fmla="*/ 284198 w 2130216"/>
                <a:gd name="connsiteY193" fmla="*/ 1435031 h 3748969"/>
                <a:gd name="connsiteX194" fmla="*/ 225216 w 2130216"/>
                <a:gd name="connsiteY194" fmla="*/ 1460774 h 3748969"/>
                <a:gd name="connsiteX195" fmla="*/ 204700 w 2130216"/>
                <a:gd name="connsiteY195" fmla="*/ 1409287 h 3748969"/>
                <a:gd name="connsiteX196" fmla="*/ 237877 w 2130216"/>
                <a:gd name="connsiteY196" fmla="*/ 1382136 h 3748969"/>
                <a:gd name="connsiteX197" fmla="*/ 1413723 w 2130216"/>
                <a:gd name="connsiteY197" fmla="*/ 1357371 h 3748969"/>
                <a:gd name="connsiteX198" fmla="*/ 1413723 w 2130216"/>
                <a:gd name="connsiteY198" fmla="*/ 1374833 h 3748969"/>
                <a:gd name="connsiteX199" fmla="*/ 1413723 w 2130216"/>
                <a:gd name="connsiteY199" fmla="*/ 1357371 h 3748969"/>
                <a:gd name="connsiteX200" fmla="*/ 1850617 w 2130216"/>
                <a:gd name="connsiteY200" fmla="*/ 1308158 h 3748969"/>
                <a:gd name="connsiteX201" fmla="*/ 1860936 w 2130216"/>
                <a:gd name="connsiteY201" fmla="*/ 1318137 h 3748969"/>
                <a:gd name="connsiteX202" fmla="*/ 1853197 w 2130216"/>
                <a:gd name="connsiteY202" fmla="*/ 1325621 h 3748969"/>
                <a:gd name="connsiteX203" fmla="*/ 1842878 w 2130216"/>
                <a:gd name="connsiteY203" fmla="*/ 1315643 h 3748969"/>
                <a:gd name="connsiteX204" fmla="*/ 1850617 w 2130216"/>
                <a:gd name="connsiteY204" fmla="*/ 1308158 h 3748969"/>
                <a:gd name="connsiteX205" fmla="*/ 1824508 w 2130216"/>
                <a:gd name="connsiteY205" fmla="*/ 1276409 h 3748969"/>
                <a:gd name="connsiteX206" fmla="*/ 1835394 w 2130216"/>
                <a:gd name="connsiteY206" fmla="*/ 1292737 h 3748969"/>
                <a:gd name="connsiteX207" fmla="*/ 1829951 w 2130216"/>
                <a:gd name="connsiteY207" fmla="*/ 1292737 h 3748969"/>
                <a:gd name="connsiteX208" fmla="*/ 1824508 w 2130216"/>
                <a:gd name="connsiteY208" fmla="*/ 1276409 h 3748969"/>
                <a:gd name="connsiteX209" fmla="*/ 1938128 w 2130216"/>
                <a:gd name="connsiteY209" fmla="*/ 1138297 h 3748969"/>
                <a:gd name="connsiteX210" fmla="*/ 1958766 w 2130216"/>
                <a:gd name="connsiteY210" fmla="*/ 1145441 h 3748969"/>
                <a:gd name="connsiteX211" fmla="*/ 1945867 w 2130216"/>
                <a:gd name="connsiteY211" fmla="*/ 1145441 h 3748969"/>
                <a:gd name="connsiteX212" fmla="*/ 1938128 w 2130216"/>
                <a:gd name="connsiteY212" fmla="*/ 1138297 h 3748969"/>
                <a:gd name="connsiteX213" fmla="*/ 328403 w 2130216"/>
                <a:gd name="connsiteY213" fmla="*/ 1135220 h 3748969"/>
                <a:gd name="connsiteX214" fmla="*/ 341738 w 2130216"/>
                <a:gd name="connsiteY214" fmla="*/ 1135544 h 3748969"/>
                <a:gd name="connsiteX215" fmla="*/ 356978 w 2130216"/>
                <a:gd name="connsiteY215" fmla="*/ 1195182 h 3748969"/>
                <a:gd name="connsiteX216" fmla="*/ 339198 w 2130216"/>
                <a:gd name="connsiteY216" fmla="*/ 1202960 h 3748969"/>
                <a:gd name="connsiteX217" fmla="*/ 329038 w 2130216"/>
                <a:gd name="connsiteY217" fmla="*/ 1182217 h 3748969"/>
                <a:gd name="connsiteX218" fmla="*/ 318878 w 2130216"/>
                <a:gd name="connsiteY218" fmla="*/ 1156288 h 3748969"/>
                <a:gd name="connsiteX219" fmla="*/ 328403 w 2130216"/>
                <a:gd name="connsiteY219" fmla="*/ 1135220 h 3748969"/>
                <a:gd name="connsiteX220" fmla="*/ 1065995 w 2130216"/>
                <a:gd name="connsiteY220" fmla="*/ 1038086 h 3748969"/>
                <a:gd name="connsiteX221" fmla="*/ 1080878 w 2130216"/>
                <a:gd name="connsiteY221" fmla="*/ 1039475 h 3748969"/>
                <a:gd name="connsiteX222" fmla="*/ 1057065 w 2130216"/>
                <a:gd name="connsiteY222" fmla="*/ 1045031 h 3748969"/>
                <a:gd name="connsiteX223" fmla="*/ 1065995 w 2130216"/>
                <a:gd name="connsiteY223" fmla="*/ 1038086 h 3748969"/>
                <a:gd name="connsiteX224" fmla="*/ 909957 w 2130216"/>
                <a:gd name="connsiteY224" fmla="*/ 947116 h 3748969"/>
                <a:gd name="connsiteX225" fmla="*/ 923186 w 2130216"/>
                <a:gd name="connsiteY225" fmla="*/ 972063 h 3748969"/>
                <a:gd name="connsiteX226" fmla="*/ 909957 w 2130216"/>
                <a:gd name="connsiteY226" fmla="*/ 979547 h 3748969"/>
                <a:gd name="connsiteX227" fmla="*/ 899374 w 2130216"/>
                <a:gd name="connsiteY227" fmla="*/ 979547 h 3748969"/>
                <a:gd name="connsiteX228" fmla="*/ 891436 w 2130216"/>
                <a:gd name="connsiteY228" fmla="*/ 959589 h 3748969"/>
                <a:gd name="connsiteX229" fmla="*/ 909957 w 2130216"/>
                <a:gd name="connsiteY229" fmla="*/ 947116 h 3748969"/>
                <a:gd name="connsiteX230" fmla="*/ 160445 w 2130216"/>
                <a:gd name="connsiteY230" fmla="*/ 941447 h 3748969"/>
                <a:gd name="connsiteX231" fmla="*/ 175685 w 2130216"/>
                <a:gd name="connsiteY231" fmla="*/ 967090 h 3748969"/>
                <a:gd name="connsiteX232" fmla="*/ 160445 w 2130216"/>
                <a:gd name="connsiteY232" fmla="*/ 972219 h 3748969"/>
                <a:gd name="connsiteX233" fmla="*/ 147745 w 2130216"/>
                <a:gd name="connsiteY233" fmla="*/ 944011 h 3748969"/>
                <a:gd name="connsiteX234" fmla="*/ 160445 w 2130216"/>
                <a:gd name="connsiteY234" fmla="*/ 941447 h 3748969"/>
                <a:gd name="connsiteX235" fmla="*/ 966895 w 2130216"/>
                <a:gd name="connsiteY235" fmla="*/ 863092 h 3748969"/>
                <a:gd name="connsiteX236" fmla="*/ 969435 w 2130216"/>
                <a:gd name="connsiteY236" fmla="*/ 886564 h 3748969"/>
                <a:gd name="connsiteX237" fmla="*/ 966895 w 2130216"/>
                <a:gd name="connsiteY237" fmla="*/ 894388 h 3748969"/>
                <a:gd name="connsiteX238" fmla="*/ 964355 w 2130216"/>
                <a:gd name="connsiteY238" fmla="*/ 891780 h 3748969"/>
                <a:gd name="connsiteX239" fmla="*/ 961815 w 2130216"/>
                <a:gd name="connsiteY239" fmla="*/ 891780 h 3748969"/>
                <a:gd name="connsiteX240" fmla="*/ 961815 w 2130216"/>
                <a:gd name="connsiteY240" fmla="*/ 896996 h 3748969"/>
                <a:gd name="connsiteX241" fmla="*/ 951655 w 2130216"/>
                <a:gd name="connsiteY241" fmla="*/ 870916 h 3748969"/>
                <a:gd name="connsiteX242" fmla="*/ 966895 w 2130216"/>
                <a:gd name="connsiteY242" fmla="*/ 863092 h 3748969"/>
                <a:gd name="connsiteX243" fmla="*/ 9624 w 2130216"/>
                <a:gd name="connsiteY243" fmla="*/ 839233 h 3748969"/>
                <a:gd name="connsiteX244" fmla="*/ 15489 w 2130216"/>
                <a:gd name="connsiteY244" fmla="*/ 840856 h 3748969"/>
                <a:gd name="connsiteX245" fmla="*/ 17958 w 2130216"/>
                <a:gd name="connsiteY245" fmla="*/ 851247 h 3748969"/>
                <a:gd name="connsiteX246" fmla="*/ 5611 w 2130216"/>
                <a:gd name="connsiteY246" fmla="*/ 864236 h 3748969"/>
                <a:gd name="connsiteX247" fmla="*/ 672 w 2130216"/>
                <a:gd name="connsiteY247" fmla="*/ 851247 h 3748969"/>
                <a:gd name="connsiteX248" fmla="*/ 5611 w 2130216"/>
                <a:gd name="connsiteY248" fmla="*/ 843454 h 3748969"/>
                <a:gd name="connsiteX249" fmla="*/ 9624 w 2130216"/>
                <a:gd name="connsiteY249" fmla="*/ 839233 h 3748969"/>
                <a:gd name="connsiteX250" fmla="*/ 2000041 w 2130216"/>
                <a:gd name="connsiteY250" fmla="*/ 806508 h 3748969"/>
                <a:gd name="connsiteX251" fmla="*/ 1963528 w 2130216"/>
                <a:gd name="connsiteY251" fmla="*/ 814843 h 3748969"/>
                <a:gd name="connsiteX252" fmla="*/ 2000041 w 2130216"/>
                <a:gd name="connsiteY252" fmla="*/ 806508 h 3748969"/>
                <a:gd name="connsiteX253" fmla="*/ 662076 w 2130216"/>
                <a:gd name="connsiteY253" fmla="*/ 798572 h 3748969"/>
                <a:gd name="connsiteX254" fmla="*/ 680828 w 2130216"/>
                <a:gd name="connsiteY254" fmla="*/ 828123 h 3748969"/>
                <a:gd name="connsiteX255" fmla="*/ 651360 w 2130216"/>
                <a:gd name="connsiteY255" fmla="*/ 828123 h 3748969"/>
                <a:gd name="connsiteX256" fmla="*/ 640644 w 2130216"/>
                <a:gd name="connsiteY256" fmla="*/ 806631 h 3748969"/>
                <a:gd name="connsiteX257" fmla="*/ 656718 w 2130216"/>
                <a:gd name="connsiteY257" fmla="*/ 801258 h 3748969"/>
                <a:gd name="connsiteX258" fmla="*/ 662076 w 2130216"/>
                <a:gd name="connsiteY258" fmla="*/ 798572 h 3748969"/>
                <a:gd name="connsiteX259" fmla="*/ 1920665 w 2130216"/>
                <a:gd name="connsiteY259" fmla="*/ 783688 h 3748969"/>
                <a:gd name="connsiteX260" fmla="*/ 1921371 w 2130216"/>
                <a:gd name="connsiteY260" fmla="*/ 784892 h 3748969"/>
                <a:gd name="connsiteX261" fmla="*/ 1920665 w 2130216"/>
                <a:gd name="connsiteY261" fmla="*/ 786268 h 3748969"/>
                <a:gd name="connsiteX262" fmla="*/ 1920665 w 2130216"/>
                <a:gd name="connsiteY262" fmla="*/ 783688 h 3748969"/>
                <a:gd name="connsiteX263" fmla="*/ 1923311 w 2130216"/>
                <a:gd name="connsiteY263" fmla="*/ 781108 h 3748969"/>
                <a:gd name="connsiteX264" fmla="*/ 1936540 w 2130216"/>
                <a:gd name="connsiteY264" fmla="*/ 794007 h 3748969"/>
                <a:gd name="connsiteX265" fmla="*/ 1931248 w 2130216"/>
                <a:gd name="connsiteY265" fmla="*/ 801746 h 3748969"/>
                <a:gd name="connsiteX266" fmla="*/ 1921371 w 2130216"/>
                <a:gd name="connsiteY266" fmla="*/ 784892 h 3748969"/>
                <a:gd name="connsiteX267" fmla="*/ 1025784 w 2130216"/>
                <a:gd name="connsiteY267" fmla="*/ 770538 h 3748969"/>
                <a:gd name="connsiteX268" fmla="*/ 1041786 w 2130216"/>
                <a:gd name="connsiteY268" fmla="*/ 770862 h 3748969"/>
                <a:gd name="connsiteX269" fmla="*/ 1049525 w 2130216"/>
                <a:gd name="connsiteY269" fmla="*/ 794242 h 3748969"/>
                <a:gd name="connsiteX270" fmla="*/ 1052105 w 2130216"/>
                <a:gd name="connsiteY270" fmla="*/ 791644 h 3748969"/>
                <a:gd name="connsiteX271" fmla="*/ 1070163 w 2130216"/>
                <a:gd name="connsiteY271" fmla="*/ 853990 h 3748969"/>
                <a:gd name="connsiteX272" fmla="*/ 1041786 w 2130216"/>
                <a:gd name="connsiteY272" fmla="*/ 874772 h 3748969"/>
                <a:gd name="connsiteX273" fmla="*/ 1008250 w 2130216"/>
                <a:gd name="connsiteY273" fmla="*/ 822817 h 3748969"/>
                <a:gd name="connsiteX274" fmla="*/ 990192 w 2130216"/>
                <a:gd name="connsiteY274" fmla="*/ 822817 h 3748969"/>
                <a:gd name="connsiteX275" fmla="*/ 987613 w 2130216"/>
                <a:gd name="connsiteY275" fmla="*/ 802035 h 3748969"/>
                <a:gd name="connsiteX276" fmla="*/ 992772 w 2130216"/>
                <a:gd name="connsiteY276" fmla="*/ 799437 h 3748969"/>
                <a:gd name="connsiteX277" fmla="*/ 992772 w 2130216"/>
                <a:gd name="connsiteY277" fmla="*/ 796840 h 3748969"/>
                <a:gd name="connsiteX278" fmla="*/ 1025784 w 2130216"/>
                <a:gd name="connsiteY278" fmla="*/ 770538 h 3748969"/>
                <a:gd name="connsiteX279" fmla="*/ 1940668 w 2130216"/>
                <a:gd name="connsiteY279" fmla="*/ 754121 h 3748969"/>
                <a:gd name="connsiteX280" fmla="*/ 1943208 w 2130216"/>
                <a:gd name="connsiteY280" fmla="*/ 755073 h 3748969"/>
                <a:gd name="connsiteX281" fmla="*/ 1950828 w 2130216"/>
                <a:gd name="connsiteY281" fmla="*/ 760154 h 3748969"/>
                <a:gd name="connsiteX282" fmla="*/ 1945748 w 2130216"/>
                <a:gd name="connsiteY282" fmla="*/ 765233 h 3748969"/>
                <a:gd name="connsiteX283" fmla="*/ 1938128 w 2130216"/>
                <a:gd name="connsiteY283" fmla="*/ 755073 h 3748969"/>
                <a:gd name="connsiteX284" fmla="*/ 1940668 w 2130216"/>
                <a:gd name="connsiteY284" fmla="*/ 754121 h 3748969"/>
                <a:gd name="connsiteX285" fmla="*/ 853412 w 2130216"/>
                <a:gd name="connsiteY285" fmla="*/ 728721 h 3748969"/>
                <a:gd name="connsiteX286" fmla="*/ 853412 w 2130216"/>
                <a:gd name="connsiteY286" fmla="*/ 760471 h 3748969"/>
                <a:gd name="connsiteX287" fmla="*/ 853412 w 2130216"/>
                <a:gd name="connsiteY287" fmla="*/ 728721 h 3748969"/>
                <a:gd name="connsiteX288" fmla="*/ 1097944 w 2130216"/>
                <a:gd name="connsiteY288" fmla="*/ 719196 h 3748969"/>
                <a:gd name="connsiteX289" fmla="*/ 1103103 w 2130216"/>
                <a:gd name="connsiteY289" fmla="*/ 724392 h 3748969"/>
                <a:gd name="connsiteX290" fmla="*/ 1121161 w 2130216"/>
                <a:gd name="connsiteY290" fmla="*/ 729587 h 3748969"/>
                <a:gd name="connsiteX291" fmla="*/ 1123741 w 2130216"/>
                <a:gd name="connsiteY291" fmla="*/ 732185 h 3748969"/>
                <a:gd name="connsiteX292" fmla="*/ 1116002 w 2130216"/>
                <a:gd name="connsiteY292" fmla="*/ 739978 h 3748969"/>
                <a:gd name="connsiteX293" fmla="*/ 1123741 w 2130216"/>
                <a:gd name="connsiteY293" fmla="*/ 747771 h 3748969"/>
                <a:gd name="connsiteX294" fmla="*/ 1118582 w 2130216"/>
                <a:gd name="connsiteY294" fmla="*/ 755565 h 3748969"/>
                <a:gd name="connsiteX295" fmla="*/ 1069567 w 2130216"/>
                <a:gd name="connsiteY295" fmla="*/ 794531 h 3748969"/>
                <a:gd name="connsiteX296" fmla="*/ 1069567 w 2130216"/>
                <a:gd name="connsiteY296" fmla="*/ 771151 h 3748969"/>
                <a:gd name="connsiteX297" fmla="*/ 1074727 w 2130216"/>
                <a:gd name="connsiteY297" fmla="*/ 763358 h 3748969"/>
                <a:gd name="connsiteX298" fmla="*/ 1116002 w 2130216"/>
                <a:gd name="connsiteY298" fmla="*/ 737381 h 3748969"/>
                <a:gd name="connsiteX299" fmla="*/ 1110843 w 2130216"/>
                <a:gd name="connsiteY299" fmla="*/ 737381 h 3748969"/>
                <a:gd name="connsiteX300" fmla="*/ 1110843 w 2130216"/>
                <a:gd name="connsiteY300" fmla="*/ 732185 h 3748969"/>
                <a:gd name="connsiteX301" fmla="*/ 1100524 w 2130216"/>
                <a:gd name="connsiteY301" fmla="*/ 729587 h 3748969"/>
                <a:gd name="connsiteX302" fmla="*/ 1097944 w 2130216"/>
                <a:gd name="connsiteY302" fmla="*/ 719196 h 3748969"/>
                <a:gd name="connsiteX303" fmla="*/ 1044799 w 2130216"/>
                <a:gd name="connsiteY303" fmla="*/ 693796 h 3748969"/>
                <a:gd name="connsiteX304" fmla="*/ 1094155 w 2130216"/>
                <a:gd name="connsiteY304" fmla="*/ 721445 h 3748969"/>
                <a:gd name="connsiteX305" fmla="*/ 1086362 w 2130216"/>
                <a:gd name="connsiteY305" fmla="*/ 721445 h 3748969"/>
                <a:gd name="connsiteX306" fmla="*/ 1055189 w 2130216"/>
                <a:gd name="connsiteY306" fmla="*/ 711391 h 3748969"/>
                <a:gd name="connsiteX307" fmla="*/ 1042201 w 2130216"/>
                <a:gd name="connsiteY307" fmla="*/ 698823 h 3748969"/>
                <a:gd name="connsiteX308" fmla="*/ 1044799 w 2130216"/>
                <a:gd name="connsiteY308" fmla="*/ 693796 h 3748969"/>
                <a:gd name="connsiteX309" fmla="*/ 447465 w 2130216"/>
                <a:gd name="connsiteY309" fmla="*/ 682683 h 3748969"/>
                <a:gd name="connsiteX310" fmla="*/ 460694 w 2130216"/>
                <a:gd name="connsiteY310" fmla="*/ 695912 h 3748969"/>
                <a:gd name="connsiteX311" fmla="*/ 447465 w 2130216"/>
                <a:gd name="connsiteY311" fmla="*/ 698558 h 3748969"/>
                <a:gd name="connsiteX312" fmla="*/ 447465 w 2130216"/>
                <a:gd name="connsiteY312" fmla="*/ 682683 h 3748969"/>
                <a:gd name="connsiteX313" fmla="*/ 1132799 w 2130216"/>
                <a:gd name="connsiteY313" fmla="*/ 674746 h 3748969"/>
                <a:gd name="connsiteX314" fmla="*/ 1138028 w 2130216"/>
                <a:gd name="connsiteY314" fmla="*/ 677392 h 3748969"/>
                <a:gd name="connsiteX315" fmla="*/ 1117110 w 2130216"/>
                <a:gd name="connsiteY315" fmla="*/ 703850 h 3748969"/>
                <a:gd name="connsiteX316" fmla="*/ 1093578 w 2130216"/>
                <a:gd name="connsiteY316" fmla="*/ 711788 h 3748969"/>
                <a:gd name="connsiteX317" fmla="*/ 1132799 w 2130216"/>
                <a:gd name="connsiteY317" fmla="*/ 674746 h 3748969"/>
                <a:gd name="connsiteX318" fmla="*/ 1191474 w 2130216"/>
                <a:gd name="connsiteY318" fmla="*/ 631884 h 3748969"/>
                <a:gd name="connsiteX319" fmla="*/ 1196501 w 2130216"/>
                <a:gd name="connsiteY319" fmla="*/ 657284 h 3748969"/>
                <a:gd name="connsiteX320" fmla="*/ 1181419 w 2130216"/>
                <a:gd name="connsiteY320" fmla="*/ 682683 h 3748969"/>
                <a:gd name="connsiteX321" fmla="*/ 1173879 w 2130216"/>
                <a:gd name="connsiteY321" fmla="*/ 662364 h 3748969"/>
                <a:gd name="connsiteX322" fmla="*/ 1176392 w 2130216"/>
                <a:gd name="connsiteY322" fmla="*/ 644584 h 3748969"/>
                <a:gd name="connsiteX323" fmla="*/ 1191474 w 2130216"/>
                <a:gd name="connsiteY323" fmla="*/ 631884 h 3748969"/>
                <a:gd name="connsiteX324" fmla="*/ 1155490 w 2130216"/>
                <a:gd name="connsiteY324" fmla="*/ 608072 h 3748969"/>
                <a:gd name="connsiteX325" fmla="*/ 1160253 w 2130216"/>
                <a:gd name="connsiteY325" fmla="*/ 610453 h 3748969"/>
                <a:gd name="connsiteX326" fmla="*/ 1157872 w 2130216"/>
                <a:gd name="connsiteY326" fmla="*/ 610453 h 3748969"/>
                <a:gd name="connsiteX327" fmla="*/ 1155490 w 2130216"/>
                <a:gd name="connsiteY327" fmla="*/ 608072 h 3748969"/>
                <a:gd name="connsiteX328" fmla="*/ 442174 w 2130216"/>
                <a:gd name="connsiteY328" fmla="*/ 587435 h 3748969"/>
                <a:gd name="connsiteX329" fmla="*/ 463341 w 2130216"/>
                <a:gd name="connsiteY329" fmla="*/ 610866 h 3748969"/>
                <a:gd name="connsiteX330" fmla="*/ 463341 w 2130216"/>
                <a:gd name="connsiteY330" fmla="*/ 631694 h 3748969"/>
                <a:gd name="connsiteX331" fmla="*/ 439528 w 2130216"/>
                <a:gd name="connsiteY331" fmla="*/ 649918 h 3748969"/>
                <a:gd name="connsiteX332" fmla="*/ 428945 w 2130216"/>
                <a:gd name="connsiteY332" fmla="*/ 600452 h 3748969"/>
                <a:gd name="connsiteX333" fmla="*/ 442174 w 2130216"/>
                <a:gd name="connsiteY333" fmla="*/ 587435 h 3748969"/>
                <a:gd name="connsiteX334" fmla="*/ 2036553 w 2130216"/>
                <a:gd name="connsiteY334" fmla="*/ 530283 h 3748969"/>
                <a:gd name="connsiteX335" fmla="*/ 2033907 w 2130216"/>
                <a:gd name="connsiteY335" fmla="*/ 535442 h 3748969"/>
                <a:gd name="connsiteX336" fmla="*/ 2012740 w 2130216"/>
                <a:gd name="connsiteY336" fmla="*/ 550920 h 3748969"/>
                <a:gd name="connsiteX337" fmla="*/ 2036553 w 2130216"/>
                <a:gd name="connsiteY337" fmla="*/ 530283 h 3748969"/>
                <a:gd name="connsiteX338" fmla="*/ 1447101 w 2130216"/>
                <a:gd name="connsiteY338" fmla="*/ 504293 h 3748969"/>
                <a:gd name="connsiteX339" fmla="*/ 1462594 w 2130216"/>
                <a:gd name="connsiteY339" fmla="*/ 553387 h 3748969"/>
                <a:gd name="connsiteX340" fmla="*/ 1503908 w 2130216"/>
                <a:gd name="connsiteY340" fmla="*/ 527548 h 3748969"/>
                <a:gd name="connsiteX341" fmla="*/ 1529729 w 2130216"/>
                <a:gd name="connsiteY341" fmla="*/ 553387 h 3748969"/>
                <a:gd name="connsiteX342" fmla="*/ 1555550 w 2130216"/>
                <a:gd name="connsiteY342" fmla="*/ 537884 h 3748969"/>
                <a:gd name="connsiteX343" fmla="*/ 1552968 w 2130216"/>
                <a:gd name="connsiteY343" fmla="*/ 532716 h 3748969"/>
                <a:gd name="connsiteX344" fmla="*/ 1558133 w 2130216"/>
                <a:gd name="connsiteY344" fmla="*/ 519796 h 3748969"/>
                <a:gd name="connsiteX345" fmla="*/ 1571043 w 2130216"/>
                <a:gd name="connsiteY345" fmla="*/ 506877 h 3748969"/>
                <a:gd name="connsiteX346" fmla="*/ 1581372 w 2130216"/>
                <a:gd name="connsiteY346" fmla="*/ 512045 h 3748969"/>
                <a:gd name="connsiteX347" fmla="*/ 1581372 w 2130216"/>
                <a:gd name="connsiteY347" fmla="*/ 527548 h 3748969"/>
                <a:gd name="connsiteX348" fmla="*/ 1576208 w 2130216"/>
                <a:gd name="connsiteY348" fmla="*/ 535299 h 3748969"/>
                <a:gd name="connsiteX349" fmla="*/ 1591700 w 2130216"/>
                <a:gd name="connsiteY349" fmla="*/ 566306 h 3748969"/>
                <a:gd name="connsiteX350" fmla="*/ 1635597 w 2130216"/>
                <a:gd name="connsiteY350" fmla="*/ 561138 h 3748969"/>
                <a:gd name="connsiteX351" fmla="*/ 1638179 w 2130216"/>
                <a:gd name="connsiteY351" fmla="*/ 548219 h 3748969"/>
                <a:gd name="connsiteX352" fmla="*/ 1651090 w 2130216"/>
                <a:gd name="connsiteY352" fmla="*/ 543051 h 3748969"/>
                <a:gd name="connsiteX353" fmla="*/ 1666582 w 2130216"/>
                <a:gd name="connsiteY353" fmla="*/ 592145 h 3748969"/>
                <a:gd name="connsiteX354" fmla="*/ 1715643 w 2130216"/>
                <a:gd name="connsiteY354" fmla="*/ 576642 h 3748969"/>
                <a:gd name="connsiteX355" fmla="*/ 1746629 w 2130216"/>
                <a:gd name="connsiteY355" fmla="*/ 633487 h 3748969"/>
                <a:gd name="connsiteX356" fmla="*/ 1787943 w 2130216"/>
                <a:gd name="connsiteY356" fmla="*/ 617984 h 3748969"/>
                <a:gd name="connsiteX357" fmla="*/ 1793107 w 2130216"/>
                <a:gd name="connsiteY357" fmla="*/ 638655 h 3748969"/>
                <a:gd name="connsiteX358" fmla="*/ 1777614 w 2130216"/>
                <a:gd name="connsiteY358" fmla="*/ 661910 h 3748969"/>
                <a:gd name="connsiteX359" fmla="*/ 1800854 w 2130216"/>
                <a:gd name="connsiteY359" fmla="*/ 705836 h 3748969"/>
                <a:gd name="connsiteX360" fmla="*/ 1901557 w 2130216"/>
                <a:gd name="connsiteY360" fmla="*/ 641239 h 3748969"/>
                <a:gd name="connsiteX361" fmla="*/ 1896393 w 2130216"/>
                <a:gd name="connsiteY361" fmla="*/ 661910 h 3748969"/>
                <a:gd name="connsiteX362" fmla="*/ 1875736 w 2130216"/>
                <a:gd name="connsiteY362" fmla="*/ 677413 h 3748969"/>
                <a:gd name="connsiteX363" fmla="*/ 1831839 w 2130216"/>
                <a:gd name="connsiteY363" fmla="*/ 716172 h 3748969"/>
                <a:gd name="connsiteX364" fmla="*/ 1821511 w 2130216"/>
                <a:gd name="connsiteY364" fmla="*/ 739427 h 3748969"/>
                <a:gd name="connsiteX365" fmla="*/ 1837003 w 2130216"/>
                <a:gd name="connsiteY365" fmla="*/ 770434 h 3748969"/>
                <a:gd name="connsiteX366" fmla="*/ 1847332 w 2130216"/>
                <a:gd name="connsiteY366" fmla="*/ 793689 h 3748969"/>
                <a:gd name="connsiteX367" fmla="*/ 1857661 w 2130216"/>
                <a:gd name="connsiteY367" fmla="*/ 811776 h 3748969"/>
                <a:gd name="connsiteX368" fmla="*/ 1963528 w 2130216"/>
                <a:gd name="connsiteY368" fmla="*/ 814360 h 3748969"/>
                <a:gd name="connsiteX369" fmla="*/ 1909303 w 2130216"/>
                <a:gd name="connsiteY369" fmla="*/ 840199 h 3748969"/>
                <a:gd name="connsiteX370" fmla="*/ 1914468 w 2130216"/>
                <a:gd name="connsiteY370" fmla="*/ 871206 h 3748969"/>
                <a:gd name="connsiteX371" fmla="*/ 1896393 w 2130216"/>
                <a:gd name="connsiteY371" fmla="*/ 840199 h 3748969"/>
                <a:gd name="connsiteX372" fmla="*/ 1862825 w 2130216"/>
                <a:gd name="connsiteY372" fmla="*/ 855702 h 3748969"/>
                <a:gd name="connsiteX373" fmla="*/ 1870571 w 2130216"/>
                <a:gd name="connsiteY373" fmla="*/ 897045 h 3748969"/>
                <a:gd name="connsiteX374" fmla="*/ 1891228 w 2130216"/>
                <a:gd name="connsiteY374" fmla="*/ 894461 h 3748969"/>
                <a:gd name="connsiteX375" fmla="*/ 1898975 w 2130216"/>
                <a:gd name="connsiteY375" fmla="*/ 907380 h 3748969"/>
                <a:gd name="connsiteX376" fmla="*/ 1880900 w 2130216"/>
                <a:gd name="connsiteY376" fmla="*/ 912548 h 3748969"/>
                <a:gd name="connsiteX377" fmla="*/ 1893810 w 2130216"/>
                <a:gd name="connsiteY377" fmla="*/ 938387 h 3748969"/>
                <a:gd name="connsiteX378" fmla="*/ 1867989 w 2130216"/>
                <a:gd name="connsiteY378" fmla="*/ 964226 h 3748969"/>
                <a:gd name="connsiteX379" fmla="*/ 1888646 w 2130216"/>
                <a:gd name="connsiteY379" fmla="*/ 1033991 h 3748969"/>
                <a:gd name="connsiteX380" fmla="*/ 1842168 w 2130216"/>
                <a:gd name="connsiteY380" fmla="*/ 1067582 h 3748969"/>
                <a:gd name="connsiteX381" fmla="*/ 1862825 w 2130216"/>
                <a:gd name="connsiteY381" fmla="*/ 1101172 h 3748969"/>
                <a:gd name="connsiteX382" fmla="*/ 1886064 w 2130216"/>
                <a:gd name="connsiteY382" fmla="*/ 1101172 h 3748969"/>
                <a:gd name="connsiteX383" fmla="*/ 1898975 w 2130216"/>
                <a:gd name="connsiteY383" fmla="*/ 1121844 h 3748969"/>
                <a:gd name="connsiteX384" fmla="*/ 1906721 w 2130216"/>
                <a:gd name="connsiteY384" fmla="*/ 1121844 h 3748969"/>
                <a:gd name="connsiteX385" fmla="*/ 1909303 w 2130216"/>
                <a:gd name="connsiteY385" fmla="*/ 1127012 h 3748969"/>
                <a:gd name="connsiteX386" fmla="*/ 1919632 w 2130216"/>
                <a:gd name="connsiteY386" fmla="*/ 1129596 h 3748969"/>
                <a:gd name="connsiteX387" fmla="*/ 1924796 w 2130216"/>
                <a:gd name="connsiteY387" fmla="*/ 1132179 h 3748969"/>
                <a:gd name="connsiteX388" fmla="*/ 1917050 w 2130216"/>
                <a:gd name="connsiteY388" fmla="*/ 1132179 h 3748969"/>
                <a:gd name="connsiteX389" fmla="*/ 1896393 w 2130216"/>
                <a:gd name="connsiteY389" fmla="*/ 1124428 h 3748969"/>
                <a:gd name="connsiteX390" fmla="*/ 1880900 w 2130216"/>
                <a:gd name="connsiteY390" fmla="*/ 1124428 h 3748969"/>
                <a:gd name="connsiteX391" fmla="*/ 1855078 w 2130216"/>
                <a:gd name="connsiteY391" fmla="*/ 1111508 h 3748969"/>
                <a:gd name="connsiteX392" fmla="*/ 1818928 w 2130216"/>
                <a:gd name="connsiteY392" fmla="*/ 1124428 h 3748969"/>
                <a:gd name="connsiteX393" fmla="*/ 1816346 w 2130216"/>
                <a:gd name="connsiteY393" fmla="*/ 1139931 h 3748969"/>
                <a:gd name="connsiteX394" fmla="*/ 1795689 w 2130216"/>
                <a:gd name="connsiteY394" fmla="*/ 1163186 h 3748969"/>
                <a:gd name="connsiteX395" fmla="*/ 1813764 w 2130216"/>
                <a:gd name="connsiteY395" fmla="*/ 1194193 h 3748969"/>
                <a:gd name="connsiteX396" fmla="*/ 1800854 w 2130216"/>
                <a:gd name="connsiteY396" fmla="*/ 1201945 h 3748969"/>
                <a:gd name="connsiteX397" fmla="*/ 1806018 w 2130216"/>
                <a:gd name="connsiteY397" fmla="*/ 1222616 h 3748969"/>
                <a:gd name="connsiteX398" fmla="*/ 1806018 w 2130216"/>
                <a:gd name="connsiteY398" fmla="*/ 1235535 h 3748969"/>
                <a:gd name="connsiteX399" fmla="*/ 1787943 w 2130216"/>
                <a:gd name="connsiteY399" fmla="*/ 1235535 h 3748969"/>
                <a:gd name="connsiteX400" fmla="*/ 1764704 w 2130216"/>
                <a:gd name="connsiteY400" fmla="*/ 1225200 h 3748969"/>
                <a:gd name="connsiteX401" fmla="*/ 1738882 w 2130216"/>
                <a:gd name="connsiteY401" fmla="*/ 1238119 h 3748969"/>
                <a:gd name="connsiteX402" fmla="*/ 1694986 w 2130216"/>
                <a:gd name="connsiteY402" fmla="*/ 1284629 h 3748969"/>
                <a:gd name="connsiteX403" fmla="*/ 1689822 w 2130216"/>
                <a:gd name="connsiteY403" fmla="*/ 1305300 h 3748969"/>
                <a:gd name="connsiteX404" fmla="*/ 1702732 w 2130216"/>
                <a:gd name="connsiteY404" fmla="*/ 1328555 h 3748969"/>
                <a:gd name="connsiteX405" fmla="*/ 1682075 w 2130216"/>
                <a:gd name="connsiteY405" fmla="*/ 1336308 h 3748969"/>
                <a:gd name="connsiteX406" fmla="*/ 1653672 w 2130216"/>
                <a:gd name="connsiteY406" fmla="*/ 1305300 h 3748969"/>
                <a:gd name="connsiteX407" fmla="*/ 1604611 w 2130216"/>
                <a:gd name="connsiteY407" fmla="*/ 1325972 h 3748969"/>
                <a:gd name="connsiteX408" fmla="*/ 1602029 w 2130216"/>
                <a:gd name="connsiteY408" fmla="*/ 1354395 h 3748969"/>
                <a:gd name="connsiteX409" fmla="*/ 1581372 w 2130216"/>
                <a:gd name="connsiteY409" fmla="*/ 1359562 h 3748969"/>
                <a:gd name="connsiteX410" fmla="*/ 1576208 w 2130216"/>
                <a:gd name="connsiteY410" fmla="*/ 1344059 h 3748969"/>
                <a:gd name="connsiteX411" fmla="*/ 1573625 w 2130216"/>
                <a:gd name="connsiteY411" fmla="*/ 1344059 h 3748969"/>
                <a:gd name="connsiteX412" fmla="*/ 1565879 w 2130216"/>
                <a:gd name="connsiteY412" fmla="*/ 1328555 h 3748969"/>
                <a:gd name="connsiteX413" fmla="*/ 1509072 w 2130216"/>
                <a:gd name="connsiteY413" fmla="*/ 1356979 h 3748969"/>
                <a:gd name="connsiteX414" fmla="*/ 1444519 w 2130216"/>
                <a:gd name="connsiteY414" fmla="*/ 1351811 h 3748969"/>
                <a:gd name="connsiteX415" fmla="*/ 1436772 w 2130216"/>
                <a:gd name="connsiteY415" fmla="*/ 1341475 h 3748969"/>
                <a:gd name="connsiteX416" fmla="*/ 1431608 w 2130216"/>
                <a:gd name="connsiteY416" fmla="*/ 1349227 h 3748969"/>
                <a:gd name="connsiteX417" fmla="*/ 1434190 w 2130216"/>
                <a:gd name="connsiteY417" fmla="*/ 1349227 h 3748969"/>
                <a:gd name="connsiteX418" fmla="*/ 1436772 w 2130216"/>
                <a:gd name="connsiteY418" fmla="*/ 1351811 h 3748969"/>
                <a:gd name="connsiteX419" fmla="*/ 1426444 w 2130216"/>
                <a:gd name="connsiteY419" fmla="*/ 1349227 h 3748969"/>
                <a:gd name="connsiteX420" fmla="*/ 1429026 w 2130216"/>
                <a:gd name="connsiteY420" fmla="*/ 1349227 h 3748969"/>
                <a:gd name="connsiteX421" fmla="*/ 1434190 w 2130216"/>
                <a:gd name="connsiteY421" fmla="*/ 1336308 h 3748969"/>
                <a:gd name="connsiteX422" fmla="*/ 1418697 w 2130216"/>
                <a:gd name="connsiteY422" fmla="*/ 1333724 h 3748969"/>
                <a:gd name="connsiteX423" fmla="*/ 1418697 w 2130216"/>
                <a:gd name="connsiteY423" fmla="*/ 1331140 h 3748969"/>
                <a:gd name="connsiteX424" fmla="*/ 1416115 w 2130216"/>
                <a:gd name="connsiteY424" fmla="*/ 1331140 h 3748969"/>
                <a:gd name="connsiteX425" fmla="*/ 1416115 w 2130216"/>
                <a:gd name="connsiteY425" fmla="*/ 1325972 h 3748969"/>
                <a:gd name="connsiteX426" fmla="*/ 1413533 w 2130216"/>
                <a:gd name="connsiteY426" fmla="*/ 1323388 h 3748969"/>
                <a:gd name="connsiteX427" fmla="*/ 1385129 w 2130216"/>
                <a:gd name="connsiteY427" fmla="*/ 1341475 h 3748969"/>
                <a:gd name="connsiteX428" fmla="*/ 1387712 w 2130216"/>
                <a:gd name="connsiteY428" fmla="*/ 1354395 h 3748969"/>
                <a:gd name="connsiteX429" fmla="*/ 1377383 w 2130216"/>
                <a:gd name="connsiteY429" fmla="*/ 1372482 h 3748969"/>
                <a:gd name="connsiteX430" fmla="*/ 1385129 w 2130216"/>
                <a:gd name="connsiteY430" fmla="*/ 1393153 h 3748969"/>
                <a:gd name="connsiteX431" fmla="*/ 1341233 w 2130216"/>
                <a:gd name="connsiteY431" fmla="*/ 1431911 h 3748969"/>
                <a:gd name="connsiteX432" fmla="*/ 1343815 w 2130216"/>
                <a:gd name="connsiteY432" fmla="*/ 1449999 h 3748969"/>
                <a:gd name="connsiteX433" fmla="*/ 1354144 w 2130216"/>
                <a:gd name="connsiteY433" fmla="*/ 1452583 h 3748969"/>
                <a:gd name="connsiteX434" fmla="*/ 1374801 w 2130216"/>
                <a:gd name="connsiteY434" fmla="*/ 1488758 h 3748969"/>
                <a:gd name="connsiteX435" fmla="*/ 1382547 w 2130216"/>
                <a:gd name="connsiteY435" fmla="*/ 1512013 h 3748969"/>
                <a:gd name="connsiteX436" fmla="*/ 1387712 w 2130216"/>
                <a:gd name="connsiteY436" fmla="*/ 1499093 h 3748969"/>
                <a:gd name="connsiteX437" fmla="*/ 1385129 w 2130216"/>
                <a:gd name="connsiteY437" fmla="*/ 1496509 h 3748969"/>
                <a:gd name="connsiteX438" fmla="*/ 1387712 w 2130216"/>
                <a:gd name="connsiteY438" fmla="*/ 1496509 h 3748969"/>
                <a:gd name="connsiteX439" fmla="*/ 1387712 w 2130216"/>
                <a:gd name="connsiteY439" fmla="*/ 1483590 h 3748969"/>
                <a:gd name="connsiteX440" fmla="*/ 1392876 w 2130216"/>
                <a:gd name="connsiteY440" fmla="*/ 1473254 h 3748969"/>
                <a:gd name="connsiteX441" fmla="*/ 1410951 w 2130216"/>
                <a:gd name="connsiteY441" fmla="*/ 1408657 h 3748969"/>
                <a:gd name="connsiteX442" fmla="*/ 1410951 w 2130216"/>
                <a:gd name="connsiteY442" fmla="*/ 1424160 h 3748969"/>
                <a:gd name="connsiteX443" fmla="*/ 1392876 w 2130216"/>
                <a:gd name="connsiteY443" fmla="*/ 1509428 h 3748969"/>
                <a:gd name="connsiteX444" fmla="*/ 1398040 w 2130216"/>
                <a:gd name="connsiteY444" fmla="*/ 1519764 h 3748969"/>
                <a:gd name="connsiteX445" fmla="*/ 1400622 w 2130216"/>
                <a:gd name="connsiteY445" fmla="*/ 1519764 h 3748969"/>
                <a:gd name="connsiteX446" fmla="*/ 1408369 w 2130216"/>
                <a:gd name="connsiteY446" fmla="*/ 1524932 h 3748969"/>
                <a:gd name="connsiteX447" fmla="*/ 1429026 w 2130216"/>
                <a:gd name="connsiteY447" fmla="*/ 1506845 h 3748969"/>
                <a:gd name="connsiteX448" fmla="*/ 1447101 w 2130216"/>
                <a:gd name="connsiteY448" fmla="*/ 1519764 h 3748969"/>
                <a:gd name="connsiteX449" fmla="*/ 1465176 w 2130216"/>
                <a:gd name="connsiteY449" fmla="*/ 1514596 h 3748969"/>
                <a:gd name="connsiteX450" fmla="*/ 1478086 w 2130216"/>
                <a:gd name="connsiteY450" fmla="*/ 1530100 h 3748969"/>
                <a:gd name="connsiteX451" fmla="*/ 1488415 w 2130216"/>
                <a:gd name="connsiteY451" fmla="*/ 1524932 h 3748969"/>
                <a:gd name="connsiteX452" fmla="*/ 1511654 w 2130216"/>
                <a:gd name="connsiteY452" fmla="*/ 1550772 h 3748969"/>
                <a:gd name="connsiteX453" fmla="*/ 1532311 w 2130216"/>
                <a:gd name="connsiteY453" fmla="*/ 1550772 h 3748969"/>
                <a:gd name="connsiteX454" fmla="*/ 1545222 w 2130216"/>
                <a:gd name="connsiteY454" fmla="*/ 1581778 h 3748969"/>
                <a:gd name="connsiteX455" fmla="*/ 1555550 w 2130216"/>
                <a:gd name="connsiteY455" fmla="*/ 1579194 h 3748969"/>
                <a:gd name="connsiteX456" fmla="*/ 1563297 w 2130216"/>
                <a:gd name="connsiteY456" fmla="*/ 1584362 h 3748969"/>
                <a:gd name="connsiteX457" fmla="*/ 1558133 w 2130216"/>
                <a:gd name="connsiteY457" fmla="*/ 1594697 h 3748969"/>
                <a:gd name="connsiteX458" fmla="*/ 1563297 w 2130216"/>
                <a:gd name="connsiteY458" fmla="*/ 1592113 h 3748969"/>
                <a:gd name="connsiteX459" fmla="*/ 1617522 w 2130216"/>
                <a:gd name="connsiteY459" fmla="*/ 1594697 h 3748969"/>
                <a:gd name="connsiteX460" fmla="*/ 1645925 w 2130216"/>
                <a:gd name="connsiteY460" fmla="*/ 1672214 h 3748969"/>
                <a:gd name="connsiteX461" fmla="*/ 1630432 w 2130216"/>
                <a:gd name="connsiteY461" fmla="*/ 1679966 h 3748969"/>
                <a:gd name="connsiteX462" fmla="*/ 1630432 w 2130216"/>
                <a:gd name="connsiteY462" fmla="*/ 1690301 h 3748969"/>
                <a:gd name="connsiteX463" fmla="*/ 1602029 w 2130216"/>
                <a:gd name="connsiteY463" fmla="*/ 1695470 h 3748969"/>
                <a:gd name="connsiteX464" fmla="*/ 1565879 w 2130216"/>
                <a:gd name="connsiteY464" fmla="*/ 1695470 h 3748969"/>
                <a:gd name="connsiteX465" fmla="*/ 1560715 w 2130216"/>
                <a:gd name="connsiteY465" fmla="*/ 1692886 h 3748969"/>
                <a:gd name="connsiteX466" fmla="*/ 1571043 w 2130216"/>
                <a:gd name="connsiteY466" fmla="*/ 1723890 h 3748969"/>
                <a:gd name="connsiteX467" fmla="*/ 1542640 w 2130216"/>
                <a:gd name="connsiteY467" fmla="*/ 1734226 h 3748969"/>
                <a:gd name="connsiteX468" fmla="*/ 1529729 w 2130216"/>
                <a:gd name="connsiteY468" fmla="*/ 1754897 h 3748969"/>
                <a:gd name="connsiteX469" fmla="*/ 1529729 w 2130216"/>
                <a:gd name="connsiteY469" fmla="*/ 1772984 h 3748969"/>
                <a:gd name="connsiteX470" fmla="*/ 1521983 w 2130216"/>
                <a:gd name="connsiteY470" fmla="*/ 1772984 h 3748969"/>
                <a:gd name="connsiteX471" fmla="*/ 1514236 w 2130216"/>
                <a:gd name="connsiteY471" fmla="*/ 1770400 h 3748969"/>
                <a:gd name="connsiteX472" fmla="*/ 1498743 w 2130216"/>
                <a:gd name="connsiteY472" fmla="*/ 1778152 h 3748969"/>
                <a:gd name="connsiteX473" fmla="*/ 1501326 w 2130216"/>
                <a:gd name="connsiteY473" fmla="*/ 1793655 h 3748969"/>
                <a:gd name="connsiteX474" fmla="*/ 1454847 w 2130216"/>
                <a:gd name="connsiteY474" fmla="*/ 1803991 h 3748969"/>
                <a:gd name="connsiteX475" fmla="*/ 1449683 w 2130216"/>
                <a:gd name="connsiteY475" fmla="*/ 1801407 h 3748969"/>
                <a:gd name="connsiteX476" fmla="*/ 1439354 w 2130216"/>
                <a:gd name="connsiteY476" fmla="*/ 2039125 h 3748969"/>
                <a:gd name="connsiteX477" fmla="*/ 1447101 w 2130216"/>
                <a:gd name="connsiteY477" fmla="*/ 2039125 h 3748969"/>
                <a:gd name="connsiteX478" fmla="*/ 1452265 w 2130216"/>
                <a:gd name="connsiteY478" fmla="*/ 2059797 h 3748969"/>
                <a:gd name="connsiteX479" fmla="*/ 1436772 w 2130216"/>
                <a:gd name="connsiteY479" fmla="*/ 2059797 h 3748969"/>
                <a:gd name="connsiteX480" fmla="*/ 1447101 w 2130216"/>
                <a:gd name="connsiteY480" fmla="*/ 3638557 h 3748969"/>
                <a:gd name="connsiteX481" fmla="*/ 1398040 w 2130216"/>
                <a:gd name="connsiteY481" fmla="*/ 3651477 h 3748969"/>
                <a:gd name="connsiteX482" fmla="*/ 1403204 w 2130216"/>
                <a:gd name="connsiteY482" fmla="*/ 1793655 h 3748969"/>
                <a:gd name="connsiteX483" fmla="*/ 1392876 w 2130216"/>
                <a:gd name="connsiteY483" fmla="*/ 1788488 h 3748969"/>
                <a:gd name="connsiteX484" fmla="*/ 1367054 w 2130216"/>
                <a:gd name="connsiteY484" fmla="*/ 1791071 h 3748969"/>
                <a:gd name="connsiteX485" fmla="*/ 1351562 w 2130216"/>
                <a:gd name="connsiteY485" fmla="*/ 1778152 h 3748969"/>
                <a:gd name="connsiteX486" fmla="*/ 1338651 w 2130216"/>
                <a:gd name="connsiteY486" fmla="*/ 1778152 h 3748969"/>
                <a:gd name="connsiteX487" fmla="*/ 1323158 w 2130216"/>
                <a:gd name="connsiteY487" fmla="*/ 1747145 h 3748969"/>
                <a:gd name="connsiteX488" fmla="*/ 1320576 w 2130216"/>
                <a:gd name="connsiteY488" fmla="*/ 1749729 h 3748969"/>
                <a:gd name="connsiteX489" fmla="*/ 1312830 w 2130216"/>
                <a:gd name="connsiteY489" fmla="*/ 1741977 h 3748969"/>
                <a:gd name="connsiteX490" fmla="*/ 1317994 w 2130216"/>
                <a:gd name="connsiteY490" fmla="*/ 1734226 h 3748969"/>
                <a:gd name="connsiteX491" fmla="*/ 1305083 w 2130216"/>
                <a:gd name="connsiteY491" fmla="*/ 1713555 h 3748969"/>
                <a:gd name="connsiteX492" fmla="*/ 1297337 w 2130216"/>
                <a:gd name="connsiteY492" fmla="*/ 1716138 h 3748969"/>
                <a:gd name="connsiteX493" fmla="*/ 1292172 w 2130216"/>
                <a:gd name="connsiteY493" fmla="*/ 1710972 h 3748969"/>
                <a:gd name="connsiteX494" fmla="*/ 1299919 w 2130216"/>
                <a:gd name="connsiteY494" fmla="*/ 1700637 h 3748969"/>
                <a:gd name="connsiteX495" fmla="*/ 1287008 w 2130216"/>
                <a:gd name="connsiteY495" fmla="*/ 1664463 h 3748969"/>
                <a:gd name="connsiteX496" fmla="*/ 1284426 w 2130216"/>
                <a:gd name="connsiteY496" fmla="*/ 1664463 h 3748969"/>
                <a:gd name="connsiteX497" fmla="*/ 1284426 w 2130216"/>
                <a:gd name="connsiteY497" fmla="*/ 1674798 h 3748969"/>
                <a:gd name="connsiteX498" fmla="*/ 1281844 w 2130216"/>
                <a:gd name="connsiteY498" fmla="*/ 1672214 h 3748969"/>
                <a:gd name="connsiteX499" fmla="*/ 1281844 w 2130216"/>
                <a:gd name="connsiteY499" fmla="*/ 1669631 h 3748969"/>
                <a:gd name="connsiteX500" fmla="*/ 1279262 w 2130216"/>
                <a:gd name="connsiteY500" fmla="*/ 1667047 h 3748969"/>
                <a:gd name="connsiteX501" fmla="*/ 1274097 w 2130216"/>
                <a:gd name="connsiteY501" fmla="*/ 1667047 h 3748969"/>
                <a:gd name="connsiteX502" fmla="*/ 1271463 w 2130216"/>
                <a:gd name="connsiteY502" fmla="*/ 1674956 h 3748969"/>
                <a:gd name="connsiteX503" fmla="*/ 1268933 w 2130216"/>
                <a:gd name="connsiteY503" fmla="*/ 1682550 h 3748969"/>
                <a:gd name="connsiteX504" fmla="*/ 1266351 w 2130216"/>
                <a:gd name="connsiteY504" fmla="*/ 1682550 h 3748969"/>
                <a:gd name="connsiteX505" fmla="*/ 1266351 w 2130216"/>
                <a:gd name="connsiteY505" fmla="*/ 1687718 h 3748969"/>
                <a:gd name="connsiteX506" fmla="*/ 1253440 w 2130216"/>
                <a:gd name="connsiteY506" fmla="*/ 1679966 h 3748969"/>
                <a:gd name="connsiteX507" fmla="*/ 1240530 w 2130216"/>
                <a:gd name="connsiteY507" fmla="*/ 1685134 h 3748969"/>
                <a:gd name="connsiteX508" fmla="*/ 1235365 w 2130216"/>
                <a:gd name="connsiteY508" fmla="*/ 1685134 h 3748969"/>
                <a:gd name="connsiteX509" fmla="*/ 1276680 w 2130216"/>
                <a:gd name="connsiteY509" fmla="*/ 1741977 h 3748969"/>
                <a:gd name="connsiteX510" fmla="*/ 1266351 w 2130216"/>
                <a:gd name="connsiteY510" fmla="*/ 1747145 h 3748969"/>
                <a:gd name="connsiteX511" fmla="*/ 1248276 w 2130216"/>
                <a:gd name="connsiteY511" fmla="*/ 1703221 h 3748969"/>
                <a:gd name="connsiteX512" fmla="*/ 1240530 w 2130216"/>
                <a:gd name="connsiteY512" fmla="*/ 1705805 h 3748969"/>
                <a:gd name="connsiteX513" fmla="*/ 1240530 w 2130216"/>
                <a:gd name="connsiteY513" fmla="*/ 1718722 h 3748969"/>
                <a:gd name="connsiteX514" fmla="*/ 1212126 w 2130216"/>
                <a:gd name="connsiteY514" fmla="*/ 1687718 h 3748969"/>
                <a:gd name="connsiteX515" fmla="*/ 1204380 w 2130216"/>
                <a:gd name="connsiteY515" fmla="*/ 1690301 h 3748969"/>
                <a:gd name="connsiteX516" fmla="*/ 1191469 w 2130216"/>
                <a:gd name="connsiteY516" fmla="*/ 1679966 h 3748969"/>
                <a:gd name="connsiteX517" fmla="*/ 1183723 w 2130216"/>
                <a:gd name="connsiteY517" fmla="*/ 1682550 h 3748969"/>
                <a:gd name="connsiteX518" fmla="*/ 1175976 w 2130216"/>
                <a:gd name="connsiteY518" fmla="*/ 1723890 h 3748969"/>
                <a:gd name="connsiteX519" fmla="*/ 1165648 w 2130216"/>
                <a:gd name="connsiteY519" fmla="*/ 1726474 h 3748969"/>
                <a:gd name="connsiteX520" fmla="*/ 1173394 w 2130216"/>
                <a:gd name="connsiteY520" fmla="*/ 1677382 h 3748969"/>
                <a:gd name="connsiteX521" fmla="*/ 1157901 w 2130216"/>
                <a:gd name="connsiteY521" fmla="*/ 1687718 h 3748969"/>
                <a:gd name="connsiteX522" fmla="*/ 1155319 w 2130216"/>
                <a:gd name="connsiteY522" fmla="*/ 1687718 h 3748969"/>
                <a:gd name="connsiteX523" fmla="*/ 1163066 w 2130216"/>
                <a:gd name="connsiteY523" fmla="*/ 1677382 h 3748969"/>
                <a:gd name="connsiteX524" fmla="*/ 1165648 w 2130216"/>
                <a:gd name="connsiteY524" fmla="*/ 1674798 h 3748969"/>
                <a:gd name="connsiteX525" fmla="*/ 1147573 w 2130216"/>
                <a:gd name="connsiteY525" fmla="*/ 1667047 h 3748969"/>
                <a:gd name="connsiteX526" fmla="*/ 1126916 w 2130216"/>
                <a:gd name="connsiteY526" fmla="*/ 1682550 h 3748969"/>
                <a:gd name="connsiteX527" fmla="*/ 1124334 w 2130216"/>
                <a:gd name="connsiteY527" fmla="*/ 1690301 h 3748969"/>
                <a:gd name="connsiteX528" fmla="*/ 1106259 w 2130216"/>
                <a:gd name="connsiteY528" fmla="*/ 1705805 h 3748969"/>
                <a:gd name="connsiteX529" fmla="*/ 1101094 w 2130216"/>
                <a:gd name="connsiteY529" fmla="*/ 1690301 h 3748969"/>
                <a:gd name="connsiteX530" fmla="*/ 1139826 w 2130216"/>
                <a:gd name="connsiteY530" fmla="*/ 1661879 h 3748969"/>
                <a:gd name="connsiteX531" fmla="*/ 1124334 w 2130216"/>
                <a:gd name="connsiteY531" fmla="*/ 1646375 h 3748969"/>
                <a:gd name="connsiteX532" fmla="*/ 1062362 w 2130216"/>
                <a:gd name="connsiteY532" fmla="*/ 1674798 h 3748969"/>
                <a:gd name="connsiteX533" fmla="*/ 1041705 w 2130216"/>
                <a:gd name="connsiteY533" fmla="*/ 1698053 h 3748969"/>
                <a:gd name="connsiteX534" fmla="*/ 1041705 w 2130216"/>
                <a:gd name="connsiteY534" fmla="*/ 1677382 h 3748969"/>
                <a:gd name="connsiteX535" fmla="*/ 1095930 w 2130216"/>
                <a:gd name="connsiteY535" fmla="*/ 1638624 h 3748969"/>
                <a:gd name="connsiteX536" fmla="*/ 1083019 w 2130216"/>
                <a:gd name="connsiteY536" fmla="*/ 1558523 h 3748969"/>
                <a:gd name="connsiteX537" fmla="*/ 1067526 w 2130216"/>
                <a:gd name="connsiteY537" fmla="*/ 1566275 h 3748969"/>
                <a:gd name="connsiteX538" fmla="*/ 1062362 w 2130216"/>
                <a:gd name="connsiteY538" fmla="*/ 1581778 h 3748969"/>
                <a:gd name="connsiteX539" fmla="*/ 1049452 w 2130216"/>
                <a:gd name="connsiteY539" fmla="*/ 1589530 h 3748969"/>
                <a:gd name="connsiteX540" fmla="*/ 1036541 w 2130216"/>
                <a:gd name="connsiteY540" fmla="*/ 1581778 h 3748969"/>
                <a:gd name="connsiteX541" fmla="*/ 1033959 w 2130216"/>
                <a:gd name="connsiteY541" fmla="*/ 1592113 h 3748969"/>
                <a:gd name="connsiteX542" fmla="*/ 1008137 w 2130216"/>
                <a:gd name="connsiteY542" fmla="*/ 1581778 h 3748969"/>
                <a:gd name="connsiteX543" fmla="*/ 990062 w 2130216"/>
                <a:gd name="connsiteY543" fmla="*/ 1589530 h 3748969"/>
                <a:gd name="connsiteX544" fmla="*/ 982316 w 2130216"/>
                <a:gd name="connsiteY544" fmla="*/ 1584362 h 3748969"/>
                <a:gd name="connsiteX545" fmla="*/ 979734 w 2130216"/>
                <a:gd name="connsiteY545" fmla="*/ 1584362 h 3748969"/>
                <a:gd name="connsiteX546" fmla="*/ 979734 w 2130216"/>
                <a:gd name="connsiteY546" fmla="*/ 1586946 h 3748969"/>
                <a:gd name="connsiteX547" fmla="*/ 977152 w 2130216"/>
                <a:gd name="connsiteY547" fmla="*/ 1586946 h 3748969"/>
                <a:gd name="connsiteX548" fmla="*/ 1013302 w 2130216"/>
                <a:gd name="connsiteY548" fmla="*/ 1659295 h 3748969"/>
                <a:gd name="connsiteX549" fmla="*/ 984898 w 2130216"/>
                <a:gd name="connsiteY549" fmla="*/ 1664463 h 3748969"/>
                <a:gd name="connsiteX550" fmla="*/ 974570 w 2130216"/>
                <a:gd name="connsiteY550" fmla="*/ 1648959 h 3748969"/>
                <a:gd name="connsiteX551" fmla="*/ 982316 w 2130216"/>
                <a:gd name="connsiteY551" fmla="*/ 1641208 h 3748969"/>
                <a:gd name="connsiteX552" fmla="*/ 956495 w 2130216"/>
                <a:gd name="connsiteY552" fmla="*/ 1592113 h 3748969"/>
                <a:gd name="connsiteX553" fmla="*/ 943584 w 2130216"/>
                <a:gd name="connsiteY553" fmla="*/ 1651543 h 3748969"/>
                <a:gd name="connsiteX554" fmla="*/ 943584 w 2130216"/>
                <a:gd name="connsiteY554" fmla="*/ 1695470 h 3748969"/>
                <a:gd name="connsiteX555" fmla="*/ 941002 w 2130216"/>
                <a:gd name="connsiteY555" fmla="*/ 1695470 h 3748969"/>
                <a:gd name="connsiteX556" fmla="*/ 941002 w 2130216"/>
                <a:gd name="connsiteY556" fmla="*/ 1700637 h 3748969"/>
                <a:gd name="connsiteX557" fmla="*/ 907434 w 2130216"/>
                <a:gd name="connsiteY557" fmla="*/ 1726474 h 3748969"/>
                <a:gd name="connsiteX558" fmla="*/ 904852 w 2130216"/>
                <a:gd name="connsiteY558" fmla="*/ 1741977 h 3748969"/>
                <a:gd name="connsiteX559" fmla="*/ 884195 w 2130216"/>
                <a:gd name="connsiteY559" fmla="*/ 1760065 h 3748969"/>
                <a:gd name="connsiteX560" fmla="*/ 806731 w 2130216"/>
                <a:gd name="connsiteY560" fmla="*/ 1798823 h 3748969"/>
                <a:gd name="connsiteX561" fmla="*/ 791238 w 2130216"/>
                <a:gd name="connsiteY561" fmla="*/ 1791071 h 3748969"/>
                <a:gd name="connsiteX562" fmla="*/ 716356 w 2130216"/>
                <a:gd name="connsiteY562" fmla="*/ 1788488 h 3748969"/>
                <a:gd name="connsiteX563" fmla="*/ 716356 w 2130216"/>
                <a:gd name="connsiteY563" fmla="*/ 1793655 h 3748969"/>
                <a:gd name="connsiteX564" fmla="*/ 664713 w 2130216"/>
                <a:gd name="connsiteY564" fmla="*/ 1824662 h 3748969"/>
                <a:gd name="connsiteX565" fmla="*/ 662131 w 2130216"/>
                <a:gd name="connsiteY565" fmla="*/ 1803991 h 3748969"/>
                <a:gd name="connsiteX566" fmla="*/ 675042 w 2130216"/>
                <a:gd name="connsiteY566" fmla="*/ 1793655 h 3748969"/>
                <a:gd name="connsiteX567" fmla="*/ 664713 w 2130216"/>
                <a:gd name="connsiteY567" fmla="*/ 1775568 h 3748969"/>
                <a:gd name="connsiteX568" fmla="*/ 649220 w 2130216"/>
                <a:gd name="connsiteY568" fmla="*/ 1778152 h 3748969"/>
                <a:gd name="connsiteX569" fmla="*/ 656967 w 2130216"/>
                <a:gd name="connsiteY569" fmla="*/ 1850501 h 3748969"/>
                <a:gd name="connsiteX570" fmla="*/ 625981 w 2130216"/>
                <a:gd name="connsiteY570" fmla="*/ 1850501 h 3748969"/>
                <a:gd name="connsiteX571" fmla="*/ 615652 w 2130216"/>
                <a:gd name="connsiteY571" fmla="*/ 1827246 h 3748969"/>
                <a:gd name="connsiteX572" fmla="*/ 641474 w 2130216"/>
                <a:gd name="connsiteY572" fmla="*/ 1801407 h 3748969"/>
                <a:gd name="connsiteX573" fmla="*/ 641474 w 2130216"/>
                <a:gd name="connsiteY573" fmla="*/ 1785904 h 3748969"/>
                <a:gd name="connsiteX574" fmla="*/ 607906 w 2130216"/>
                <a:gd name="connsiteY574" fmla="*/ 1788488 h 3748969"/>
                <a:gd name="connsiteX575" fmla="*/ 607906 w 2130216"/>
                <a:gd name="connsiteY575" fmla="*/ 1796239 h 3748969"/>
                <a:gd name="connsiteX576" fmla="*/ 605324 w 2130216"/>
                <a:gd name="connsiteY576" fmla="*/ 1796239 h 3748969"/>
                <a:gd name="connsiteX577" fmla="*/ 605324 w 2130216"/>
                <a:gd name="connsiteY577" fmla="*/ 1788488 h 3748969"/>
                <a:gd name="connsiteX578" fmla="*/ 600159 w 2130216"/>
                <a:gd name="connsiteY578" fmla="*/ 1788488 h 3748969"/>
                <a:gd name="connsiteX579" fmla="*/ 600159 w 2130216"/>
                <a:gd name="connsiteY579" fmla="*/ 1801407 h 3748969"/>
                <a:gd name="connsiteX580" fmla="*/ 582084 w 2130216"/>
                <a:gd name="connsiteY580" fmla="*/ 1822078 h 3748969"/>
                <a:gd name="connsiteX581" fmla="*/ 548517 w 2130216"/>
                <a:gd name="connsiteY581" fmla="*/ 1842749 h 3748969"/>
                <a:gd name="connsiteX582" fmla="*/ 543352 w 2130216"/>
                <a:gd name="connsiteY582" fmla="*/ 1791071 h 3748969"/>
                <a:gd name="connsiteX583" fmla="*/ 522695 w 2130216"/>
                <a:gd name="connsiteY583" fmla="*/ 1801407 h 3748969"/>
                <a:gd name="connsiteX584" fmla="*/ 509785 w 2130216"/>
                <a:gd name="connsiteY584" fmla="*/ 1796239 h 3748969"/>
                <a:gd name="connsiteX585" fmla="*/ 507202 w 2130216"/>
                <a:gd name="connsiteY585" fmla="*/ 1798823 h 3748969"/>
                <a:gd name="connsiteX586" fmla="*/ 489127 w 2130216"/>
                <a:gd name="connsiteY586" fmla="*/ 1770400 h 3748969"/>
                <a:gd name="connsiteX587" fmla="*/ 452978 w 2130216"/>
                <a:gd name="connsiteY587" fmla="*/ 1765232 h 3748969"/>
                <a:gd name="connsiteX588" fmla="*/ 401335 w 2130216"/>
                <a:gd name="connsiteY588" fmla="*/ 1801407 h 3748969"/>
                <a:gd name="connsiteX589" fmla="*/ 401335 w 2130216"/>
                <a:gd name="connsiteY589" fmla="*/ 1796239 h 3748969"/>
                <a:gd name="connsiteX590" fmla="*/ 385842 w 2130216"/>
                <a:gd name="connsiteY590" fmla="*/ 1814327 h 3748969"/>
                <a:gd name="connsiteX591" fmla="*/ 385842 w 2130216"/>
                <a:gd name="connsiteY591" fmla="*/ 1806575 h 3748969"/>
                <a:gd name="connsiteX592" fmla="*/ 401335 w 2130216"/>
                <a:gd name="connsiteY592" fmla="*/ 1783320 h 3748969"/>
                <a:gd name="connsiteX593" fmla="*/ 403917 w 2130216"/>
                <a:gd name="connsiteY593" fmla="*/ 1788488 h 3748969"/>
                <a:gd name="connsiteX594" fmla="*/ 424574 w 2130216"/>
                <a:gd name="connsiteY594" fmla="*/ 1770400 h 3748969"/>
                <a:gd name="connsiteX595" fmla="*/ 429738 w 2130216"/>
                <a:gd name="connsiteY595" fmla="*/ 1757481 h 3748969"/>
                <a:gd name="connsiteX596" fmla="*/ 442649 w 2130216"/>
                <a:gd name="connsiteY596" fmla="*/ 1747145 h 3748969"/>
                <a:gd name="connsiteX597" fmla="*/ 437485 w 2130216"/>
                <a:gd name="connsiteY597" fmla="*/ 1734226 h 3748969"/>
                <a:gd name="connsiteX598" fmla="*/ 403917 w 2130216"/>
                <a:gd name="connsiteY598" fmla="*/ 1775568 h 3748969"/>
                <a:gd name="connsiteX599" fmla="*/ 432320 w 2130216"/>
                <a:gd name="connsiteY599" fmla="*/ 1726474 h 3748969"/>
                <a:gd name="connsiteX600" fmla="*/ 406499 w 2130216"/>
                <a:gd name="connsiteY600" fmla="*/ 1687718 h 3748969"/>
                <a:gd name="connsiteX601" fmla="*/ 391006 w 2130216"/>
                <a:gd name="connsiteY601" fmla="*/ 1695470 h 3748969"/>
                <a:gd name="connsiteX602" fmla="*/ 393588 w 2130216"/>
                <a:gd name="connsiteY602" fmla="*/ 1695470 h 3748969"/>
                <a:gd name="connsiteX603" fmla="*/ 336781 w 2130216"/>
                <a:gd name="connsiteY603" fmla="*/ 1747145 h 3748969"/>
                <a:gd name="connsiteX604" fmla="*/ 354856 w 2130216"/>
                <a:gd name="connsiteY604" fmla="*/ 1731642 h 3748969"/>
                <a:gd name="connsiteX605" fmla="*/ 354856 w 2130216"/>
                <a:gd name="connsiteY605" fmla="*/ 1726474 h 3748969"/>
                <a:gd name="connsiteX606" fmla="*/ 403917 w 2130216"/>
                <a:gd name="connsiteY606" fmla="*/ 1682550 h 3748969"/>
                <a:gd name="connsiteX607" fmla="*/ 401335 w 2130216"/>
                <a:gd name="connsiteY607" fmla="*/ 1682550 h 3748969"/>
                <a:gd name="connsiteX608" fmla="*/ 401335 w 2130216"/>
                <a:gd name="connsiteY608" fmla="*/ 1679966 h 3748969"/>
                <a:gd name="connsiteX609" fmla="*/ 375513 w 2130216"/>
                <a:gd name="connsiteY609" fmla="*/ 1685134 h 3748969"/>
                <a:gd name="connsiteX610" fmla="*/ 357438 w 2130216"/>
                <a:gd name="connsiteY610" fmla="*/ 1669631 h 3748969"/>
                <a:gd name="connsiteX611" fmla="*/ 326453 w 2130216"/>
                <a:gd name="connsiteY611" fmla="*/ 1669631 h 3748969"/>
                <a:gd name="connsiteX612" fmla="*/ 326453 w 2130216"/>
                <a:gd name="connsiteY612" fmla="*/ 1674798 h 3748969"/>
                <a:gd name="connsiteX613" fmla="*/ 300631 w 2130216"/>
                <a:gd name="connsiteY613" fmla="*/ 1679966 h 3748969"/>
                <a:gd name="connsiteX614" fmla="*/ 303214 w 2130216"/>
                <a:gd name="connsiteY614" fmla="*/ 1664463 h 3748969"/>
                <a:gd name="connsiteX615" fmla="*/ 310960 w 2130216"/>
                <a:gd name="connsiteY615" fmla="*/ 1659295 h 3748969"/>
                <a:gd name="connsiteX616" fmla="*/ 318706 w 2130216"/>
                <a:gd name="connsiteY616" fmla="*/ 1664463 h 3748969"/>
                <a:gd name="connsiteX617" fmla="*/ 344528 w 2130216"/>
                <a:gd name="connsiteY617" fmla="*/ 1651543 h 3748969"/>
                <a:gd name="connsiteX618" fmla="*/ 336781 w 2130216"/>
                <a:gd name="connsiteY618" fmla="*/ 1636040 h 3748969"/>
                <a:gd name="connsiteX619" fmla="*/ 308378 w 2130216"/>
                <a:gd name="connsiteY619" fmla="*/ 1636040 h 3748969"/>
                <a:gd name="connsiteX620" fmla="*/ 295467 w 2130216"/>
                <a:gd name="connsiteY620" fmla="*/ 1615369 h 3748969"/>
                <a:gd name="connsiteX621" fmla="*/ 308378 w 2130216"/>
                <a:gd name="connsiteY621" fmla="*/ 1592113 h 3748969"/>
                <a:gd name="connsiteX622" fmla="*/ 310960 w 2130216"/>
                <a:gd name="connsiteY622" fmla="*/ 1563691 h 3748969"/>
                <a:gd name="connsiteX623" fmla="*/ 318706 w 2130216"/>
                <a:gd name="connsiteY623" fmla="*/ 1550772 h 3748969"/>
                <a:gd name="connsiteX624" fmla="*/ 352274 w 2130216"/>
                <a:gd name="connsiteY624" fmla="*/ 1540435 h 3748969"/>
                <a:gd name="connsiteX625" fmla="*/ 352274 w 2130216"/>
                <a:gd name="connsiteY625" fmla="*/ 1527516 h 3748969"/>
                <a:gd name="connsiteX626" fmla="*/ 357438 w 2130216"/>
                <a:gd name="connsiteY626" fmla="*/ 1519764 h 3748969"/>
                <a:gd name="connsiteX627" fmla="*/ 357438 w 2130216"/>
                <a:gd name="connsiteY627" fmla="*/ 1483590 h 3748969"/>
                <a:gd name="connsiteX628" fmla="*/ 362603 w 2130216"/>
                <a:gd name="connsiteY628" fmla="*/ 1481006 h 3748969"/>
                <a:gd name="connsiteX629" fmla="*/ 362603 w 2130216"/>
                <a:gd name="connsiteY629" fmla="*/ 1470670 h 3748969"/>
                <a:gd name="connsiteX630" fmla="*/ 372931 w 2130216"/>
                <a:gd name="connsiteY630" fmla="*/ 1457751 h 3748969"/>
                <a:gd name="connsiteX631" fmla="*/ 375513 w 2130216"/>
                <a:gd name="connsiteY631" fmla="*/ 1421576 h 3748969"/>
                <a:gd name="connsiteX632" fmla="*/ 442649 w 2130216"/>
                <a:gd name="connsiteY632" fmla="*/ 1382817 h 3748969"/>
                <a:gd name="connsiteX633" fmla="*/ 452978 w 2130216"/>
                <a:gd name="connsiteY633" fmla="*/ 1375066 h 3748969"/>
                <a:gd name="connsiteX634" fmla="*/ 450395 w 2130216"/>
                <a:gd name="connsiteY634" fmla="*/ 1359562 h 3748969"/>
                <a:gd name="connsiteX635" fmla="*/ 429738 w 2130216"/>
                <a:gd name="connsiteY635" fmla="*/ 1375066 h 3748969"/>
                <a:gd name="connsiteX636" fmla="*/ 421992 w 2130216"/>
                <a:gd name="connsiteY636" fmla="*/ 1331140 h 3748969"/>
                <a:gd name="connsiteX637" fmla="*/ 432320 w 2130216"/>
                <a:gd name="connsiteY637" fmla="*/ 1323388 h 3748969"/>
                <a:gd name="connsiteX638" fmla="*/ 447813 w 2130216"/>
                <a:gd name="connsiteY638" fmla="*/ 1333724 h 3748969"/>
                <a:gd name="connsiteX639" fmla="*/ 463306 w 2130216"/>
                <a:gd name="connsiteY639" fmla="*/ 1302717 h 3748969"/>
                <a:gd name="connsiteX640" fmla="*/ 455560 w 2130216"/>
                <a:gd name="connsiteY640" fmla="*/ 1294965 h 3748969"/>
                <a:gd name="connsiteX641" fmla="*/ 450395 w 2130216"/>
                <a:gd name="connsiteY641" fmla="*/ 1297549 h 3748969"/>
                <a:gd name="connsiteX642" fmla="*/ 442649 w 2130216"/>
                <a:gd name="connsiteY642" fmla="*/ 1292381 h 3748969"/>
                <a:gd name="connsiteX643" fmla="*/ 416828 w 2130216"/>
                <a:gd name="connsiteY643" fmla="*/ 1310469 h 3748969"/>
                <a:gd name="connsiteX644" fmla="*/ 401335 w 2130216"/>
                <a:gd name="connsiteY644" fmla="*/ 1266542 h 3748969"/>
                <a:gd name="connsiteX645" fmla="*/ 416828 w 2130216"/>
                <a:gd name="connsiteY645" fmla="*/ 1256207 h 3748969"/>
                <a:gd name="connsiteX646" fmla="*/ 442649 w 2130216"/>
                <a:gd name="connsiteY646" fmla="*/ 1274294 h 3748969"/>
                <a:gd name="connsiteX647" fmla="*/ 460724 w 2130216"/>
                <a:gd name="connsiteY647" fmla="*/ 1269126 h 3748969"/>
                <a:gd name="connsiteX648" fmla="*/ 442649 w 2130216"/>
                <a:gd name="connsiteY648" fmla="*/ 1243287 h 3748969"/>
                <a:gd name="connsiteX649" fmla="*/ 489127 w 2130216"/>
                <a:gd name="connsiteY649" fmla="*/ 1209696 h 3748969"/>
                <a:gd name="connsiteX650" fmla="*/ 494292 w 2130216"/>
                <a:gd name="connsiteY650" fmla="*/ 1152851 h 3748969"/>
                <a:gd name="connsiteX651" fmla="*/ 468470 w 2130216"/>
                <a:gd name="connsiteY651" fmla="*/ 1129596 h 3748969"/>
                <a:gd name="connsiteX652" fmla="*/ 494292 w 2130216"/>
                <a:gd name="connsiteY652" fmla="*/ 1121844 h 3748969"/>
                <a:gd name="connsiteX653" fmla="*/ 502038 w 2130216"/>
                <a:gd name="connsiteY653" fmla="*/ 1127012 h 3748969"/>
                <a:gd name="connsiteX654" fmla="*/ 538188 w 2130216"/>
                <a:gd name="connsiteY654" fmla="*/ 1108924 h 3748969"/>
                <a:gd name="connsiteX655" fmla="*/ 530442 w 2130216"/>
                <a:gd name="connsiteY655" fmla="*/ 1077918 h 3748969"/>
                <a:gd name="connsiteX656" fmla="*/ 566592 w 2130216"/>
                <a:gd name="connsiteY656" fmla="*/ 1064998 h 3748969"/>
                <a:gd name="connsiteX657" fmla="*/ 558845 w 2130216"/>
                <a:gd name="connsiteY657" fmla="*/ 1026240 h 3748969"/>
                <a:gd name="connsiteX658" fmla="*/ 610488 w 2130216"/>
                <a:gd name="connsiteY658" fmla="*/ 1023656 h 3748969"/>
                <a:gd name="connsiteX659" fmla="*/ 615652 w 2130216"/>
                <a:gd name="connsiteY659" fmla="*/ 1018488 h 3748969"/>
                <a:gd name="connsiteX660" fmla="*/ 618234 w 2130216"/>
                <a:gd name="connsiteY660" fmla="*/ 1028824 h 3748969"/>
                <a:gd name="connsiteX661" fmla="*/ 641474 w 2130216"/>
                <a:gd name="connsiteY661" fmla="*/ 1018488 h 3748969"/>
                <a:gd name="connsiteX662" fmla="*/ 638892 w 2130216"/>
                <a:gd name="connsiteY662" fmla="*/ 1013320 h 3748969"/>
                <a:gd name="connsiteX663" fmla="*/ 644056 w 2130216"/>
                <a:gd name="connsiteY663" fmla="*/ 1005568 h 3748969"/>
                <a:gd name="connsiteX664" fmla="*/ 628563 w 2130216"/>
                <a:gd name="connsiteY664" fmla="*/ 974562 h 3748969"/>
                <a:gd name="connsiteX665" fmla="*/ 618234 w 2130216"/>
                <a:gd name="connsiteY665" fmla="*/ 925468 h 3748969"/>
                <a:gd name="connsiteX666" fmla="*/ 636309 w 2130216"/>
                <a:gd name="connsiteY666" fmla="*/ 966810 h 3748969"/>
                <a:gd name="connsiteX667" fmla="*/ 662131 w 2130216"/>
                <a:gd name="connsiteY667" fmla="*/ 1005568 h 3748969"/>
                <a:gd name="connsiteX668" fmla="*/ 693117 w 2130216"/>
                <a:gd name="connsiteY668" fmla="*/ 1000401 h 3748969"/>
                <a:gd name="connsiteX669" fmla="*/ 690534 w 2130216"/>
                <a:gd name="connsiteY669" fmla="*/ 982313 h 3748969"/>
                <a:gd name="connsiteX670" fmla="*/ 690534 w 2130216"/>
                <a:gd name="connsiteY670" fmla="*/ 917716 h 3748969"/>
                <a:gd name="connsiteX671" fmla="*/ 695699 w 2130216"/>
                <a:gd name="connsiteY671" fmla="*/ 922884 h 3748969"/>
                <a:gd name="connsiteX672" fmla="*/ 700863 w 2130216"/>
                <a:gd name="connsiteY672" fmla="*/ 922884 h 3748969"/>
                <a:gd name="connsiteX673" fmla="*/ 718938 w 2130216"/>
                <a:gd name="connsiteY673" fmla="*/ 935803 h 3748969"/>
                <a:gd name="connsiteX674" fmla="*/ 721520 w 2130216"/>
                <a:gd name="connsiteY674" fmla="*/ 940971 h 3748969"/>
                <a:gd name="connsiteX675" fmla="*/ 729266 w 2130216"/>
                <a:gd name="connsiteY675" fmla="*/ 940971 h 3748969"/>
                <a:gd name="connsiteX676" fmla="*/ 739595 w 2130216"/>
                <a:gd name="connsiteY676" fmla="*/ 987481 h 3748969"/>
                <a:gd name="connsiteX677" fmla="*/ 747341 w 2130216"/>
                <a:gd name="connsiteY677" fmla="*/ 979730 h 3748969"/>
                <a:gd name="connsiteX678" fmla="*/ 747341 w 2130216"/>
                <a:gd name="connsiteY678" fmla="*/ 951307 h 3748969"/>
                <a:gd name="connsiteX679" fmla="*/ 760252 w 2130216"/>
                <a:gd name="connsiteY679" fmla="*/ 946139 h 3748969"/>
                <a:gd name="connsiteX680" fmla="*/ 778327 w 2130216"/>
                <a:gd name="connsiteY680" fmla="*/ 982313 h 3748969"/>
                <a:gd name="connsiteX681" fmla="*/ 809313 w 2130216"/>
                <a:gd name="connsiteY681" fmla="*/ 977146 h 3748969"/>
                <a:gd name="connsiteX682" fmla="*/ 814477 w 2130216"/>
                <a:gd name="connsiteY682" fmla="*/ 953891 h 3748969"/>
                <a:gd name="connsiteX683" fmla="*/ 829970 w 2130216"/>
                <a:gd name="connsiteY683" fmla="*/ 940971 h 3748969"/>
                <a:gd name="connsiteX684" fmla="*/ 845463 w 2130216"/>
                <a:gd name="connsiteY684" fmla="*/ 956474 h 3748969"/>
                <a:gd name="connsiteX685" fmla="*/ 863538 w 2130216"/>
                <a:gd name="connsiteY685" fmla="*/ 953891 h 3748969"/>
                <a:gd name="connsiteX686" fmla="*/ 863538 w 2130216"/>
                <a:gd name="connsiteY686" fmla="*/ 971978 h 3748969"/>
                <a:gd name="connsiteX687" fmla="*/ 850627 w 2130216"/>
                <a:gd name="connsiteY687" fmla="*/ 984897 h 3748969"/>
                <a:gd name="connsiteX688" fmla="*/ 866120 w 2130216"/>
                <a:gd name="connsiteY688" fmla="*/ 990065 h 3748969"/>
                <a:gd name="connsiteX689" fmla="*/ 868702 w 2130216"/>
                <a:gd name="connsiteY689" fmla="*/ 995233 h 3748969"/>
                <a:gd name="connsiteX690" fmla="*/ 897105 w 2130216"/>
                <a:gd name="connsiteY690" fmla="*/ 982313 h 3748969"/>
                <a:gd name="connsiteX691" fmla="*/ 912598 w 2130216"/>
                <a:gd name="connsiteY691" fmla="*/ 1008152 h 3748969"/>
                <a:gd name="connsiteX692" fmla="*/ 928091 w 2130216"/>
                <a:gd name="connsiteY692" fmla="*/ 990065 h 3748969"/>
                <a:gd name="connsiteX693" fmla="*/ 930673 w 2130216"/>
                <a:gd name="connsiteY693" fmla="*/ 959058 h 3748969"/>
                <a:gd name="connsiteX694" fmla="*/ 933255 w 2130216"/>
                <a:gd name="connsiteY694" fmla="*/ 948723 h 3748969"/>
                <a:gd name="connsiteX695" fmla="*/ 948748 w 2130216"/>
                <a:gd name="connsiteY695" fmla="*/ 928052 h 3748969"/>
                <a:gd name="connsiteX696" fmla="*/ 956495 w 2130216"/>
                <a:gd name="connsiteY696" fmla="*/ 953891 h 3748969"/>
                <a:gd name="connsiteX697" fmla="*/ 953912 w 2130216"/>
                <a:gd name="connsiteY697" fmla="*/ 956474 h 3748969"/>
                <a:gd name="connsiteX698" fmla="*/ 953912 w 2130216"/>
                <a:gd name="connsiteY698" fmla="*/ 961642 h 3748969"/>
                <a:gd name="connsiteX699" fmla="*/ 951330 w 2130216"/>
                <a:gd name="connsiteY699" fmla="*/ 971978 h 3748969"/>
                <a:gd name="connsiteX700" fmla="*/ 943584 w 2130216"/>
                <a:gd name="connsiteY700" fmla="*/ 984897 h 3748969"/>
                <a:gd name="connsiteX701" fmla="*/ 948748 w 2130216"/>
                <a:gd name="connsiteY701" fmla="*/ 1002985 h 3748969"/>
                <a:gd name="connsiteX702" fmla="*/ 943584 w 2130216"/>
                <a:gd name="connsiteY702" fmla="*/ 1018488 h 3748969"/>
                <a:gd name="connsiteX703" fmla="*/ 959077 w 2130216"/>
                <a:gd name="connsiteY703" fmla="*/ 1031407 h 3748969"/>
                <a:gd name="connsiteX704" fmla="*/ 1000391 w 2130216"/>
                <a:gd name="connsiteY704" fmla="*/ 1015904 h 3748969"/>
                <a:gd name="connsiteX705" fmla="*/ 1000391 w 2130216"/>
                <a:gd name="connsiteY705" fmla="*/ 1018488 h 3748969"/>
                <a:gd name="connsiteX706" fmla="*/ 1039123 w 2130216"/>
                <a:gd name="connsiteY706" fmla="*/ 1010736 h 3748969"/>
                <a:gd name="connsiteX707" fmla="*/ 1049452 w 2130216"/>
                <a:gd name="connsiteY707" fmla="*/ 1033991 h 3748969"/>
                <a:gd name="connsiteX708" fmla="*/ 997809 w 2130216"/>
                <a:gd name="connsiteY708" fmla="*/ 1057247 h 3748969"/>
                <a:gd name="connsiteX709" fmla="*/ 1013302 w 2130216"/>
                <a:gd name="connsiteY709" fmla="*/ 1080501 h 3748969"/>
                <a:gd name="connsiteX710" fmla="*/ 1054616 w 2130216"/>
                <a:gd name="connsiteY710" fmla="*/ 1059830 h 3748969"/>
                <a:gd name="connsiteX711" fmla="*/ 1059780 w 2130216"/>
                <a:gd name="connsiteY711" fmla="*/ 1077918 h 3748969"/>
                <a:gd name="connsiteX712" fmla="*/ 1039123 w 2130216"/>
                <a:gd name="connsiteY712" fmla="*/ 1098588 h 3748969"/>
                <a:gd name="connsiteX713" fmla="*/ 1052034 w 2130216"/>
                <a:gd name="connsiteY713" fmla="*/ 1121844 h 3748969"/>
                <a:gd name="connsiteX714" fmla="*/ 1067526 w 2130216"/>
                <a:gd name="connsiteY714" fmla="*/ 1124428 h 3748969"/>
                <a:gd name="connsiteX715" fmla="*/ 1077855 w 2130216"/>
                <a:gd name="connsiteY715" fmla="*/ 1139931 h 3748969"/>
                <a:gd name="connsiteX716" fmla="*/ 1114005 w 2130216"/>
                <a:gd name="connsiteY716" fmla="*/ 1116676 h 3748969"/>
                <a:gd name="connsiteX717" fmla="*/ 1111423 w 2130216"/>
                <a:gd name="connsiteY717" fmla="*/ 1114092 h 3748969"/>
                <a:gd name="connsiteX718" fmla="*/ 1119169 w 2130216"/>
                <a:gd name="connsiteY718" fmla="*/ 1098588 h 3748969"/>
                <a:gd name="connsiteX719" fmla="*/ 1111423 w 2130216"/>
                <a:gd name="connsiteY719" fmla="*/ 1064998 h 3748969"/>
                <a:gd name="connsiteX720" fmla="*/ 1124334 w 2130216"/>
                <a:gd name="connsiteY720" fmla="*/ 1062414 h 3748969"/>
                <a:gd name="connsiteX721" fmla="*/ 1142408 w 2130216"/>
                <a:gd name="connsiteY721" fmla="*/ 1080501 h 3748969"/>
                <a:gd name="connsiteX722" fmla="*/ 1157901 w 2130216"/>
                <a:gd name="connsiteY722" fmla="*/ 1067582 h 3748969"/>
                <a:gd name="connsiteX723" fmla="*/ 1160483 w 2130216"/>
                <a:gd name="connsiteY723" fmla="*/ 1070166 h 3748969"/>
                <a:gd name="connsiteX724" fmla="*/ 1137244 w 2130216"/>
                <a:gd name="connsiteY724" fmla="*/ 1036575 h 3748969"/>
                <a:gd name="connsiteX725" fmla="*/ 1090766 w 2130216"/>
                <a:gd name="connsiteY725" fmla="*/ 1036575 h 3748969"/>
                <a:gd name="connsiteX726" fmla="*/ 1111423 w 2130216"/>
                <a:gd name="connsiteY726" fmla="*/ 1010736 h 3748969"/>
                <a:gd name="connsiteX727" fmla="*/ 1111423 w 2130216"/>
                <a:gd name="connsiteY727" fmla="*/ 1002985 h 3748969"/>
                <a:gd name="connsiteX728" fmla="*/ 1114005 w 2130216"/>
                <a:gd name="connsiteY728" fmla="*/ 997817 h 3748969"/>
                <a:gd name="connsiteX729" fmla="*/ 1108841 w 2130216"/>
                <a:gd name="connsiteY729" fmla="*/ 971978 h 3748969"/>
                <a:gd name="connsiteX730" fmla="*/ 1139826 w 2130216"/>
                <a:gd name="connsiteY730" fmla="*/ 935803 h 3748969"/>
                <a:gd name="connsiteX731" fmla="*/ 1108841 w 2130216"/>
                <a:gd name="connsiteY731" fmla="*/ 850535 h 3748969"/>
                <a:gd name="connsiteX732" fmla="*/ 1173394 w 2130216"/>
                <a:gd name="connsiteY732" fmla="*/ 806608 h 3748969"/>
                <a:gd name="connsiteX733" fmla="*/ 1173394 w 2130216"/>
                <a:gd name="connsiteY733" fmla="*/ 796273 h 3748969"/>
                <a:gd name="connsiteX734" fmla="*/ 1181141 w 2130216"/>
                <a:gd name="connsiteY734" fmla="*/ 785937 h 3748969"/>
                <a:gd name="connsiteX735" fmla="*/ 1157901 w 2130216"/>
                <a:gd name="connsiteY735" fmla="*/ 739427 h 3748969"/>
                <a:gd name="connsiteX736" fmla="*/ 1175976 w 2130216"/>
                <a:gd name="connsiteY736" fmla="*/ 731675 h 3748969"/>
                <a:gd name="connsiteX737" fmla="*/ 1188887 w 2130216"/>
                <a:gd name="connsiteY737" fmla="*/ 739427 h 3748969"/>
                <a:gd name="connsiteX738" fmla="*/ 1214708 w 2130216"/>
                <a:gd name="connsiteY738" fmla="*/ 723923 h 3748969"/>
                <a:gd name="connsiteX739" fmla="*/ 1212126 w 2130216"/>
                <a:gd name="connsiteY739" fmla="*/ 698084 h 3748969"/>
                <a:gd name="connsiteX740" fmla="*/ 1217290 w 2130216"/>
                <a:gd name="connsiteY740" fmla="*/ 692917 h 3748969"/>
                <a:gd name="connsiteX741" fmla="*/ 1214708 w 2130216"/>
                <a:gd name="connsiteY741" fmla="*/ 685165 h 3748969"/>
                <a:gd name="connsiteX742" fmla="*/ 1227619 w 2130216"/>
                <a:gd name="connsiteY742" fmla="*/ 677413 h 3748969"/>
                <a:gd name="connsiteX743" fmla="*/ 1206962 w 2130216"/>
                <a:gd name="connsiteY743" fmla="*/ 610232 h 3748969"/>
                <a:gd name="connsiteX744" fmla="*/ 1219873 w 2130216"/>
                <a:gd name="connsiteY744" fmla="*/ 605065 h 3748969"/>
                <a:gd name="connsiteX745" fmla="*/ 1261187 w 2130216"/>
                <a:gd name="connsiteY745" fmla="*/ 651575 h 3748969"/>
                <a:gd name="connsiteX746" fmla="*/ 1299919 w 2130216"/>
                <a:gd name="connsiteY746" fmla="*/ 612816 h 3748969"/>
                <a:gd name="connsiteX747" fmla="*/ 1294755 w 2130216"/>
                <a:gd name="connsiteY747" fmla="*/ 581810 h 3748969"/>
                <a:gd name="connsiteX748" fmla="*/ 1312830 w 2130216"/>
                <a:gd name="connsiteY748" fmla="*/ 574058 h 3748969"/>
                <a:gd name="connsiteX749" fmla="*/ 1346397 w 2130216"/>
                <a:gd name="connsiteY749" fmla="*/ 602481 h 3748969"/>
                <a:gd name="connsiteX750" fmla="*/ 1351562 w 2130216"/>
                <a:gd name="connsiteY750" fmla="*/ 592145 h 3748969"/>
                <a:gd name="connsiteX751" fmla="*/ 1312830 w 2130216"/>
                <a:gd name="connsiteY751" fmla="*/ 522380 h 3748969"/>
                <a:gd name="connsiteX752" fmla="*/ 1333487 w 2130216"/>
                <a:gd name="connsiteY752" fmla="*/ 543051 h 3748969"/>
                <a:gd name="connsiteX753" fmla="*/ 1338651 w 2130216"/>
                <a:gd name="connsiteY753" fmla="*/ 537884 h 3748969"/>
                <a:gd name="connsiteX754" fmla="*/ 1341233 w 2130216"/>
                <a:gd name="connsiteY754" fmla="*/ 524964 h 3748969"/>
                <a:gd name="connsiteX755" fmla="*/ 1379965 w 2130216"/>
                <a:gd name="connsiteY755" fmla="*/ 563722 h 3748969"/>
                <a:gd name="connsiteX756" fmla="*/ 1439354 w 2130216"/>
                <a:gd name="connsiteY756" fmla="*/ 540467 h 3748969"/>
                <a:gd name="connsiteX757" fmla="*/ 1434190 w 2130216"/>
                <a:gd name="connsiteY757" fmla="*/ 512045 h 3748969"/>
                <a:gd name="connsiteX758" fmla="*/ 1447101 w 2130216"/>
                <a:gd name="connsiteY758" fmla="*/ 504293 h 3748969"/>
                <a:gd name="connsiteX759" fmla="*/ 2092711 w 2130216"/>
                <a:gd name="connsiteY759" fmla="*/ 479484 h 3748969"/>
                <a:gd name="connsiteX760" fmla="*/ 2095290 w 2130216"/>
                <a:gd name="connsiteY760" fmla="*/ 482024 h 3748969"/>
                <a:gd name="connsiteX761" fmla="*/ 2054015 w 2130216"/>
                <a:gd name="connsiteY761" fmla="*/ 517583 h 3748969"/>
                <a:gd name="connsiteX762" fmla="*/ 2092711 w 2130216"/>
                <a:gd name="connsiteY762" fmla="*/ 479484 h 3748969"/>
                <a:gd name="connsiteX763" fmla="*/ 1690478 w 2130216"/>
                <a:gd name="connsiteY763" fmla="*/ 476486 h 3748969"/>
                <a:gd name="connsiteX764" fmla="*/ 1666665 w 2130216"/>
                <a:gd name="connsiteY764" fmla="*/ 491303 h 3748969"/>
                <a:gd name="connsiteX765" fmla="*/ 1690478 w 2130216"/>
                <a:gd name="connsiteY765" fmla="*/ 476486 h 3748969"/>
                <a:gd name="connsiteX766" fmla="*/ 2098465 w 2130216"/>
                <a:gd name="connsiteY766" fmla="*/ 473133 h 3748969"/>
                <a:gd name="connsiteX767" fmla="*/ 2098465 w 2130216"/>
                <a:gd name="connsiteY767" fmla="*/ 481070 h 3748969"/>
                <a:gd name="connsiteX768" fmla="*/ 2095290 w 2130216"/>
                <a:gd name="connsiteY768" fmla="*/ 478424 h 3748969"/>
                <a:gd name="connsiteX769" fmla="*/ 2098465 w 2130216"/>
                <a:gd name="connsiteY769" fmla="*/ 473133 h 3748969"/>
                <a:gd name="connsiteX770" fmla="*/ 2114341 w 2130216"/>
                <a:gd name="connsiteY770" fmla="*/ 463608 h 3748969"/>
                <a:gd name="connsiteX771" fmla="*/ 2114341 w 2130216"/>
                <a:gd name="connsiteY771" fmla="*/ 468900 h 3748969"/>
                <a:gd name="connsiteX772" fmla="*/ 2106403 w 2130216"/>
                <a:gd name="connsiteY772" fmla="*/ 471545 h 3748969"/>
                <a:gd name="connsiteX773" fmla="*/ 2114341 w 2130216"/>
                <a:gd name="connsiteY773" fmla="*/ 463608 h 3748969"/>
                <a:gd name="connsiteX774" fmla="*/ 1165545 w 2130216"/>
                <a:gd name="connsiteY774" fmla="*/ 452497 h 3748969"/>
                <a:gd name="connsiteX775" fmla="*/ 1170484 w 2130216"/>
                <a:gd name="connsiteY775" fmla="*/ 452497 h 3748969"/>
                <a:gd name="connsiteX776" fmla="*/ 1170484 w 2130216"/>
                <a:gd name="connsiteY776" fmla="*/ 463080 h 3748969"/>
                <a:gd name="connsiteX777" fmla="*/ 1163075 w 2130216"/>
                <a:gd name="connsiteY777" fmla="*/ 473664 h 3748969"/>
                <a:gd name="connsiteX778" fmla="*/ 1160606 w 2130216"/>
                <a:gd name="connsiteY778" fmla="*/ 486893 h 3748969"/>
                <a:gd name="connsiteX779" fmla="*/ 1150728 w 2130216"/>
                <a:gd name="connsiteY779" fmla="*/ 489538 h 3748969"/>
                <a:gd name="connsiteX780" fmla="*/ 1153198 w 2130216"/>
                <a:gd name="connsiteY780" fmla="*/ 481601 h 3748969"/>
                <a:gd name="connsiteX781" fmla="*/ 1165545 w 2130216"/>
                <a:gd name="connsiteY781" fmla="*/ 463080 h 3748969"/>
                <a:gd name="connsiteX782" fmla="*/ 1165545 w 2130216"/>
                <a:gd name="connsiteY782" fmla="*/ 452497 h 3748969"/>
                <a:gd name="connsiteX783" fmla="*/ 2127359 w 2130216"/>
                <a:gd name="connsiteY783" fmla="*/ 450908 h 3748969"/>
                <a:gd name="connsiteX784" fmla="*/ 2130216 w 2130216"/>
                <a:gd name="connsiteY784" fmla="*/ 458052 h 3748969"/>
                <a:gd name="connsiteX785" fmla="*/ 2115928 w 2130216"/>
                <a:gd name="connsiteY785" fmla="*/ 465195 h 3748969"/>
                <a:gd name="connsiteX786" fmla="*/ 2127359 w 2130216"/>
                <a:gd name="connsiteY786" fmla="*/ 450908 h 3748969"/>
                <a:gd name="connsiteX787" fmla="*/ 1174276 w 2130216"/>
                <a:gd name="connsiteY787" fmla="*/ 447381 h 3748969"/>
                <a:gd name="connsiteX788" fmla="*/ 1173746 w 2130216"/>
                <a:gd name="connsiteY788" fmla="*/ 450909 h 3748969"/>
                <a:gd name="connsiteX789" fmla="*/ 1174044 w 2130216"/>
                <a:gd name="connsiteY789" fmla="*/ 447933 h 3748969"/>
                <a:gd name="connsiteX790" fmla="*/ 1941303 w 2130216"/>
                <a:gd name="connsiteY790" fmla="*/ 442443 h 3748969"/>
                <a:gd name="connsiteX791" fmla="*/ 1941938 w 2130216"/>
                <a:gd name="connsiteY791" fmla="*/ 443766 h 3748969"/>
                <a:gd name="connsiteX792" fmla="*/ 1941303 w 2130216"/>
                <a:gd name="connsiteY792" fmla="*/ 445088 h 3748969"/>
                <a:gd name="connsiteX793" fmla="*/ 1941303 w 2130216"/>
                <a:gd name="connsiteY793" fmla="*/ 442443 h 3748969"/>
                <a:gd name="connsiteX794" fmla="*/ 1967973 w 2130216"/>
                <a:gd name="connsiteY794" fmla="*/ 440789 h 3748969"/>
                <a:gd name="connsiteX795" fmla="*/ 1982578 w 2130216"/>
                <a:gd name="connsiteY795" fmla="*/ 442443 h 3748969"/>
                <a:gd name="connsiteX796" fmla="*/ 1969878 w 2130216"/>
                <a:gd name="connsiteY796" fmla="*/ 453027 h 3748969"/>
                <a:gd name="connsiteX797" fmla="*/ 1957178 w 2130216"/>
                <a:gd name="connsiteY797" fmla="*/ 445089 h 3748969"/>
                <a:gd name="connsiteX798" fmla="*/ 1967973 w 2130216"/>
                <a:gd name="connsiteY798" fmla="*/ 440789 h 3748969"/>
                <a:gd name="connsiteX799" fmla="*/ 1943843 w 2130216"/>
                <a:gd name="connsiteY799" fmla="*/ 439797 h 3748969"/>
                <a:gd name="connsiteX800" fmla="*/ 1954003 w 2130216"/>
                <a:gd name="connsiteY800" fmla="*/ 445088 h 3748969"/>
                <a:gd name="connsiteX801" fmla="*/ 1943843 w 2130216"/>
                <a:gd name="connsiteY801" fmla="*/ 447734 h 3748969"/>
                <a:gd name="connsiteX802" fmla="*/ 1941938 w 2130216"/>
                <a:gd name="connsiteY802" fmla="*/ 443766 h 3748969"/>
                <a:gd name="connsiteX803" fmla="*/ 726667 w 2130216"/>
                <a:gd name="connsiteY803" fmla="*/ 434439 h 3748969"/>
                <a:gd name="connsiteX804" fmla="*/ 734406 w 2130216"/>
                <a:gd name="connsiteY804" fmla="*/ 475714 h 3748969"/>
                <a:gd name="connsiteX805" fmla="*/ 731826 w 2130216"/>
                <a:gd name="connsiteY805" fmla="*/ 480873 h 3748969"/>
                <a:gd name="connsiteX806" fmla="*/ 703450 w 2130216"/>
                <a:gd name="connsiteY806" fmla="*/ 488612 h 3748969"/>
                <a:gd name="connsiteX807" fmla="*/ 703450 w 2130216"/>
                <a:gd name="connsiteY807" fmla="*/ 452497 h 3748969"/>
                <a:gd name="connsiteX808" fmla="*/ 726667 w 2130216"/>
                <a:gd name="connsiteY808" fmla="*/ 434439 h 3748969"/>
                <a:gd name="connsiteX809" fmla="*/ 1178509 w 2130216"/>
                <a:gd name="connsiteY809" fmla="*/ 427097 h 3748969"/>
                <a:gd name="connsiteX810" fmla="*/ 1180890 w 2130216"/>
                <a:gd name="connsiteY810" fmla="*/ 437680 h 3748969"/>
                <a:gd name="connsiteX811" fmla="*/ 1176128 w 2130216"/>
                <a:gd name="connsiteY811" fmla="*/ 442972 h 3748969"/>
                <a:gd name="connsiteX812" fmla="*/ 1174276 w 2130216"/>
                <a:gd name="connsiteY812" fmla="*/ 447381 h 3748969"/>
                <a:gd name="connsiteX813" fmla="*/ 1175235 w 2130216"/>
                <a:gd name="connsiteY813" fmla="*/ 440988 h 3748969"/>
                <a:gd name="connsiteX814" fmla="*/ 1178509 w 2130216"/>
                <a:gd name="connsiteY814" fmla="*/ 427097 h 3748969"/>
                <a:gd name="connsiteX815" fmla="*/ 893289 w 2130216"/>
                <a:gd name="connsiteY815" fmla="*/ 382964 h 3748969"/>
                <a:gd name="connsiteX816" fmla="*/ 905195 w 2130216"/>
                <a:gd name="connsiteY816" fmla="*/ 383600 h 3748969"/>
                <a:gd name="connsiteX817" fmla="*/ 915778 w 2130216"/>
                <a:gd name="connsiteY817" fmla="*/ 414080 h 3748969"/>
                <a:gd name="connsiteX818" fmla="*/ 905195 w 2130216"/>
                <a:gd name="connsiteY818" fmla="*/ 431860 h 3748969"/>
                <a:gd name="connsiteX819" fmla="*/ 889320 w 2130216"/>
                <a:gd name="connsiteY819" fmla="*/ 393759 h 3748969"/>
                <a:gd name="connsiteX820" fmla="*/ 893289 w 2130216"/>
                <a:gd name="connsiteY820" fmla="*/ 382964 h 3748969"/>
                <a:gd name="connsiteX821" fmla="*/ 1065533 w 2130216"/>
                <a:gd name="connsiteY821" fmla="*/ 365184 h 3748969"/>
                <a:gd name="connsiteX822" fmla="*/ 1065533 w 2130216"/>
                <a:gd name="connsiteY822" fmla="*/ 393318 h 3748969"/>
                <a:gd name="connsiteX823" fmla="*/ 1060241 w 2130216"/>
                <a:gd name="connsiteY823" fmla="*/ 395876 h 3748969"/>
                <a:gd name="connsiteX824" fmla="*/ 1060241 w 2130216"/>
                <a:gd name="connsiteY824" fmla="*/ 403548 h 3748969"/>
                <a:gd name="connsiteX825" fmla="*/ 1054949 w 2130216"/>
                <a:gd name="connsiteY825" fmla="*/ 411221 h 3748969"/>
                <a:gd name="connsiteX826" fmla="*/ 1054949 w 2130216"/>
                <a:gd name="connsiteY826" fmla="*/ 395876 h 3748969"/>
                <a:gd name="connsiteX827" fmla="*/ 1057595 w 2130216"/>
                <a:gd name="connsiteY827" fmla="*/ 390760 h 3748969"/>
                <a:gd name="connsiteX828" fmla="*/ 1057595 w 2130216"/>
                <a:gd name="connsiteY828" fmla="*/ 380530 h 3748969"/>
                <a:gd name="connsiteX829" fmla="*/ 1065533 w 2130216"/>
                <a:gd name="connsiteY829" fmla="*/ 365184 h 3748969"/>
                <a:gd name="connsiteX830" fmla="*/ 1757947 w 2130216"/>
                <a:gd name="connsiteY830" fmla="*/ 250884 h 3748969"/>
                <a:gd name="connsiteX831" fmla="*/ 1765686 w 2130216"/>
                <a:gd name="connsiteY831" fmla="*/ 264492 h 3748969"/>
                <a:gd name="connsiteX832" fmla="*/ 1755367 w 2130216"/>
                <a:gd name="connsiteY832" fmla="*/ 267213 h 3748969"/>
                <a:gd name="connsiteX833" fmla="*/ 1752788 w 2130216"/>
                <a:gd name="connsiteY833" fmla="*/ 269935 h 3748969"/>
                <a:gd name="connsiteX834" fmla="*/ 1747628 w 2130216"/>
                <a:gd name="connsiteY834" fmla="*/ 256327 h 3748969"/>
                <a:gd name="connsiteX835" fmla="*/ 1757947 w 2130216"/>
                <a:gd name="connsiteY835" fmla="*/ 250884 h 3748969"/>
                <a:gd name="connsiteX836" fmla="*/ 1374792 w 2130216"/>
                <a:gd name="connsiteY836" fmla="*/ 217547 h 3748969"/>
                <a:gd name="connsiteX837" fmla="*/ 1379933 w 2130216"/>
                <a:gd name="connsiteY837" fmla="*/ 241177 h 3748969"/>
                <a:gd name="connsiteX838" fmla="*/ 1372222 w 2130216"/>
                <a:gd name="connsiteY838" fmla="*/ 246427 h 3748969"/>
                <a:gd name="connsiteX839" fmla="*/ 1369652 w 2130216"/>
                <a:gd name="connsiteY839" fmla="*/ 256929 h 3748969"/>
                <a:gd name="connsiteX840" fmla="*/ 1336239 w 2130216"/>
                <a:gd name="connsiteY840" fmla="*/ 283184 h 3748969"/>
                <a:gd name="connsiteX841" fmla="*/ 1333669 w 2130216"/>
                <a:gd name="connsiteY841" fmla="*/ 267431 h 3748969"/>
                <a:gd name="connsiteX842" fmla="*/ 1374792 w 2130216"/>
                <a:gd name="connsiteY842" fmla="*/ 217547 h 3748969"/>
                <a:gd name="connsiteX843" fmla="*/ 1521117 w 2130216"/>
                <a:gd name="connsiteY843" fmla="*/ 36492 h 3748969"/>
                <a:gd name="connsiteX844" fmla="*/ 1546281 w 2130216"/>
                <a:gd name="connsiteY844" fmla="*/ 37740 h 3748969"/>
                <a:gd name="connsiteX845" fmla="*/ 1543679 w 2130216"/>
                <a:gd name="connsiteY845" fmla="*/ 112442 h 3748969"/>
                <a:gd name="connsiteX846" fmla="*/ 1483839 w 2130216"/>
                <a:gd name="connsiteY846" fmla="*/ 148506 h 3748969"/>
                <a:gd name="connsiteX847" fmla="*/ 1481237 w 2130216"/>
                <a:gd name="connsiteY847" fmla="*/ 96987 h 3748969"/>
                <a:gd name="connsiteX848" fmla="*/ 1521117 w 2130216"/>
                <a:gd name="connsiteY848" fmla="*/ 36492 h 3748969"/>
                <a:gd name="connsiteX849" fmla="*/ 1364049 w 2130216"/>
                <a:gd name="connsiteY849" fmla="*/ 671 h 3748969"/>
                <a:gd name="connsiteX850" fmla="*/ 1375519 w 2130216"/>
                <a:gd name="connsiteY850" fmla="*/ 985 h 3748969"/>
                <a:gd name="connsiteX851" fmla="*/ 1378217 w 2130216"/>
                <a:gd name="connsiteY851" fmla="*/ 18580 h 3748969"/>
                <a:gd name="connsiteX852" fmla="*/ 1367422 w 2130216"/>
                <a:gd name="connsiteY852" fmla="*/ 26121 h 3748969"/>
                <a:gd name="connsiteX853" fmla="*/ 1364723 w 2130216"/>
                <a:gd name="connsiteY853" fmla="*/ 26121 h 3748969"/>
                <a:gd name="connsiteX854" fmla="*/ 1356627 w 2130216"/>
                <a:gd name="connsiteY854" fmla="*/ 6013 h 3748969"/>
                <a:gd name="connsiteX855" fmla="*/ 1364049 w 2130216"/>
                <a:gd name="connsiteY855" fmla="*/ 671 h 3748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</a:cxnLst>
              <a:rect l="l" t="t" r="r" b="b"/>
              <a:pathLst>
                <a:path w="2130216" h="3748969">
                  <a:moveTo>
                    <a:pt x="1620945" y="2387657"/>
                  </a:moveTo>
                  <a:cubicBezTo>
                    <a:pt x="1641265" y="2398018"/>
                    <a:pt x="1646345" y="2408378"/>
                    <a:pt x="1666665" y="2429099"/>
                  </a:cubicBezTo>
                  <a:cubicBezTo>
                    <a:pt x="1664125" y="2436869"/>
                    <a:pt x="1661585" y="2434279"/>
                    <a:pt x="1656505" y="2434279"/>
                  </a:cubicBezTo>
                  <a:cubicBezTo>
                    <a:pt x="1651425" y="2431689"/>
                    <a:pt x="1651425" y="2429099"/>
                    <a:pt x="1648885" y="2426509"/>
                  </a:cubicBezTo>
                  <a:cubicBezTo>
                    <a:pt x="1648885" y="2426509"/>
                    <a:pt x="1643805" y="2426509"/>
                    <a:pt x="1643805" y="2426509"/>
                  </a:cubicBezTo>
                  <a:cubicBezTo>
                    <a:pt x="1641265" y="2426509"/>
                    <a:pt x="1615865" y="2403198"/>
                    <a:pt x="1618405" y="2392837"/>
                  </a:cubicBezTo>
                  <a:cubicBezTo>
                    <a:pt x="1618405" y="2390247"/>
                    <a:pt x="1620945" y="2387657"/>
                    <a:pt x="1620945" y="2387657"/>
                  </a:cubicBezTo>
                  <a:close/>
                  <a:moveTo>
                    <a:pt x="1664356" y="2300345"/>
                  </a:moveTo>
                  <a:cubicBezTo>
                    <a:pt x="1669551" y="2302885"/>
                    <a:pt x="1669551" y="2302885"/>
                    <a:pt x="1672149" y="2300345"/>
                  </a:cubicBezTo>
                  <a:cubicBezTo>
                    <a:pt x="1672149" y="2302885"/>
                    <a:pt x="1672149" y="2305425"/>
                    <a:pt x="1674747" y="2305425"/>
                  </a:cubicBezTo>
                  <a:cubicBezTo>
                    <a:pt x="1677345" y="2305425"/>
                    <a:pt x="1679942" y="2305425"/>
                    <a:pt x="1682540" y="2307965"/>
                  </a:cubicBezTo>
                  <a:cubicBezTo>
                    <a:pt x="1682540" y="2313045"/>
                    <a:pt x="1682540" y="2315585"/>
                    <a:pt x="1679942" y="2320665"/>
                  </a:cubicBezTo>
                  <a:cubicBezTo>
                    <a:pt x="1679942" y="2323205"/>
                    <a:pt x="1674747" y="2325745"/>
                    <a:pt x="1669551" y="2325745"/>
                  </a:cubicBezTo>
                  <a:cubicBezTo>
                    <a:pt x="1666954" y="2325745"/>
                    <a:pt x="1664356" y="2325745"/>
                    <a:pt x="1661758" y="2323205"/>
                  </a:cubicBezTo>
                  <a:cubicBezTo>
                    <a:pt x="1656563" y="2323205"/>
                    <a:pt x="1653965" y="2318125"/>
                    <a:pt x="1656563" y="2313045"/>
                  </a:cubicBezTo>
                  <a:cubicBezTo>
                    <a:pt x="1659161" y="2307965"/>
                    <a:pt x="1661758" y="2305425"/>
                    <a:pt x="1664356" y="2300345"/>
                  </a:cubicBezTo>
                  <a:close/>
                  <a:moveTo>
                    <a:pt x="1233278" y="2222557"/>
                  </a:moveTo>
                  <a:cubicBezTo>
                    <a:pt x="1256658" y="2230276"/>
                    <a:pt x="1254060" y="2256004"/>
                    <a:pt x="1272244" y="2261150"/>
                  </a:cubicBezTo>
                  <a:cubicBezTo>
                    <a:pt x="1269646" y="2266295"/>
                    <a:pt x="1282635" y="2268868"/>
                    <a:pt x="1280037" y="2274014"/>
                  </a:cubicBezTo>
                  <a:cubicBezTo>
                    <a:pt x="1285233" y="2281732"/>
                    <a:pt x="1290428" y="2286878"/>
                    <a:pt x="1290428" y="2294596"/>
                  </a:cubicBezTo>
                  <a:cubicBezTo>
                    <a:pt x="1287830" y="2294596"/>
                    <a:pt x="1282635" y="2297169"/>
                    <a:pt x="1280037" y="2294596"/>
                  </a:cubicBezTo>
                  <a:cubicBezTo>
                    <a:pt x="1280037" y="2294596"/>
                    <a:pt x="1280037" y="2294596"/>
                    <a:pt x="1280037" y="2292023"/>
                  </a:cubicBezTo>
                  <a:cubicBezTo>
                    <a:pt x="1280037" y="2292023"/>
                    <a:pt x="1280037" y="2292023"/>
                    <a:pt x="1269646" y="2286878"/>
                  </a:cubicBezTo>
                  <a:cubicBezTo>
                    <a:pt x="1264451" y="2268868"/>
                    <a:pt x="1241071" y="2253431"/>
                    <a:pt x="1233278" y="2222557"/>
                  </a:cubicBezTo>
                  <a:close/>
                  <a:moveTo>
                    <a:pt x="838108" y="2114607"/>
                  </a:moveTo>
                  <a:cubicBezTo>
                    <a:pt x="843282" y="2117168"/>
                    <a:pt x="848456" y="2119728"/>
                    <a:pt x="856217" y="2124849"/>
                  </a:cubicBezTo>
                  <a:cubicBezTo>
                    <a:pt x="866565" y="2129970"/>
                    <a:pt x="861391" y="2160696"/>
                    <a:pt x="863978" y="2160696"/>
                  </a:cubicBezTo>
                  <a:cubicBezTo>
                    <a:pt x="856217" y="2181180"/>
                    <a:pt x="838108" y="2178619"/>
                    <a:pt x="838108" y="2178619"/>
                  </a:cubicBezTo>
                  <a:cubicBezTo>
                    <a:pt x="838108" y="2178619"/>
                    <a:pt x="838108" y="2178619"/>
                    <a:pt x="827760" y="2176059"/>
                  </a:cubicBezTo>
                  <a:cubicBezTo>
                    <a:pt x="827760" y="2178619"/>
                    <a:pt x="827760" y="2178619"/>
                    <a:pt x="825173" y="2178619"/>
                  </a:cubicBezTo>
                  <a:lnTo>
                    <a:pt x="825173" y="2193982"/>
                  </a:lnTo>
                  <a:cubicBezTo>
                    <a:pt x="822585" y="2193982"/>
                    <a:pt x="817411" y="2193982"/>
                    <a:pt x="814824" y="2193982"/>
                  </a:cubicBezTo>
                  <a:cubicBezTo>
                    <a:pt x="817411" y="2191422"/>
                    <a:pt x="817411" y="2181180"/>
                    <a:pt x="814824" y="2181180"/>
                  </a:cubicBezTo>
                  <a:cubicBezTo>
                    <a:pt x="814824" y="2178619"/>
                    <a:pt x="817411" y="2176059"/>
                    <a:pt x="817411" y="2176059"/>
                  </a:cubicBezTo>
                  <a:cubicBezTo>
                    <a:pt x="819998" y="2170938"/>
                    <a:pt x="796715" y="2160696"/>
                    <a:pt x="804476" y="2137651"/>
                  </a:cubicBezTo>
                  <a:cubicBezTo>
                    <a:pt x="814824" y="2114607"/>
                    <a:pt x="830347" y="2119728"/>
                    <a:pt x="838108" y="2114607"/>
                  </a:cubicBezTo>
                  <a:close/>
                  <a:moveTo>
                    <a:pt x="1685980" y="1987257"/>
                  </a:moveTo>
                  <a:cubicBezTo>
                    <a:pt x="1692124" y="1985997"/>
                    <a:pt x="1698592" y="1985366"/>
                    <a:pt x="1706353" y="1987888"/>
                  </a:cubicBezTo>
                  <a:cubicBezTo>
                    <a:pt x="1701179" y="2000494"/>
                    <a:pt x="1657199" y="2025707"/>
                    <a:pt x="1636503" y="2015622"/>
                  </a:cubicBezTo>
                  <a:cubicBezTo>
                    <a:pt x="1641677" y="2000494"/>
                    <a:pt x="1662373" y="2000494"/>
                    <a:pt x="1667548" y="1990409"/>
                  </a:cubicBezTo>
                  <a:cubicBezTo>
                    <a:pt x="1674015" y="1990409"/>
                    <a:pt x="1679836" y="1988518"/>
                    <a:pt x="1685980" y="1987257"/>
                  </a:cubicBezTo>
                  <a:close/>
                  <a:moveTo>
                    <a:pt x="1348605" y="1957445"/>
                  </a:moveTo>
                  <a:cubicBezTo>
                    <a:pt x="1361678" y="1962472"/>
                    <a:pt x="1390440" y="1975040"/>
                    <a:pt x="1390440" y="1987607"/>
                  </a:cubicBezTo>
                  <a:cubicBezTo>
                    <a:pt x="1377367" y="1982580"/>
                    <a:pt x="1345990" y="1970013"/>
                    <a:pt x="1348605" y="1957445"/>
                  </a:cubicBezTo>
                  <a:close/>
                  <a:moveTo>
                    <a:pt x="839578" y="1954270"/>
                  </a:moveTo>
                  <a:cubicBezTo>
                    <a:pt x="839578" y="1954270"/>
                    <a:pt x="842224" y="1954270"/>
                    <a:pt x="842224" y="1954270"/>
                  </a:cubicBezTo>
                  <a:cubicBezTo>
                    <a:pt x="844870" y="1954270"/>
                    <a:pt x="863391" y="1977289"/>
                    <a:pt x="863391" y="1997750"/>
                  </a:cubicBezTo>
                  <a:cubicBezTo>
                    <a:pt x="860745" y="1997750"/>
                    <a:pt x="858099" y="1997750"/>
                    <a:pt x="858099" y="1997750"/>
                  </a:cubicBezTo>
                  <a:cubicBezTo>
                    <a:pt x="858099" y="1997750"/>
                    <a:pt x="858099" y="1997750"/>
                    <a:pt x="858099" y="2000307"/>
                  </a:cubicBezTo>
                  <a:cubicBezTo>
                    <a:pt x="844870" y="1987519"/>
                    <a:pt x="850162" y="1964501"/>
                    <a:pt x="839578" y="1954270"/>
                  </a:cubicBezTo>
                  <a:close/>
                  <a:moveTo>
                    <a:pt x="827167" y="1954270"/>
                  </a:moveTo>
                  <a:cubicBezTo>
                    <a:pt x="837558" y="1964528"/>
                    <a:pt x="842753" y="1995301"/>
                    <a:pt x="837558" y="2008123"/>
                  </a:cubicBezTo>
                  <a:cubicBezTo>
                    <a:pt x="842753" y="2010687"/>
                    <a:pt x="842753" y="2013252"/>
                    <a:pt x="842753" y="2015816"/>
                  </a:cubicBezTo>
                  <a:cubicBezTo>
                    <a:pt x="840155" y="2020945"/>
                    <a:pt x="837558" y="2018381"/>
                    <a:pt x="832362" y="2020945"/>
                  </a:cubicBezTo>
                  <a:cubicBezTo>
                    <a:pt x="837558" y="2000430"/>
                    <a:pt x="814178" y="1990172"/>
                    <a:pt x="827167" y="1954270"/>
                  </a:cubicBezTo>
                  <a:close/>
                  <a:moveTo>
                    <a:pt x="827671" y="1922520"/>
                  </a:moveTo>
                  <a:cubicBezTo>
                    <a:pt x="834815" y="1925242"/>
                    <a:pt x="825290" y="1936127"/>
                    <a:pt x="830053" y="1941570"/>
                  </a:cubicBezTo>
                  <a:cubicBezTo>
                    <a:pt x="830053" y="1941570"/>
                    <a:pt x="830053" y="1941570"/>
                    <a:pt x="825290" y="1938849"/>
                  </a:cubicBezTo>
                  <a:cubicBezTo>
                    <a:pt x="827671" y="1933406"/>
                    <a:pt x="827671" y="1927963"/>
                    <a:pt x="827671" y="1922520"/>
                  </a:cubicBezTo>
                  <a:close/>
                  <a:moveTo>
                    <a:pt x="1046482" y="1908232"/>
                  </a:moveTo>
                  <a:cubicBezTo>
                    <a:pt x="1046482" y="1908232"/>
                    <a:pt x="1046482" y="1908232"/>
                    <a:pt x="1057065" y="1910753"/>
                  </a:cubicBezTo>
                  <a:cubicBezTo>
                    <a:pt x="1059711" y="1915796"/>
                    <a:pt x="1062357" y="1920839"/>
                    <a:pt x="1065003" y="1925881"/>
                  </a:cubicBezTo>
                  <a:cubicBezTo>
                    <a:pt x="1075586" y="1933445"/>
                    <a:pt x="1080878" y="1938488"/>
                    <a:pt x="1080878" y="1951094"/>
                  </a:cubicBezTo>
                  <a:cubicBezTo>
                    <a:pt x="1078232" y="1951094"/>
                    <a:pt x="1075586" y="1951094"/>
                    <a:pt x="1072941" y="1948573"/>
                  </a:cubicBezTo>
                  <a:cubicBezTo>
                    <a:pt x="1067649" y="1948573"/>
                    <a:pt x="1067649" y="1946052"/>
                    <a:pt x="1067649" y="1943530"/>
                  </a:cubicBezTo>
                  <a:cubicBezTo>
                    <a:pt x="1067649" y="1941639"/>
                    <a:pt x="1052766" y="1926984"/>
                    <a:pt x="1046440" y="1916584"/>
                  </a:cubicBezTo>
                  <a:lnTo>
                    <a:pt x="1044442" y="1910176"/>
                  </a:lnTo>
                  <a:close/>
                  <a:moveTo>
                    <a:pt x="1043836" y="1908232"/>
                  </a:moveTo>
                  <a:lnTo>
                    <a:pt x="1044442" y="1910176"/>
                  </a:lnTo>
                  <a:lnTo>
                    <a:pt x="1043836" y="1910753"/>
                  </a:lnTo>
                  <a:cubicBezTo>
                    <a:pt x="1043836" y="1908232"/>
                    <a:pt x="1043836" y="1908232"/>
                    <a:pt x="1043836" y="1908232"/>
                  </a:cubicBezTo>
                  <a:close/>
                  <a:moveTo>
                    <a:pt x="526419" y="1862542"/>
                  </a:moveTo>
                  <a:cubicBezTo>
                    <a:pt x="531901" y="1861897"/>
                    <a:pt x="538350" y="1863187"/>
                    <a:pt x="543509" y="1865767"/>
                  </a:cubicBezTo>
                  <a:cubicBezTo>
                    <a:pt x="553828" y="1870926"/>
                    <a:pt x="553828" y="1881245"/>
                    <a:pt x="551248" y="1896723"/>
                  </a:cubicBezTo>
                  <a:cubicBezTo>
                    <a:pt x="548668" y="1894143"/>
                    <a:pt x="548668" y="1896723"/>
                    <a:pt x="548668" y="1896723"/>
                  </a:cubicBezTo>
                  <a:cubicBezTo>
                    <a:pt x="548668" y="1896723"/>
                    <a:pt x="548668" y="1896723"/>
                    <a:pt x="548668" y="1899302"/>
                  </a:cubicBezTo>
                  <a:cubicBezTo>
                    <a:pt x="548668" y="1901882"/>
                    <a:pt x="535770" y="1901882"/>
                    <a:pt x="530611" y="1899302"/>
                  </a:cubicBezTo>
                  <a:cubicBezTo>
                    <a:pt x="517712" y="1894143"/>
                    <a:pt x="515133" y="1878665"/>
                    <a:pt x="515133" y="1876085"/>
                  </a:cubicBezTo>
                  <a:cubicBezTo>
                    <a:pt x="512553" y="1876085"/>
                    <a:pt x="515133" y="1873506"/>
                    <a:pt x="515133" y="1870926"/>
                  </a:cubicBezTo>
                  <a:cubicBezTo>
                    <a:pt x="516423" y="1865767"/>
                    <a:pt x="520937" y="1863187"/>
                    <a:pt x="526419" y="1862542"/>
                  </a:cubicBezTo>
                  <a:close/>
                  <a:moveTo>
                    <a:pt x="713677" y="1859020"/>
                  </a:moveTo>
                  <a:cubicBezTo>
                    <a:pt x="729064" y="1864135"/>
                    <a:pt x="731628" y="1874366"/>
                    <a:pt x="723935" y="1892269"/>
                  </a:cubicBezTo>
                  <a:cubicBezTo>
                    <a:pt x="721370" y="1899942"/>
                    <a:pt x="716241" y="1905057"/>
                    <a:pt x="708548" y="1902500"/>
                  </a:cubicBezTo>
                  <a:cubicBezTo>
                    <a:pt x="698290" y="1899942"/>
                    <a:pt x="700855" y="1879481"/>
                    <a:pt x="703419" y="1869251"/>
                  </a:cubicBezTo>
                  <a:cubicBezTo>
                    <a:pt x="705984" y="1869251"/>
                    <a:pt x="713677" y="1861578"/>
                    <a:pt x="713677" y="1859020"/>
                  </a:cubicBezTo>
                  <a:close/>
                  <a:moveTo>
                    <a:pt x="545890" y="1848701"/>
                  </a:moveTo>
                  <a:cubicBezTo>
                    <a:pt x="545890" y="1848701"/>
                    <a:pt x="545890" y="1848701"/>
                    <a:pt x="540598" y="1860607"/>
                  </a:cubicBezTo>
                  <a:cubicBezTo>
                    <a:pt x="535307" y="1858226"/>
                    <a:pt x="530015" y="1858226"/>
                    <a:pt x="532661" y="1851082"/>
                  </a:cubicBezTo>
                  <a:cubicBezTo>
                    <a:pt x="535307" y="1846320"/>
                    <a:pt x="540598" y="1848701"/>
                    <a:pt x="545890" y="1848701"/>
                  </a:cubicBezTo>
                  <a:close/>
                  <a:moveTo>
                    <a:pt x="1319003" y="1834314"/>
                  </a:moveTo>
                  <a:cubicBezTo>
                    <a:pt x="1322495" y="1833336"/>
                    <a:pt x="1326305" y="1833336"/>
                    <a:pt x="1328845" y="1834640"/>
                  </a:cubicBezTo>
                  <a:cubicBezTo>
                    <a:pt x="1341545" y="1842464"/>
                    <a:pt x="1351705" y="1850288"/>
                    <a:pt x="1361865" y="1858112"/>
                  </a:cubicBezTo>
                  <a:cubicBezTo>
                    <a:pt x="1356785" y="1868544"/>
                    <a:pt x="1344085" y="1865936"/>
                    <a:pt x="1331385" y="1860720"/>
                  </a:cubicBezTo>
                  <a:cubicBezTo>
                    <a:pt x="1323765" y="1858112"/>
                    <a:pt x="1318685" y="1855504"/>
                    <a:pt x="1313605" y="1847680"/>
                  </a:cubicBezTo>
                  <a:cubicBezTo>
                    <a:pt x="1311065" y="1845072"/>
                    <a:pt x="1311065" y="1842464"/>
                    <a:pt x="1311065" y="1839856"/>
                  </a:cubicBezTo>
                  <a:cubicBezTo>
                    <a:pt x="1312335" y="1837248"/>
                    <a:pt x="1315510" y="1835292"/>
                    <a:pt x="1319003" y="1834314"/>
                  </a:cubicBezTo>
                  <a:close/>
                  <a:moveTo>
                    <a:pt x="705435" y="1819332"/>
                  </a:moveTo>
                  <a:cubicBezTo>
                    <a:pt x="707816" y="1824528"/>
                    <a:pt x="707816" y="1827125"/>
                    <a:pt x="707816" y="1829723"/>
                  </a:cubicBezTo>
                  <a:cubicBezTo>
                    <a:pt x="705435" y="1837516"/>
                    <a:pt x="698291" y="1842712"/>
                    <a:pt x="695909" y="1847907"/>
                  </a:cubicBezTo>
                  <a:cubicBezTo>
                    <a:pt x="695909" y="1842712"/>
                    <a:pt x="698291" y="1840114"/>
                    <a:pt x="693528" y="1840114"/>
                  </a:cubicBezTo>
                  <a:cubicBezTo>
                    <a:pt x="695909" y="1837516"/>
                    <a:pt x="698291" y="1834918"/>
                    <a:pt x="698291" y="1832321"/>
                  </a:cubicBezTo>
                  <a:cubicBezTo>
                    <a:pt x="698291" y="1832321"/>
                    <a:pt x="695909" y="1827125"/>
                    <a:pt x="698291" y="1824528"/>
                  </a:cubicBezTo>
                  <a:cubicBezTo>
                    <a:pt x="698291" y="1821930"/>
                    <a:pt x="703053" y="1821930"/>
                    <a:pt x="705435" y="1819332"/>
                  </a:cubicBezTo>
                  <a:close/>
                  <a:moveTo>
                    <a:pt x="811202" y="1817745"/>
                  </a:moveTo>
                  <a:cubicBezTo>
                    <a:pt x="816361" y="1820240"/>
                    <a:pt x="818941" y="1842692"/>
                    <a:pt x="816361" y="1847681"/>
                  </a:cubicBezTo>
                  <a:cubicBezTo>
                    <a:pt x="816361" y="1850175"/>
                    <a:pt x="811202" y="1852670"/>
                    <a:pt x="808622" y="1852670"/>
                  </a:cubicBezTo>
                  <a:cubicBezTo>
                    <a:pt x="798303" y="1847681"/>
                    <a:pt x="808622" y="1825229"/>
                    <a:pt x="811202" y="1817745"/>
                  </a:cubicBezTo>
                  <a:close/>
                  <a:moveTo>
                    <a:pt x="739036" y="1817745"/>
                  </a:moveTo>
                  <a:cubicBezTo>
                    <a:pt x="741682" y="1820259"/>
                    <a:pt x="744328" y="1822772"/>
                    <a:pt x="741682" y="1825286"/>
                  </a:cubicBezTo>
                  <a:cubicBezTo>
                    <a:pt x="741682" y="1827799"/>
                    <a:pt x="739036" y="1830313"/>
                    <a:pt x="736391" y="1832826"/>
                  </a:cubicBezTo>
                  <a:cubicBezTo>
                    <a:pt x="736391" y="1837853"/>
                    <a:pt x="736391" y="1840367"/>
                    <a:pt x="736391" y="1842880"/>
                  </a:cubicBezTo>
                  <a:cubicBezTo>
                    <a:pt x="733745" y="1845394"/>
                    <a:pt x="733745" y="1847907"/>
                    <a:pt x="728453" y="1845394"/>
                  </a:cubicBezTo>
                  <a:cubicBezTo>
                    <a:pt x="731099" y="1837853"/>
                    <a:pt x="731099" y="1832826"/>
                    <a:pt x="733745" y="1827799"/>
                  </a:cubicBezTo>
                  <a:cubicBezTo>
                    <a:pt x="733745" y="1822772"/>
                    <a:pt x="736391" y="1820259"/>
                    <a:pt x="739036" y="1817745"/>
                  </a:cubicBezTo>
                  <a:close/>
                  <a:moveTo>
                    <a:pt x="530737" y="1806632"/>
                  </a:moveTo>
                  <a:cubicBezTo>
                    <a:pt x="533335" y="1806632"/>
                    <a:pt x="535932" y="1806632"/>
                    <a:pt x="538530" y="1806632"/>
                  </a:cubicBezTo>
                  <a:cubicBezTo>
                    <a:pt x="541128" y="1809278"/>
                    <a:pt x="541128" y="1811924"/>
                    <a:pt x="541128" y="1814569"/>
                  </a:cubicBezTo>
                  <a:cubicBezTo>
                    <a:pt x="535932" y="1830444"/>
                    <a:pt x="525542" y="1830444"/>
                    <a:pt x="512553" y="1825153"/>
                  </a:cubicBezTo>
                  <a:cubicBezTo>
                    <a:pt x="512553" y="1825153"/>
                    <a:pt x="512553" y="1819861"/>
                    <a:pt x="515151" y="1814569"/>
                  </a:cubicBezTo>
                  <a:cubicBezTo>
                    <a:pt x="515151" y="1811924"/>
                    <a:pt x="522944" y="1806632"/>
                    <a:pt x="530737" y="1806632"/>
                  </a:cubicBezTo>
                  <a:close/>
                  <a:moveTo>
                    <a:pt x="1639023" y="1791181"/>
                  </a:moveTo>
                  <a:cubicBezTo>
                    <a:pt x="1644199" y="1793774"/>
                    <a:pt x="1649376" y="1801553"/>
                    <a:pt x="1654553" y="1809331"/>
                  </a:cubicBezTo>
                  <a:cubicBezTo>
                    <a:pt x="1657141" y="1814517"/>
                    <a:pt x="1651964" y="1827482"/>
                    <a:pt x="1657141" y="1830074"/>
                  </a:cubicBezTo>
                  <a:cubicBezTo>
                    <a:pt x="1649376" y="1848225"/>
                    <a:pt x="1636435" y="1863782"/>
                    <a:pt x="1618316" y="1856003"/>
                  </a:cubicBezTo>
                  <a:cubicBezTo>
                    <a:pt x="1615728" y="1853411"/>
                    <a:pt x="1613140" y="1853411"/>
                    <a:pt x="1610551" y="1850818"/>
                  </a:cubicBezTo>
                  <a:cubicBezTo>
                    <a:pt x="1613140" y="1853411"/>
                    <a:pt x="1613140" y="1853411"/>
                    <a:pt x="1610551" y="1858596"/>
                  </a:cubicBezTo>
                  <a:cubicBezTo>
                    <a:pt x="1597610" y="1861189"/>
                    <a:pt x="1595021" y="1863782"/>
                    <a:pt x="1584668" y="1858596"/>
                  </a:cubicBezTo>
                  <a:cubicBezTo>
                    <a:pt x="1576903" y="1856003"/>
                    <a:pt x="1576903" y="1850818"/>
                    <a:pt x="1566550" y="1848225"/>
                  </a:cubicBezTo>
                  <a:cubicBezTo>
                    <a:pt x="1566550" y="1848225"/>
                    <a:pt x="1566550" y="1848225"/>
                    <a:pt x="1556196" y="1843039"/>
                  </a:cubicBezTo>
                  <a:cubicBezTo>
                    <a:pt x="1556196" y="1845632"/>
                    <a:pt x="1556196" y="1845632"/>
                    <a:pt x="1556196" y="1845632"/>
                  </a:cubicBezTo>
                  <a:cubicBezTo>
                    <a:pt x="1553608" y="1845632"/>
                    <a:pt x="1556196" y="1843039"/>
                    <a:pt x="1551020" y="1843039"/>
                  </a:cubicBezTo>
                  <a:cubicBezTo>
                    <a:pt x="1548431" y="1840446"/>
                    <a:pt x="1551020" y="1843039"/>
                    <a:pt x="1548431" y="1843039"/>
                  </a:cubicBezTo>
                  <a:cubicBezTo>
                    <a:pt x="1545843" y="1843039"/>
                    <a:pt x="1543255" y="1837853"/>
                    <a:pt x="1538078" y="1837853"/>
                  </a:cubicBezTo>
                  <a:cubicBezTo>
                    <a:pt x="1545843" y="1827482"/>
                    <a:pt x="1579491" y="1832667"/>
                    <a:pt x="1597610" y="1840446"/>
                  </a:cubicBezTo>
                  <a:cubicBezTo>
                    <a:pt x="1597610" y="1840446"/>
                    <a:pt x="1600198" y="1843039"/>
                    <a:pt x="1600198" y="1843039"/>
                  </a:cubicBezTo>
                  <a:cubicBezTo>
                    <a:pt x="1592433" y="1835260"/>
                    <a:pt x="1589845" y="1824889"/>
                    <a:pt x="1595021" y="1809331"/>
                  </a:cubicBezTo>
                  <a:cubicBezTo>
                    <a:pt x="1600198" y="1793774"/>
                    <a:pt x="1623493" y="1785995"/>
                    <a:pt x="1639023" y="1791181"/>
                  </a:cubicBezTo>
                  <a:close/>
                  <a:moveTo>
                    <a:pt x="287616" y="1790757"/>
                  </a:moveTo>
                  <a:cubicBezTo>
                    <a:pt x="300438" y="1796130"/>
                    <a:pt x="303003" y="1804190"/>
                    <a:pt x="297874" y="1817623"/>
                  </a:cubicBezTo>
                  <a:cubicBezTo>
                    <a:pt x="297874" y="1817623"/>
                    <a:pt x="292745" y="1825682"/>
                    <a:pt x="282487" y="1820309"/>
                  </a:cubicBezTo>
                  <a:cubicBezTo>
                    <a:pt x="274794" y="1817623"/>
                    <a:pt x="269665" y="1814936"/>
                    <a:pt x="272229" y="1804190"/>
                  </a:cubicBezTo>
                  <a:cubicBezTo>
                    <a:pt x="274794" y="1796130"/>
                    <a:pt x="279923" y="1790757"/>
                    <a:pt x="287616" y="1790757"/>
                  </a:cubicBezTo>
                  <a:close/>
                  <a:moveTo>
                    <a:pt x="972350" y="1724082"/>
                  </a:moveTo>
                  <a:cubicBezTo>
                    <a:pt x="977257" y="1726728"/>
                    <a:pt x="991978" y="1729374"/>
                    <a:pt x="989525" y="1737311"/>
                  </a:cubicBezTo>
                  <a:cubicBezTo>
                    <a:pt x="984618" y="1747894"/>
                    <a:pt x="977257" y="1747894"/>
                    <a:pt x="974804" y="1747894"/>
                  </a:cubicBezTo>
                  <a:cubicBezTo>
                    <a:pt x="967444" y="1745248"/>
                    <a:pt x="964990" y="1737311"/>
                    <a:pt x="967444" y="1729374"/>
                  </a:cubicBezTo>
                  <a:cubicBezTo>
                    <a:pt x="969897" y="1732019"/>
                    <a:pt x="969897" y="1729374"/>
                    <a:pt x="972350" y="1724082"/>
                  </a:cubicBezTo>
                  <a:close/>
                  <a:moveTo>
                    <a:pt x="1204385" y="1693920"/>
                  </a:moveTo>
                  <a:cubicBezTo>
                    <a:pt x="1209783" y="1696490"/>
                    <a:pt x="1204385" y="1704201"/>
                    <a:pt x="1207084" y="1709341"/>
                  </a:cubicBezTo>
                  <a:cubicBezTo>
                    <a:pt x="1215181" y="1717052"/>
                    <a:pt x="1220578" y="1727333"/>
                    <a:pt x="1215181" y="1737614"/>
                  </a:cubicBezTo>
                  <a:cubicBezTo>
                    <a:pt x="1212482" y="1747895"/>
                    <a:pt x="1207084" y="1747895"/>
                    <a:pt x="1198988" y="1745325"/>
                  </a:cubicBezTo>
                  <a:cubicBezTo>
                    <a:pt x="1198988" y="1737614"/>
                    <a:pt x="1193590" y="1732474"/>
                    <a:pt x="1196289" y="1727333"/>
                  </a:cubicBezTo>
                  <a:cubicBezTo>
                    <a:pt x="1196289" y="1722193"/>
                    <a:pt x="1198988" y="1719623"/>
                    <a:pt x="1201687" y="1717052"/>
                  </a:cubicBezTo>
                  <a:cubicBezTo>
                    <a:pt x="1204385" y="1709341"/>
                    <a:pt x="1201687" y="1704201"/>
                    <a:pt x="1204385" y="1693920"/>
                  </a:cubicBezTo>
                  <a:close/>
                  <a:moveTo>
                    <a:pt x="1152927" y="1690745"/>
                  </a:moveTo>
                  <a:lnTo>
                    <a:pt x="1155491" y="1693360"/>
                  </a:lnTo>
                  <a:cubicBezTo>
                    <a:pt x="1150362" y="1698589"/>
                    <a:pt x="1147798" y="1701204"/>
                    <a:pt x="1147798" y="1703819"/>
                  </a:cubicBezTo>
                  <a:cubicBezTo>
                    <a:pt x="1150362" y="1706433"/>
                    <a:pt x="1147798" y="1714277"/>
                    <a:pt x="1142669" y="1722122"/>
                  </a:cubicBezTo>
                  <a:cubicBezTo>
                    <a:pt x="1140104" y="1735195"/>
                    <a:pt x="1134975" y="1735195"/>
                    <a:pt x="1129847" y="1732580"/>
                  </a:cubicBezTo>
                  <a:cubicBezTo>
                    <a:pt x="1122153" y="1727351"/>
                    <a:pt x="1122153" y="1724736"/>
                    <a:pt x="1124718" y="1716892"/>
                  </a:cubicBezTo>
                  <a:cubicBezTo>
                    <a:pt x="1127282" y="1706433"/>
                    <a:pt x="1142669" y="1701204"/>
                    <a:pt x="1152927" y="1690745"/>
                  </a:cubicBezTo>
                  <a:close/>
                  <a:moveTo>
                    <a:pt x="1049763" y="1625658"/>
                  </a:moveTo>
                  <a:lnTo>
                    <a:pt x="1057383" y="1625658"/>
                  </a:lnTo>
                  <a:cubicBezTo>
                    <a:pt x="1054843" y="1630950"/>
                    <a:pt x="1065003" y="1638887"/>
                    <a:pt x="1062463" y="1644179"/>
                  </a:cubicBezTo>
                  <a:cubicBezTo>
                    <a:pt x="1062463" y="1646825"/>
                    <a:pt x="1059923" y="1646825"/>
                    <a:pt x="1054843" y="1649470"/>
                  </a:cubicBezTo>
                  <a:cubicBezTo>
                    <a:pt x="1049763" y="1649470"/>
                    <a:pt x="1049763" y="1649470"/>
                    <a:pt x="1047223" y="1646825"/>
                  </a:cubicBezTo>
                  <a:cubicBezTo>
                    <a:pt x="1042143" y="1644179"/>
                    <a:pt x="1039603" y="1638887"/>
                    <a:pt x="1042143" y="1633596"/>
                  </a:cubicBezTo>
                  <a:cubicBezTo>
                    <a:pt x="1042143" y="1630950"/>
                    <a:pt x="1044683" y="1630950"/>
                    <a:pt x="1049763" y="1625658"/>
                  </a:cubicBezTo>
                  <a:close/>
                  <a:moveTo>
                    <a:pt x="31541" y="1571684"/>
                  </a:moveTo>
                  <a:cubicBezTo>
                    <a:pt x="31541" y="1571684"/>
                    <a:pt x="33922" y="1574330"/>
                    <a:pt x="33922" y="1574330"/>
                  </a:cubicBezTo>
                  <a:cubicBezTo>
                    <a:pt x="33922" y="1574330"/>
                    <a:pt x="36303" y="1574330"/>
                    <a:pt x="36303" y="1571684"/>
                  </a:cubicBezTo>
                  <a:cubicBezTo>
                    <a:pt x="41066" y="1576976"/>
                    <a:pt x="41066" y="1579622"/>
                    <a:pt x="41066" y="1584914"/>
                  </a:cubicBezTo>
                  <a:cubicBezTo>
                    <a:pt x="38685" y="1587560"/>
                    <a:pt x="38685" y="1587560"/>
                    <a:pt x="33922" y="1584914"/>
                  </a:cubicBezTo>
                  <a:cubicBezTo>
                    <a:pt x="26778" y="1582268"/>
                    <a:pt x="26778" y="1582268"/>
                    <a:pt x="26778" y="1579622"/>
                  </a:cubicBezTo>
                  <a:cubicBezTo>
                    <a:pt x="29159" y="1579622"/>
                    <a:pt x="26778" y="1579622"/>
                    <a:pt x="26778" y="1576976"/>
                  </a:cubicBezTo>
                  <a:cubicBezTo>
                    <a:pt x="26778" y="1576976"/>
                    <a:pt x="29159" y="1574330"/>
                    <a:pt x="31541" y="1571684"/>
                  </a:cubicBezTo>
                  <a:close/>
                  <a:moveTo>
                    <a:pt x="347453" y="1512947"/>
                  </a:moveTo>
                  <a:cubicBezTo>
                    <a:pt x="349570" y="1512947"/>
                    <a:pt x="353803" y="1512947"/>
                    <a:pt x="351686" y="1514534"/>
                  </a:cubicBezTo>
                  <a:cubicBezTo>
                    <a:pt x="349570" y="1512947"/>
                    <a:pt x="349570" y="1514534"/>
                    <a:pt x="347453" y="1512947"/>
                  </a:cubicBezTo>
                  <a:close/>
                  <a:moveTo>
                    <a:pt x="1706353" y="1506597"/>
                  </a:moveTo>
                  <a:cubicBezTo>
                    <a:pt x="1703707" y="1509375"/>
                    <a:pt x="1701061" y="1517709"/>
                    <a:pt x="1695770" y="1514931"/>
                  </a:cubicBezTo>
                  <a:cubicBezTo>
                    <a:pt x="1693124" y="1514931"/>
                    <a:pt x="1690478" y="1514931"/>
                    <a:pt x="1693124" y="1512153"/>
                  </a:cubicBezTo>
                  <a:cubicBezTo>
                    <a:pt x="1693124" y="1509375"/>
                    <a:pt x="1698416" y="1506597"/>
                    <a:pt x="1706353" y="1506597"/>
                  </a:cubicBezTo>
                  <a:close/>
                  <a:moveTo>
                    <a:pt x="232966" y="1480668"/>
                  </a:moveTo>
                  <a:cubicBezTo>
                    <a:pt x="238196" y="1478022"/>
                    <a:pt x="240810" y="1478022"/>
                    <a:pt x="243425" y="1480668"/>
                  </a:cubicBezTo>
                  <a:cubicBezTo>
                    <a:pt x="251269" y="1483314"/>
                    <a:pt x="253884" y="1493897"/>
                    <a:pt x="261728" y="1496543"/>
                  </a:cubicBezTo>
                  <a:cubicBezTo>
                    <a:pt x="253884" y="1515064"/>
                    <a:pt x="253884" y="1525647"/>
                    <a:pt x="222507" y="1512418"/>
                  </a:cubicBezTo>
                  <a:cubicBezTo>
                    <a:pt x="219893" y="1504480"/>
                    <a:pt x="217278" y="1499188"/>
                    <a:pt x="217278" y="1493897"/>
                  </a:cubicBezTo>
                  <a:cubicBezTo>
                    <a:pt x="217278" y="1496543"/>
                    <a:pt x="219893" y="1480668"/>
                    <a:pt x="232966" y="1480668"/>
                  </a:cubicBezTo>
                  <a:close/>
                  <a:moveTo>
                    <a:pt x="237877" y="1382136"/>
                  </a:moveTo>
                  <a:cubicBezTo>
                    <a:pt x="243968" y="1381774"/>
                    <a:pt x="250860" y="1382901"/>
                    <a:pt x="258553" y="1386118"/>
                  </a:cubicBezTo>
                  <a:cubicBezTo>
                    <a:pt x="279069" y="1396416"/>
                    <a:pt x="276504" y="1406713"/>
                    <a:pt x="291891" y="1414436"/>
                  </a:cubicBezTo>
                  <a:cubicBezTo>
                    <a:pt x="289326" y="1417011"/>
                    <a:pt x="284198" y="1422159"/>
                    <a:pt x="284198" y="1427308"/>
                  </a:cubicBezTo>
                  <a:cubicBezTo>
                    <a:pt x="281633" y="1432457"/>
                    <a:pt x="284198" y="1429881"/>
                    <a:pt x="284198" y="1435031"/>
                  </a:cubicBezTo>
                  <a:cubicBezTo>
                    <a:pt x="271375" y="1468497"/>
                    <a:pt x="245731" y="1468497"/>
                    <a:pt x="225216" y="1460774"/>
                  </a:cubicBezTo>
                  <a:cubicBezTo>
                    <a:pt x="191878" y="1447902"/>
                    <a:pt x="207264" y="1409287"/>
                    <a:pt x="204700" y="1409287"/>
                  </a:cubicBezTo>
                  <a:cubicBezTo>
                    <a:pt x="208547" y="1397703"/>
                    <a:pt x="219606" y="1383222"/>
                    <a:pt x="237877" y="1382136"/>
                  </a:cubicBezTo>
                  <a:close/>
                  <a:moveTo>
                    <a:pt x="1413723" y="1357371"/>
                  </a:moveTo>
                  <a:cubicBezTo>
                    <a:pt x="1415840" y="1364855"/>
                    <a:pt x="1415840" y="1367350"/>
                    <a:pt x="1413723" y="1374833"/>
                  </a:cubicBezTo>
                  <a:cubicBezTo>
                    <a:pt x="1409490" y="1372339"/>
                    <a:pt x="1411607" y="1364855"/>
                    <a:pt x="1413723" y="1357371"/>
                  </a:cubicBezTo>
                  <a:close/>
                  <a:moveTo>
                    <a:pt x="1850617" y="1308158"/>
                  </a:moveTo>
                  <a:cubicBezTo>
                    <a:pt x="1853197" y="1310653"/>
                    <a:pt x="1863516" y="1315643"/>
                    <a:pt x="1860936" y="1318137"/>
                  </a:cubicBezTo>
                  <a:cubicBezTo>
                    <a:pt x="1860936" y="1320632"/>
                    <a:pt x="1855777" y="1325621"/>
                    <a:pt x="1853197" y="1325621"/>
                  </a:cubicBezTo>
                  <a:cubicBezTo>
                    <a:pt x="1848038" y="1323127"/>
                    <a:pt x="1845458" y="1318137"/>
                    <a:pt x="1842878" y="1315643"/>
                  </a:cubicBezTo>
                  <a:cubicBezTo>
                    <a:pt x="1845458" y="1313148"/>
                    <a:pt x="1848038" y="1310653"/>
                    <a:pt x="1850617" y="1308158"/>
                  </a:cubicBezTo>
                  <a:close/>
                  <a:moveTo>
                    <a:pt x="1824508" y="1276409"/>
                  </a:moveTo>
                  <a:cubicBezTo>
                    <a:pt x="1835394" y="1279130"/>
                    <a:pt x="1838115" y="1281851"/>
                    <a:pt x="1835394" y="1292737"/>
                  </a:cubicBezTo>
                  <a:cubicBezTo>
                    <a:pt x="1832672" y="1292737"/>
                    <a:pt x="1832672" y="1295459"/>
                    <a:pt x="1829951" y="1292737"/>
                  </a:cubicBezTo>
                  <a:cubicBezTo>
                    <a:pt x="1819065" y="1290016"/>
                    <a:pt x="1821787" y="1284573"/>
                    <a:pt x="1824508" y="1276409"/>
                  </a:cubicBezTo>
                  <a:close/>
                  <a:moveTo>
                    <a:pt x="1938128" y="1138297"/>
                  </a:moveTo>
                  <a:cubicBezTo>
                    <a:pt x="1938128" y="1138297"/>
                    <a:pt x="1938128" y="1138297"/>
                    <a:pt x="1958766" y="1145441"/>
                  </a:cubicBezTo>
                  <a:cubicBezTo>
                    <a:pt x="1956186" y="1147822"/>
                    <a:pt x="1951027" y="1145441"/>
                    <a:pt x="1945867" y="1145441"/>
                  </a:cubicBezTo>
                  <a:cubicBezTo>
                    <a:pt x="1940708" y="1143059"/>
                    <a:pt x="1938128" y="1140678"/>
                    <a:pt x="1938128" y="1138297"/>
                  </a:cubicBezTo>
                  <a:close/>
                  <a:moveTo>
                    <a:pt x="328403" y="1135220"/>
                  </a:moveTo>
                  <a:cubicBezTo>
                    <a:pt x="330943" y="1132304"/>
                    <a:pt x="334118" y="1132951"/>
                    <a:pt x="341738" y="1135544"/>
                  </a:cubicBezTo>
                  <a:cubicBezTo>
                    <a:pt x="341738" y="1140730"/>
                    <a:pt x="369678" y="1161474"/>
                    <a:pt x="356978" y="1195182"/>
                  </a:cubicBezTo>
                  <a:cubicBezTo>
                    <a:pt x="354438" y="1202960"/>
                    <a:pt x="349358" y="1208146"/>
                    <a:pt x="339198" y="1202960"/>
                  </a:cubicBezTo>
                  <a:cubicBezTo>
                    <a:pt x="334118" y="1200367"/>
                    <a:pt x="329038" y="1192589"/>
                    <a:pt x="329038" y="1182217"/>
                  </a:cubicBezTo>
                  <a:cubicBezTo>
                    <a:pt x="321418" y="1177031"/>
                    <a:pt x="318878" y="1166660"/>
                    <a:pt x="318878" y="1156288"/>
                  </a:cubicBezTo>
                  <a:cubicBezTo>
                    <a:pt x="323958" y="1144620"/>
                    <a:pt x="325863" y="1138138"/>
                    <a:pt x="328403" y="1135220"/>
                  </a:cubicBezTo>
                  <a:close/>
                  <a:moveTo>
                    <a:pt x="1065995" y="1038086"/>
                  </a:moveTo>
                  <a:cubicBezTo>
                    <a:pt x="1069633" y="1037391"/>
                    <a:pt x="1074263" y="1038086"/>
                    <a:pt x="1080878" y="1039475"/>
                  </a:cubicBezTo>
                  <a:cubicBezTo>
                    <a:pt x="1072940" y="1047809"/>
                    <a:pt x="1067649" y="1047809"/>
                    <a:pt x="1057065" y="1045031"/>
                  </a:cubicBezTo>
                  <a:cubicBezTo>
                    <a:pt x="1059711" y="1040864"/>
                    <a:pt x="1062357" y="1038780"/>
                    <a:pt x="1065995" y="1038086"/>
                  </a:cubicBezTo>
                  <a:close/>
                  <a:moveTo>
                    <a:pt x="909957" y="947116"/>
                  </a:moveTo>
                  <a:cubicBezTo>
                    <a:pt x="917895" y="952106"/>
                    <a:pt x="928478" y="962084"/>
                    <a:pt x="923186" y="972063"/>
                  </a:cubicBezTo>
                  <a:cubicBezTo>
                    <a:pt x="923186" y="977052"/>
                    <a:pt x="915249" y="979547"/>
                    <a:pt x="909957" y="979547"/>
                  </a:cubicBezTo>
                  <a:cubicBezTo>
                    <a:pt x="904665" y="979547"/>
                    <a:pt x="902019" y="979547"/>
                    <a:pt x="899374" y="979547"/>
                  </a:cubicBezTo>
                  <a:cubicBezTo>
                    <a:pt x="891436" y="977052"/>
                    <a:pt x="888790" y="969568"/>
                    <a:pt x="891436" y="959589"/>
                  </a:cubicBezTo>
                  <a:cubicBezTo>
                    <a:pt x="894082" y="954600"/>
                    <a:pt x="899374" y="944622"/>
                    <a:pt x="909957" y="947116"/>
                  </a:cubicBezTo>
                  <a:close/>
                  <a:moveTo>
                    <a:pt x="160445" y="941447"/>
                  </a:moveTo>
                  <a:cubicBezTo>
                    <a:pt x="170605" y="949140"/>
                    <a:pt x="180765" y="954268"/>
                    <a:pt x="175685" y="967090"/>
                  </a:cubicBezTo>
                  <a:cubicBezTo>
                    <a:pt x="173145" y="972219"/>
                    <a:pt x="162985" y="974784"/>
                    <a:pt x="160445" y="972219"/>
                  </a:cubicBezTo>
                  <a:cubicBezTo>
                    <a:pt x="142665" y="967090"/>
                    <a:pt x="147745" y="954268"/>
                    <a:pt x="147745" y="944011"/>
                  </a:cubicBezTo>
                  <a:cubicBezTo>
                    <a:pt x="152825" y="944011"/>
                    <a:pt x="157905" y="946576"/>
                    <a:pt x="160445" y="941447"/>
                  </a:cubicBezTo>
                  <a:close/>
                  <a:moveTo>
                    <a:pt x="966895" y="863092"/>
                  </a:moveTo>
                  <a:cubicBezTo>
                    <a:pt x="974515" y="865700"/>
                    <a:pt x="974515" y="876132"/>
                    <a:pt x="969435" y="886564"/>
                  </a:cubicBezTo>
                  <a:cubicBezTo>
                    <a:pt x="969435" y="889172"/>
                    <a:pt x="966895" y="891780"/>
                    <a:pt x="966895" y="894388"/>
                  </a:cubicBezTo>
                  <a:cubicBezTo>
                    <a:pt x="964355" y="894388"/>
                    <a:pt x="964355" y="891780"/>
                    <a:pt x="964355" y="891780"/>
                  </a:cubicBezTo>
                  <a:cubicBezTo>
                    <a:pt x="961815" y="891780"/>
                    <a:pt x="961815" y="891780"/>
                    <a:pt x="961815" y="891780"/>
                  </a:cubicBezTo>
                  <a:cubicBezTo>
                    <a:pt x="961815" y="891780"/>
                    <a:pt x="959275" y="894388"/>
                    <a:pt x="961815" y="896996"/>
                  </a:cubicBezTo>
                  <a:cubicBezTo>
                    <a:pt x="951655" y="891780"/>
                    <a:pt x="949115" y="878740"/>
                    <a:pt x="951655" y="870916"/>
                  </a:cubicBezTo>
                  <a:cubicBezTo>
                    <a:pt x="954195" y="865700"/>
                    <a:pt x="959275" y="860484"/>
                    <a:pt x="966895" y="863092"/>
                  </a:cubicBezTo>
                  <a:close/>
                  <a:moveTo>
                    <a:pt x="9624" y="839233"/>
                  </a:moveTo>
                  <a:cubicBezTo>
                    <a:pt x="11167" y="838908"/>
                    <a:pt x="13020" y="839558"/>
                    <a:pt x="15489" y="840856"/>
                  </a:cubicBezTo>
                  <a:cubicBezTo>
                    <a:pt x="20428" y="840856"/>
                    <a:pt x="20428" y="846052"/>
                    <a:pt x="17958" y="851247"/>
                  </a:cubicBezTo>
                  <a:cubicBezTo>
                    <a:pt x="17958" y="853845"/>
                    <a:pt x="13020" y="866834"/>
                    <a:pt x="5611" y="864236"/>
                  </a:cubicBezTo>
                  <a:cubicBezTo>
                    <a:pt x="3142" y="861638"/>
                    <a:pt x="-1797" y="853845"/>
                    <a:pt x="672" y="851247"/>
                  </a:cubicBezTo>
                  <a:cubicBezTo>
                    <a:pt x="672" y="848650"/>
                    <a:pt x="3142" y="843454"/>
                    <a:pt x="5611" y="843454"/>
                  </a:cubicBezTo>
                  <a:cubicBezTo>
                    <a:pt x="6846" y="840856"/>
                    <a:pt x="8081" y="839558"/>
                    <a:pt x="9624" y="839233"/>
                  </a:cubicBezTo>
                  <a:close/>
                  <a:moveTo>
                    <a:pt x="2000041" y="806508"/>
                  </a:moveTo>
                  <a:cubicBezTo>
                    <a:pt x="2000041" y="809286"/>
                    <a:pt x="1976568" y="817621"/>
                    <a:pt x="1963528" y="814843"/>
                  </a:cubicBezTo>
                  <a:cubicBezTo>
                    <a:pt x="1966136" y="809286"/>
                    <a:pt x="1992217" y="806508"/>
                    <a:pt x="2000041" y="806508"/>
                  </a:cubicBezTo>
                  <a:close/>
                  <a:moveTo>
                    <a:pt x="662076" y="798572"/>
                  </a:moveTo>
                  <a:cubicBezTo>
                    <a:pt x="680828" y="806631"/>
                    <a:pt x="680828" y="817377"/>
                    <a:pt x="680828" y="828123"/>
                  </a:cubicBezTo>
                  <a:cubicBezTo>
                    <a:pt x="672791" y="825437"/>
                    <a:pt x="667433" y="833497"/>
                    <a:pt x="651360" y="828123"/>
                  </a:cubicBezTo>
                  <a:cubicBezTo>
                    <a:pt x="640644" y="822750"/>
                    <a:pt x="637965" y="817377"/>
                    <a:pt x="640644" y="806631"/>
                  </a:cubicBezTo>
                  <a:cubicBezTo>
                    <a:pt x="643323" y="798572"/>
                    <a:pt x="648681" y="801258"/>
                    <a:pt x="656718" y="801258"/>
                  </a:cubicBezTo>
                  <a:cubicBezTo>
                    <a:pt x="659397" y="798572"/>
                    <a:pt x="659397" y="798572"/>
                    <a:pt x="662076" y="798572"/>
                  </a:cubicBezTo>
                  <a:close/>
                  <a:moveTo>
                    <a:pt x="1920665" y="783688"/>
                  </a:moveTo>
                  <a:lnTo>
                    <a:pt x="1921371" y="784892"/>
                  </a:lnTo>
                  <a:lnTo>
                    <a:pt x="1920665" y="786268"/>
                  </a:lnTo>
                  <a:cubicBezTo>
                    <a:pt x="1920665" y="786268"/>
                    <a:pt x="1920665" y="783688"/>
                    <a:pt x="1920665" y="783688"/>
                  </a:cubicBezTo>
                  <a:close/>
                  <a:moveTo>
                    <a:pt x="1923311" y="781108"/>
                  </a:moveTo>
                  <a:cubicBezTo>
                    <a:pt x="1925957" y="783688"/>
                    <a:pt x="1936540" y="791427"/>
                    <a:pt x="1936540" y="794007"/>
                  </a:cubicBezTo>
                  <a:cubicBezTo>
                    <a:pt x="1933894" y="799166"/>
                    <a:pt x="1933894" y="799166"/>
                    <a:pt x="1931248" y="801746"/>
                  </a:cubicBezTo>
                  <a:lnTo>
                    <a:pt x="1921371" y="784892"/>
                  </a:lnTo>
                  <a:close/>
                  <a:moveTo>
                    <a:pt x="1025784" y="770538"/>
                  </a:moveTo>
                  <a:cubicBezTo>
                    <a:pt x="1031145" y="768589"/>
                    <a:pt x="1036627" y="768265"/>
                    <a:pt x="1041786" y="770862"/>
                  </a:cubicBezTo>
                  <a:cubicBezTo>
                    <a:pt x="1054685" y="776058"/>
                    <a:pt x="1039207" y="789046"/>
                    <a:pt x="1049525" y="794242"/>
                  </a:cubicBezTo>
                  <a:cubicBezTo>
                    <a:pt x="1049525" y="794242"/>
                    <a:pt x="1052105" y="791644"/>
                    <a:pt x="1052105" y="791644"/>
                  </a:cubicBezTo>
                  <a:cubicBezTo>
                    <a:pt x="1072743" y="804633"/>
                    <a:pt x="1085641" y="812426"/>
                    <a:pt x="1070163" y="853990"/>
                  </a:cubicBezTo>
                  <a:cubicBezTo>
                    <a:pt x="1065004" y="864381"/>
                    <a:pt x="1046946" y="861783"/>
                    <a:pt x="1041786" y="874772"/>
                  </a:cubicBezTo>
                  <a:cubicBezTo>
                    <a:pt x="1010830" y="861783"/>
                    <a:pt x="1023728" y="828012"/>
                    <a:pt x="1008250" y="822817"/>
                  </a:cubicBezTo>
                  <a:cubicBezTo>
                    <a:pt x="1000511" y="820219"/>
                    <a:pt x="995352" y="825415"/>
                    <a:pt x="990192" y="822817"/>
                  </a:cubicBezTo>
                  <a:cubicBezTo>
                    <a:pt x="982453" y="817622"/>
                    <a:pt x="982453" y="812426"/>
                    <a:pt x="987613" y="802035"/>
                  </a:cubicBezTo>
                  <a:cubicBezTo>
                    <a:pt x="990192" y="802035"/>
                    <a:pt x="992772" y="802035"/>
                    <a:pt x="992772" y="799437"/>
                  </a:cubicBezTo>
                  <a:cubicBezTo>
                    <a:pt x="992772" y="799437"/>
                    <a:pt x="992772" y="796840"/>
                    <a:pt x="992772" y="796840"/>
                  </a:cubicBezTo>
                  <a:cubicBezTo>
                    <a:pt x="994707" y="796840"/>
                    <a:pt x="1009701" y="776383"/>
                    <a:pt x="1025784" y="770538"/>
                  </a:cubicBezTo>
                  <a:close/>
                  <a:moveTo>
                    <a:pt x="1940668" y="754121"/>
                  </a:moveTo>
                  <a:cubicBezTo>
                    <a:pt x="1941303" y="754438"/>
                    <a:pt x="1941938" y="755073"/>
                    <a:pt x="1943208" y="755073"/>
                  </a:cubicBezTo>
                  <a:cubicBezTo>
                    <a:pt x="1945748" y="755073"/>
                    <a:pt x="1945748" y="757613"/>
                    <a:pt x="1950828" y="760154"/>
                  </a:cubicBezTo>
                  <a:cubicBezTo>
                    <a:pt x="1948288" y="762693"/>
                    <a:pt x="1945748" y="765233"/>
                    <a:pt x="1945748" y="765233"/>
                  </a:cubicBezTo>
                  <a:cubicBezTo>
                    <a:pt x="1940668" y="762693"/>
                    <a:pt x="1940668" y="757613"/>
                    <a:pt x="1938128" y="755073"/>
                  </a:cubicBezTo>
                  <a:cubicBezTo>
                    <a:pt x="1939398" y="753803"/>
                    <a:pt x="1940033" y="753803"/>
                    <a:pt x="1940668" y="754121"/>
                  </a:cubicBezTo>
                  <a:close/>
                  <a:moveTo>
                    <a:pt x="853412" y="728721"/>
                  </a:moveTo>
                  <a:cubicBezTo>
                    <a:pt x="863391" y="736659"/>
                    <a:pt x="855907" y="749888"/>
                    <a:pt x="853412" y="760471"/>
                  </a:cubicBezTo>
                  <a:cubicBezTo>
                    <a:pt x="845928" y="757826"/>
                    <a:pt x="850918" y="736659"/>
                    <a:pt x="853412" y="728721"/>
                  </a:cubicBezTo>
                  <a:close/>
                  <a:moveTo>
                    <a:pt x="1097944" y="719196"/>
                  </a:moveTo>
                  <a:cubicBezTo>
                    <a:pt x="1103103" y="721794"/>
                    <a:pt x="1105683" y="721794"/>
                    <a:pt x="1103103" y="724392"/>
                  </a:cubicBezTo>
                  <a:cubicBezTo>
                    <a:pt x="1105683" y="724392"/>
                    <a:pt x="1118582" y="726990"/>
                    <a:pt x="1121161" y="729587"/>
                  </a:cubicBezTo>
                  <a:cubicBezTo>
                    <a:pt x="1123741" y="729587"/>
                    <a:pt x="1123741" y="729587"/>
                    <a:pt x="1123741" y="732185"/>
                  </a:cubicBezTo>
                  <a:cubicBezTo>
                    <a:pt x="1118582" y="742576"/>
                    <a:pt x="1118582" y="737381"/>
                    <a:pt x="1116002" y="739978"/>
                  </a:cubicBezTo>
                  <a:cubicBezTo>
                    <a:pt x="1116002" y="742576"/>
                    <a:pt x="1123741" y="739978"/>
                    <a:pt x="1123741" y="747771"/>
                  </a:cubicBezTo>
                  <a:cubicBezTo>
                    <a:pt x="1121161" y="750369"/>
                    <a:pt x="1118582" y="752967"/>
                    <a:pt x="1118582" y="755565"/>
                  </a:cubicBezTo>
                  <a:cubicBezTo>
                    <a:pt x="1110843" y="760760"/>
                    <a:pt x="1095364" y="804922"/>
                    <a:pt x="1069567" y="794531"/>
                  </a:cubicBezTo>
                  <a:cubicBezTo>
                    <a:pt x="1061828" y="791933"/>
                    <a:pt x="1066988" y="781542"/>
                    <a:pt x="1069567" y="771151"/>
                  </a:cubicBezTo>
                  <a:cubicBezTo>
                    <a:pt x="1074727" y="773749"/>
                    <a:pt x="1072147" y="771151"/>
                    <a:pt x="1074727" y="763358"/>
                  </a:cubicBezTo>
                  <a:cubicBezTo>
                    <a:pt x="1074727" y="763358"/>
                    <a:pt x="1097944" y="758162"/>
                    <a:pt x="1116002" y="737381"/>
                  </a:cubicBezTo>
                  <a:cubicBezTo>
                    <a:pt x="1113422" y="734783"/>
                    <a:pt x="1110843" y="737381"/>
                    <a:pt x="1110843" y="737381"/>
                  </a:cubicBezTo>
                  <a:cubicBezTo>
                    <a:pt x="1108263" y="734783"/>
                    <a:pt x="1108263" y="737381"/>
                    <a:pt x="1110843" y="732185"/>
                  </a:cubicBezTo>
                  <a:cubicBezTo>
                    <a:pt x="1105683" y="729587"/>
                    <a:pt x="1103103" y="729587"/>
                    <a:pt x="1100524" y="729587"/>
                  </a:cubicBezTo>
                  <a:cubicBezTo>
                    <a:pt x="1097944" y="726990"/>
                    <a:pt x="1095364" y="724392"/>
                    <a:pt x="1097944" y="719196"/>
                  </a:cubicBezTo>
                  <a:close/>
                  <a:moveTo>
                    <a:pt x="1044799" y="693796"/>
                  </a:moveTo>
                  <a:cubicBezTo>
                    <a:pt x="1057787" y="698823"/>
                    <a:pt x="1096753" y="718931"/>
                    <a:pt x="1094155" y="721445"/>
                  </a:cubicBezTo>
                  <a:cubicBezTo>
                    <a:pt x="1094155" y="723958"/>
                    <a:pt x="1091558" y="721445"/>
                    <a:pt x="1086362" y="721445"/>
                  </a:cubicBezTo>
                  <a:cubicBezTo>
                    <a:pt x="1083764" y="718931"/>
                    <a:pt x="1068178" y="716418"/>
                    <a:pt x="1055189" y="711391"/>
                  </a:cubicBezTo>
                  <a:cubicBezTo>
                    <a:pt x="1047396" y="708877"/>
                    <a:pt x="1039603" y="703850"/>
                    <a:pt x="1042201" y="698823"/>
                  </a:cubicBezTo>
                  <a:cubicBezTo>
                    <a:pt x="1042201" y="696310"/>
                    <a:pt x="1042201" y="693796"/>
                    <a:pt x="1044799" y="693796"/>
                  </a:cubicBezTo>
                  <a:close/>
                  <a:moveTo>
                    <a:pt x="447465" y="682683"/>
                  </a:moveTo>
                  <a:cubicBezTo>
                    <a:pt x="450111" y="682683"/>
                    <a:pt x="463340" y="685329"/>
                    <a:pt x="460694" y="695912"/>
                  </a:cubicBezTo>
                  <a:cubicBezTo>
                    <a:pt x="458048" y="698558"/>
                    <a:pt x="452757" y="698558"/>
                    <a:pt x="447465" y="698558"/>
                  </a:cubicBezTo>
                  <a:cubicBezTo>
                    <a:pt x="450111" y="693267"/>
                    <a:pt x="447465" y="687975"/>
                    <a:pt x="447465" y="682683"/>
                  </a:cubicBezTo>
                  <a:close/>
                  <a:moveTo>
                    <a:pt x="1132799" y="674746"/>
                  </a:moveTo>
                  <a:cubicBezTo>
                    <a:pt x="1132799" y="674746"/>
                    <a:pt x="1132799" y="674746"/>
                    <a:pt x="1138028" y="677392"/>
                  </a:cubicBezTo>
                  <a:cubicBezTo>
                    <a:pt x="1130184" y="690621"/>
                    <a:pt x="1119725" y="690621"/>
                    <a:pt x="1117110" y="703850"/>
                  </a:cubicBezTo>
                  <a:cubicBezTo>
                    <a:pt x="1111881" y="714433"/>
                    <a:pt x="1101422" y="714433"/>
                    <a:pt x="1093578" y="711788"/>
                  </a:cubicBezTo>
                  <a:cubicBezTo>
                    <a:pt x="1101422" y="693267"/>
                    <a:pt x="1122340" y="690621"/>
                    <a:pt x="1132799" y="674746"/>
                  </a:cubicBezTo>
                  <a:close/>
                  <a:moveTo>
                    <a:pt x="1191474" y="631884"/>
                  </a:moveTo>
                  <a:cubicBezTo>
                    <a:pt x="1201528" y="636964"/>
                    <a:pt x="1196501" y="657284"/>
                    <a:pt x="1196501" y="657284"/>
                  </a:cubicBezTo>
                  <a:cubicBezTo>
                    <a:pt x="1191474" y="667443"/>
                    <a:pt x="1186447" y="675063"/>
                    <a:pt x="1181419" y="682683"/>
                  </a:cubicBezTo>
                  <a:cubicBezTo>
                    <a:pt x="1171365" y="680143"/>
                    <a:pt x="1173879" y="672523"/>
                    <a:pt x="1173879" y="662364"/>
                  </a:cubicBezTo>
                  <a:cubicBezTo>
                    <a:pt x="1173879" y="657284"/>
                    <a:pt x="1173879" y="649664"/>
                    <a:pt x="1176392" y="644584"/>
                  </a:cubicBezTo>
                  <a:cubicBezTo>
                    <a:pt x="1178906" y="639504"/>
                    <a:pt x="1186447" y="631884"/>
                    <a:pt x="1191474" y="631884"/>
                  </a:cubicBezTo>
                  <a:close/>
                  <a:moveTo>
                    <a:pt x="1155490" y="608072"/>
                  </a:moveTo>
                  <a:cubicBezTo>
                    <a:pt x="1160253" y="610453"/>
                    <a:pt x="1160253" y="610453"/>
                    <a:pt x="1160253" y="610453"/>
                  </a:cubicBezTo>
                  <a:cubicBezTo>
                    <a:pt x="1160253" y="612834"/>
                    <a:pt x="1157872" y="612834"/>
                    <a:pt x="1157872" y="610453"/>
                  </a:cubicBezTo>
                  <a:cubicBezTo>
                    <a:pt x="1155490" y="610453"/>
                    <a:pt x="1155490" y="608072"/>
                    <a:pt x="1155490" y="608072"/>
                  </a:cubicBezTo>
                  <a:close/>
                  <a:moveTo>
                    <a:pt x="442174" y="587435"/>
                  </a:moveTo>
                  <a:cubicBezTo>
                    <a:pt x="455403" y="592641"/>
                    <a:pt x="455403" y="608262"/>
                    <a:pt x="463341" y="610866"/>
                  </a:cubicBezTo>
                  <a:cubicBezTo>
                    <a:pt x="460695" y="616073"/>
                    <a:pt x="458049" y="629090"/>
                    <a:pt x="463341" y="631694"/>
                  </a:cubicBezTo>
                  <a:cubicBezTo>
                    <a:pt x="455403" y="642108"/>
                    <a:pt x="452757" y="652522"/>
                    <a:pt x="439528" y="649918"/>
                  </a:cubicBezTo>
                  <a:cubicBezTo>
                    <a:pt x="439528" y="644711"/>
                    <a:pt x="423653" y="634297"/>
                    <a:pt x="428945" y="600452"/>
                  </a:cubicBezTo>
                  <a:cubicBezTo>
                    <a:pt x="431590" y="592641"/>
                    <a:pt x="436882" y="592641"/>
                    <a:pt x="442174" y="587435"/>
                  </a:cubicBezTo>
                  <a:close/>
                  <a:moveTo>
                    <a:pt x="2036553" y="530283"/>
                  </a:moveTo>
                  <a:cubicBezTo>
                    <a:pt x="2036553" y="532863"/>
                    <a:pt x="2036553" y="535442"/>
                    <a:pt x="2033907" y="535442"/>
                  </a:cubicBezTo>
                  <a:cubicBezTo>
                    <a:pt x="2031261" y="543181"/>
                    <a:pt x="2020678" y="548340"/>
                    <a:pt x="2012740" y="550920"/>
                  </a:cubicBezTo>
                  <a:cubicBezTo>
                    <a:pt x="2018032" y="540602"/>
                    <a:pt x="2028615" y="535442"/>
                    <a:pt x="2036553" y="530283"/>
                  </a:cubicBezTo>
                  <a:close/>
                  <a:moveTo>
                    <a:pt x="1447101" y="504293"/>
                  </a:moveTo>
                  <a:cubicBezTo>
                    <a:pt x="1467758" y="514628"/>
                    <a:pt x="1447101" y="548219"/>
                    <a:pt x="1462594" y="553387"/>
                  </a:cubicBezTo>
                  <a:cubicBezTo>
                    <a:pt x="1483251" y="563722"/>
                    <a:pt x="1493579" y="535299"/>
                    <a:pt x="1503908" y="527548"/>
                  </a:cubicBezTo>
                  <a:cubicBezTo>
                    <a:pt x="1506490" y="530132"/>
                    <a:pt x="1516818" y="548219"/>
                    <a:pt x="1529729" y="553387"/>
                  </a:cubicBezTo>
                  <a:cubicBezTo>
                    <a:pt x="1540058" y="555971"/>
                    <a:pt x="1547804" y="561138"/>
                    <a:pt x="1555550" y="537884"/>
                  </a:cubicBezTo>
                  <a:cubicBezTo>
                    <a:pt x="1555550" y="535299"/>
                    <a:pt x="1558133" y="535299"/>
                    <a:pt x="1552968" y="532716"/>
                  </a:cubicBezTo>
                  <a:cubicBezTo>
                    <a:pt x="1552968" y="532716"/>
                    <a:pt x="1552968" y="532716"/>
                    <a:pt x="1558133" y="519796"/>
                  </a:cubicBezTo>
                  <a:cubicBezTo>
                    <a:pt x="1563297" y="509461"/>
                    <a:pt x="1565879" y="517212"/>
                    <a:pt x="1571043" y="506877"/>
                  </a:cubicBezTo>
                  <a:cubicBezTo>
                    <a:pt x="1571043" y="506877"/>
                    <a:pt x="1571043" y="506877"/>
                    <a:pt x="1581372" y="512045"/>
                  </a:cubicBezTo>
                  <a:cubicBezTo>
                    <a:pt x="1581372" y="517212"/>
                    <a:pt x="1576208" y="524964"/>
                    <a:pt x="1581372" y="527548"/>
                  </a:cubicBezTo>
                  <a:cubicBezTo>
                    <a:pt x="1581372" y="530132"/>
                    <a:pt x="1576208" y="532716"/>
                    <a:pt x="1576208" y="535299"/>
                  </a:cubicBezTo>
                  <a:cubicBezTo>
                    <a:pt x="1568461" y="553387"/>
                    <a:pt x="1578790" y="561138"/>
                    <a:pt x="1591700" y="566306"/>
                  </a:cubicBezTo>
                  <a:cubicBezTo>
                    <a:pt x="1594283" y="558555"/>
                    <a:pt x="1625268" y="586978"/>
                    <a:pt x="1635597" y="561138"/>
                  </a:cubicBezTo>
                  <a:cubicBezTo>
                    <a:pt x="1638179" y="555971"/>
                    <a:pt x="1638179" y="550803"/>
                    <a:pt x="1638179" y="548219"/>
                  </a:cubicBezTo>
                  <a:cubicBezTo>
                    <a:pt x="1643343" y="543051"/>
                    <a:pt x="1648507" y="548219"/>
                    <a:pt x="1651090" y="543051"/>
                  </a:cubicBezTo>
                  <a:cubicBezTo>
                    <a:pt x="1666582" y="555971"/>
                    <a:pt x="1643343" y="581810"/>
                    <a:pt x="1666582" y="592145"/>
                  </a:cubicBezTo>
                  <a:cubicBezTo>
                    <a:pt x="1671747" y="594729"/>
                    <a:pt x="1707897" y="574058"/>
                    <a:pt x="1715643" y="576642"/>
                  </a:cubicBezTo>
                  <a:cubicBezTo>
                    <a:pt x="1728554" y="581810"/>
                    <a:pt x="1718225" y="620568"/>
                    <a:pt x="1746629" y="633487"/>
                  </a:cubicBezTo>
                  <a:cubicBezTo>
                    <a:pt x="1751793" y="633487"/>
                    <a:pt x="1777614" y="612816"/>
                    <a:pt x="1787943" y="617984"/>
                  </a:cubicBezTo>
                  <a:cubicBezTo>
                    <a:pt x="1800854" y="620568"/>
                    <a:pt x="1785361" y="633487"/>
                    <a:pt x="1793107" y="638655"/>
                  </a:cubicBezTo>
                  <a:cubicBezTo>
                    <a:pt x="1787943" y="643823"/>
                    <a:pt x="1782779" y="651575"/>
                    <a:pt x="1777614" y="661910"/>
                  </a:cubicBezTo>
                  <a:cubicBezTo>
                    <a:pt x="1782779" y="664494"/>
                    <a:pt x="1790525" y="700668"/>
                    <a:pt x="1800854" y="705836"/>
                  </a:cubicBezTo>
                  <a:cubicBezTo>
                    <a:pt x="1826675" y="716172"/>
                    <a:pt x="1878318" y="633487"/>
                    <a:pt x="1901557" y="641239"/>
                  </a:cubicBezTo>
                  <a:cubicBezTo>
                    <a:pt x="1901557" y="648991"/>
                    <a:pt x="1898975" y="654159"/>
                    <a:pt x="1896393" y="661910"/>
                  </a:cubicBezTo>
                  <a:cubicBezTo>
                    <a:pt x="1896393" y="661910"/>
                    <a:pt x="1880900" y="674829"/>
                    <a:pt x="1875736" y="677413"/>
                  </a:cubicBezTo>
                  <a:cubicBezTo>
                    <a:pt x="1875736" y="677413"/>
                    <a:pt x="1842168" y="690333"/>
                    <a:pt x="1831839" y="716172"/>
                  </a:cubicBezTo>
                  <a:cubicBezTo>
                    <a:pt x="1831839" y="716172"/>
                    <a:pt x="1831839" y="716172"/>
                    <a:pt x="1821511" y="739427"/>
                  </a:cubicBezTo>
                  <a:cubicBezTo>
                    <a:pt x="1826675" y="749762"/>
                    <a:pt x="1831839" y="760098"/>
                    <a:pt x="1837003" y="770434"/>
                  </a:cubicBezTo>
                  <a:cubicBezTo>
                    <a:pt x="1837003" y="770434"/>
                    <a:pt x="1837003" y="770434"/>
                    <a:pt x="1847332" y="793689"/>
                  </a:cubicBezTo>
                  <a:cubicBezTo>
                    <a:pt x="1849914" y="804024"/>
                    <a:pt x="1847332" y="806608"/>
                    <a:pt x="1857661" y="811776"/>
                  </a:cubicBezTo>
                  <a:cubicBezTo>
                    <a:pt x="1878318" y="819528"/>
                    <a:pt x="1917050" y="814360"/>
                    <a:pt x="1963528" y="814360"/>
                  </a:cubicBezTo>
                  <a:cubicBezTo>
                    <a:pt x="1963528" y="819528"/>
                    <a:pt x="1929960" y="842783"/>
                    <a:pt x="1909303" y="840199"/>
                  </a:cubicBezTo>
                  <a:cubicBezTo>
                    <a:pt x="1909303" y="850535"/>
                    <a:pt x="1917050" y="858287"/>
                    <a:pt x="1914468" y="871206"/>
                  </a:cubicBezTo>
                  <a:cubicBezTo>
                    <a:pt x="1901557" y="866038"/>
                    <a:pt x="1906721" y="842783"/>
                    <a:pt x="1896393" y="840199"/>
                  </a:cubicBezTo>
                  <a:cubicBezTo>
                    <a:pt x="1893810" y="837615"/>
                    <a:pt x="1865407" y="850535"/>
                    <a:pt x="1862825" y="855702"/>
                  </a:cubicBezTo>
                  <a:cubicBezTo>
                    <a:pt x="1860243" y="863454"/>
                    <a:pt x="1867989" y="881541"/>
                    <a:pt x="1870571" y="897045"/>
                  </a:cubicBezTo>
                  <a:cubicBezTo>
                    <a:pt x="1878318" y="899629"/>
                    <a:pt x="1878318" y="889293"/>
                    <a:pt x="1891228" y="894461"/>
                  </a:cubicBezTo>
                  <a:cubicBezTo>
                    <a:pt x="1896393" y="897045"/>
                    <a:pt x="1898975" y="899629"/>
                    <a:pt x="1898975" y="907380"/>
                  </a:cubicBezTo>
                  <a:cubicBezTo>
                    <a:pt x="1893810" y="920300"/>
                    <a:pt x="1883482" y="909964"/>
                    <a:pt x="1880900" y="912548"/>
                  </a:cubicBezTo>
                  <a:cubicBezTo>
                    <a:pt x="1878318" y="917716"/>
                    <a:pt x="1898975" y="930636"/>
                    <a:pt x="1893810" y="938387"/>
                  </a:cubicBezTo>
                  <a:cubicBezTo>
                    <a:pt x="1891228" y="946139"/>
                    <a:pt x="1870571" y="956474"/>
                    <a:pt x="1867989" y="964226"/>
                  </a:cubicBezTo>
                  <a:cubicBezTo>
                    <a:pt x="1865407" y="969394"/>
                    <a:pt x="1891228" y="1010736"/>
                    <a:pt x="1888646" y="1033991"/>
                  </a:cubicBezTo>
                  <a:cubicBezTo>
                    <a:pt x="1878318" y="1028824"/>
                    <a:pt x="1849914" y="1049495"/>
                    <a:pt x="1842168" y="1067582"/>
                  </a:cubicBezTo>
                  <a:cubicBezTo>
                    <a:pt x="1839586" y="1083085"/>
                    <a:pt x="1847332" y="1096005"/>
                    <a:pt x="1862825" y="1101172"/>
                  </a:cubicBezTo>
                  <a:cubicBezTo>
                    <a:pt x="1867989" y="1103756"/>
                    <a:pt x="1875736" y="1101172"/>
                    <a:pt x="1886064" y="1101172"/>
                  </a:cubicBezTo>
                  <a:cubicBezTo>
                    <a:pt x="1886064" y="1101172"/>
                    <a:pt x="1896393" y="1119260"/>
                    <a:pt x="1898975" y="1121844"/>
                  </a:cubicBezTo>
                  <a:cubicBezTo>
                    <a:pt x="1904139" y="1124428"/>
                    <a:pt x="1901557" y="1119260"/>
                    <a:pt x="1906721" y="1121844"/>
                  </a:cubicBezTo>
                  <a:cubicBezTo>
                    <a:pt x="1906721" y="1124428"/>
                    <a:pt x="1906721" y="1127012"/>
                    <a:pt x="1909303" y="1127012"/>
                  </a:cubicBezTo>
                  <a:cubicBezTo>
                    <a:pt x="1911885" y="1129596"/>
                    <a:pt x="1917050" y="1127012"/>
                    <a:pt x="1919632" y="1129596"/>
                  </a:cubicBezTo>
                  <a:cubicBezTo>
                    <a:pt x="1922214" y="1132179"/>
                    <a:pt x="1924796" y="1132179"/>
                    <a:pt x="1924796" y="1132179"/>
                  </a:cubicBezTo>
                  <a:cubicBezTo>
                    <a:pt x="1924796" y="1134763"/>
                    <a:pt x="1922214" y="1134763"/>
                    <a:pt x="1917050" y="1132179"/>
                  </a:cubicBezTo>
                  <a:cubicBezTo>
                    <a:pt x="1917050" y="1132179"/>
                    <a:pt x="1917050" y="1132179"/>
                    <a:pt x="1896393" y="1124428"/>
                  </a:cubicBezTo>
                  <a:cubicBezTo>
                    <a:pt x="1893810" y="1127012"/>
                    <a:pt x="1888646" y="1127012"/>
                    <a:pt x="1880900" y="1124428"/>
                  </a:cubicBezTo>
                  <a:cubicBezTo>
                    <a:pt x="1870571" y="1119260"/>
                    <a:pt x="1865407" y="1114092"/>
                    <a:pt x="1855078" y="1111508"/>
                  </a:cubicBezTo>
                  <a:cubicBezTo>
                    <a:pt x="1842168" y="1106340"/>
                    <a:pt x="1829257" y="1108924"/>
                    <a:pt x="1818928" y="1124428"/>
                  </a:cubicBezTo>
                  <a:cubicBezTo>
                    <a:pt x="1818928" y="1132179"/>
                    <a:pt x="1818928" y="1137347"/>
                    <a:pt x="1816346" y="1139931"/>
                  </a:cubicBezTo>
                  <a:cubicBezTo>
                    <a:pt x="1813764" y="1147683"/>
                    <a:pt x="1798271" y="1160602"/>
                    <a:pt x="1795689" y="1163186"/>
                  </a:cubicBezTo>
                  <a:cubicBezTo>
                    <a:pt x="1793107" y="1168354"/>
                    <a:pt x="1818928" y="1178690"/>
                    <a:pt x="1813764" y="1194193"/>
                  </a:cubicBezTo>
                  <a:cubicBezTo>
                    <a:pt x="1811182" y="1199361"/>
                    <a:pt x="1803436" y="1196777"/>
                    <a:pt x="1800854" y="1201945"/>
                  </a:cubicBezTo>
                  <a:cubicBezTo>
                    <a:pt x="1800854" y="1201945"/>
                    <a:pt x="1806018" y="1212280"/>
                    <a:pt x="1806018" y="1222616"/>
                  </a:cubicBezTo>
                  <a:cubicBezTo>
                    <a:pt x="1806018" y="1227784"/>
                    <a:pt x="1806018" y="1232952"/>
                    <a:pt x="1806018" y="1235535"/>
                  </a:cubicBezTo>
                  <a:cubicBezTo>
                    <a:pt x="1803436" y="1240703"/>
                    <a:pt x="1795689" y="1240703"/>
                    <a:pt x="1787943" y="1235535"/>
                  </a:cubicBezTo>
                  <a:cubicBezTo>
                    <a:pt x="1780196" y="1232952"/>
                    <a:pt x="1772450" y="1227784"/>
                    <a:pt x="1764704" y="1225200"/>
                  </a:cubicBezTo>
                  <a:cubicBezTo>
                    <a:pt x="1759539" y="1222616"/>
                    <a:pt x="1741464" y="1230368"/>
                    <a:pt x="1738882" y="1238119"/>
                  </a:cubicBezTo>
                  <a:cubicBezTo>
                    <a:pt x="1736300" y="1238119"/>
                    <a:pt x="1705314" y="1284629"/>
                    <a:pt x="1694986" y="1284629"/>
                  </a:cubicBezTo>
                  <a:cubicBezTo>
                    <a:pt x="1694986" y="1289797"/>
                    <a:pt x="1689822" y="1297549"/>
                    <a:pt x="1689822" y="1305300"/>
                  </a:cubicBezTo>
                  <a:cubicBezTo>
                    <a:pt x="1692404" y="1313053"/>
                    <a:pt x="1702732" y="1320804"/>
                    <a:pt x="1702732" y="1328555"/>
                  </a:cubicBezTo>
                  <a:cubicBezTo>
                    <a:pt x="1702732" y="1328555"/>
                    <a:pt x="1694986" y="1341475"/>
                    <a:pt x="1682075" y="1336308"/>
                  </a:cubicBezTo>
                  <a:cubicBezTo>
                    <a:pt x="1669165" y="1331140"/>
                    <a:pt x="1682075" y="1315636"/>
                    <a:pt x="1653672" y="1305300"/>
                  </a:cubicBezTo>
                  <a:cubicBezTo>
                    <a:pt x="1648507" y="1302717"/>
                    <a:pt x="1609775" y="1310469"/>
                    <a:pt x="1604611" y="1325972"/>
                  </a:cubicBezTo>
                  <a:cubicBezTo>
                    <a:pt x="1602029" y="1333724"/>
                    <a:pt x="1607193" y="1344059"/>
                    <a:pt x="1602029" y="1354395"/>
                  </a:cubicBezTo>
                  <a:cubicBezTo>
                    <a:pt x="1596865" y="1367314"/>
                    <a:pt x="1589118" y="1362147"/>
                    <a:pt x="1581372" y="1359562"/>
                  </a:cubicBezTo>
                  <a:cubicBezTo>
                    <a:pt x="1583954" y="1356979"/>
                    <a:pt x="1578790" y="1349227"/>
                    <a:pt x="1576208" y="1344059"/>
                  </a:cubicBezTo>
                  <a:cubicBezTo>
                    <a:pt x="1573625" y="1344059"/>
                    <a:pt x="1573625" y="1344059"/>
                    <a:pt x="1573625" y="1344059"/>
                  </a:cubicBezTo>
                  <a:cubicBezTo>
                    <a:pt x="1573625" y="1344059"/>
                    <a:pt x="1571043" y="1331140"/>
                    <a:pt x="1565879" y="1328555"/>
                  </a:cubicBezTo>
                  <a:cubicBezTo>
                    <a:pt x="1560715" y="1328555"/>
                    <a:pt x="1527147" y="1323388"/>
                    <a:pt x="1509072" y="1356979"/>
                  </a:cubicBezTo>
                  <a:cubicBezTo>
                    <a:pt x="1503908" y="1375066"/>
                    <a:pt x="1457429" y="1354395"/>
                    <a:pt x="1444519" y="1351811"/>
                  </a:cubicBezTo>
                  <a:cubicBezTo>
                    <a:pt x="1447101" y="1344059"/>
                    <a:pt x="1439354" y="1344059"/>
                    <a:pt x="1436772" y="1341475"/>
                  </a:cubicBezTo>
                  <a:cubicBezTo>
                    <a:pt x="1436772" y="1341475"/>
                    <a:pt x="1436772" y="1341475"/>
                    <a:pt x="1431608" y="1349227"/>
                  </a:cubicBezTo>
                  <a:cubicBezTo>
                    <a:pt x="1431608" y="1349227"/>
                    <a:pt x="1431608" y="1349227"/>
                    <a:pt x="1434190" y="1349227"/>
                  </a:cubicBezTo>
                  <a:cubicBezTo>
                    <a:pt x="1436772" y="1349227"/>
                    <a:pt x="1436772" y="1351811"/>
                    <a:pt x="1436772" y="1351811"/>
                  </a:cubicBezTo>
                  <a:cubicBezTo>
                    <a:pt x="1436772" y="1354395"/>
                    <a:pt x="1429026" y="1349227"/>
                    <a:pt x="1426444" y="1349227"/>
                  </a:cubicBezTo>
                  <a:cubicBezTo>
                    <a:pt x="1426444" y="1349227"/>
                    <a:pt x="1426444" y="1349227"/>
                    <a:pt x="1429026" y="1349227"/>
                  </a:cubicBezTo>
                  <a:cubicBezTo>
                    <a:pt x="1429026" y="1349227"/>
                    <a:pt x="1429026" y="1349227"/>
                    <a:pt x="1434190" y="1336308"/>
                  </a:cubicBezTo>
                  <a:cubicBezTo>
                    <a:pt x="1429026" y="1336308"/>
                    <a:pt x="1423861" y="1333724"/>
                    <a:pt x="1418697" y="1333724"/>
                  </a:cubicBezTo>
                  <a:cubicBezTo>
                    <a:pt x="1421279" y="1331140"/>
                    <a:pt x="1418697" y="1331140"/>
                    <a:pt x="1418697" y="1331140"/>
                  </a:cubicBezTo>
                  <a:cubicBezTo>
                    <a:pt x="1418697" y="1328555"/>
                    <a:pt x="1416115" y="1331140"/>
                    <a:pt x="1416115" y="1331140"/>
                  </a:cubicBezTo>
                  <a:cubicBezTo>
                    <a:pt x="1416115" y="1331140"/>
                    <a:pt x="1416115" y="1328555"/>
                    <a:pt x="1416115" y="1325972"/>
                  </a:cubicBezTo>
                  <a:cubicBezTo>
                    <a:pt x="1416115" y="1325972"/>
                    <a:pt x="1416115" y="1325972"/>
                    <a:pt x="1413533" y="1323388"/>
                  </a:cubicBezTo>
                  <a:cubicBezTo>
                    <a:pt x="1403204" y="1325972"/>
                    <a:pt x="1390294" y="1331140"/>
                    <a:pt x="1385129" y="1341475"/>
                  </a:cubicBezTo>
                  <a:cubicBezTo>
                    <a:pt x="1387712" y="1344059"/>
                    <a:pt x="1387712" y="1351811"/>
                    <a:pt x="1387712" y="1354395"/>
                  </a:cubicBezTo>
                  <a:cubicBezTo>
                    <a:pt x="1385129" y="1362147"/>
                    <a:pt x="1379965" y="1367314"/>
                    <a:pt x="1377383" y="1372482"/>
                  </a:cubicBezTo>
                  <a:cubicBezTo>
                    <a:pt x="1377383" y="1372482"/>
                    <a:pt x="1385129" y="1393153"/>
                    <a:pt x="1385129" y="1393153"/>
                  </a:cubicBezTo>
                  <a:cubicBezTo>
                    <a:pt x="1377383" y="1411240"/>
                    <a:pt x="1346397" y="1418992"/>
                    <a:pt x="1341233" y="1431911"/>
                  </a:cubicBezTo>
                  <a:cubicBezTo>
                    <a:pt x="1338651" y="1439663"/>
                    <a:pt x="1341233" y="1449999"/>
                    <a:pt x="1343815" y="1449999"/>
                  </a:cubicBezTo>
                  <a:cubicBezTo>
                    <a:pt x="1346397" y="1452583"/>
                    <a:pt x="1348979" y="1449999"/>
                    <a:pt x="1354144" y="1452583"/>
                  </a:cubicBezTo>
                  <a:cubicBezTo>
                    <a:pt x="1351562" y="1460335"/>
                    <a:pt x="1361890" y="1481006"/>
                    <a:pt x="1374801" y="1488758"/>
                  </a:cubicBezTo>
                  <a:cubicBezTo>
                    <a:pt x="1379965" y="1493925"/>
                    <a:pt x="1374801" y="1501677"/>
                    <a:pt x="1382547" y="1512013"/>
                  </a:cubicBezTo>
                  <a:cubicBezTo>
                    <a:pt x="1382547" y="1512013"/>
                    <a:pt x="1382547" y="1512013"/>
                    <a:pt x="1387712" y="1499093"/>
                  </a:cubicBezTo>
                  <a:cubicBezTo>
                    <a:pt x="1385129" y="1496509"/>
                    <a:pt x="1385129" y="1496509"/>
                    <a:pt x="1385129" y="1496509"/>
                  </a:cubicBezTo>
                  <a:cubicBezTo>
                    <a:pt x="1385129" y="1496509"/>
                    <a:pt x="1385129" y="1496509"/>
                    <a:pt x="1387712" y="1496509"/>
                  </a:cubicBezTo>
                  <a:cubicBezTo>
                    <a:pt x="1387712" y="1488758"/>
                    <a:pt x="1387712" y="1486174"/>
                    <a:pt x="1387712" y="1483590"/>
                  </a:cubicBezTo>
                  <a:cubicBezTo>
                    <a:pt x="1387712" y="1483590"/>
                    <a:pt x="1390294" y="1483590"/>
                    <a:pt x="1392876" y="1473254"/>
                  </a:cubicBezTo>
                  <a:cubicBezTo>
                    <a:pt x="1395458" y="1465502"/>
                    <a:pt x="1400622" y="1444831"/>
                    <a:pt x="1410951" y="1408657"/>
                  </a:cubicBezTo>
                  <a:cubicBezTo>
                    <a:pt x="1418697" y="1411240"/>
                    <a:pt x="1413533" y="1418992"/>
                    <a:pt x="1410951" y="1424160"/>
                  </a:cubicBezTo>
                  <a:cubicBezTo>
                    <a:pt x="1413533" y="1426744"/>
                    <a:pt x="1398040" y="1493925"/>
                    <a:pt x="1392876" y="1509428"/>
                  </a:cubicBezTo>
                  <a:cubicBezTo>
                    <a:pt x="1390294" y="1517180"/>
                    <a:pt x="1395458" y="1517180"/>
                    <a:pt x="1398040" y="1519764"/>
                  </a:cubicBezTo>
                  <a:cubicBezTo>
                    <a:pt x="1400622" y="1519764"/>
                    <a:pt x="1400622" y="1519764"/>
                    <a:pt x="1400622" y="1519764"/>
                  </a:cubicBezTo>
                  <a:cubicBezTo>
                    <a:pt x="1403204" y="1519764"/>
                    <a:pt x="1405787" y="1522348"/>
                    <a:pt x="1408369" y="1524932"/>
                  </a:cubicBezTo>
                  <a:cubicBezTo>
                    <a:pt x="1416115" y="1522348"/>
                    <a:pt x="1426444" y="1512013"/>
                    <a:pt x="1429026" y="1506845"/>
                  </a:cubicBezTo>
                  <a:cubicBezTo>
                    <a:pt x="1436772" y="1509428"/>
                    <a:pt x="1439354" y="1517180"/>
                    <a:pt x="1447101" y="1519764"/>
                  </a:cubicBezTo>
                  <a:cubicBezTo>
                    <a:pt x="1457429" y="1522348"/>
                    <a:pt x="1460011" y="1512013"/>
                    <a:pt x="1465176" y="1514596"/>
                  </a:cubicBezTo>
                  <a:cubicBezTo>
                    <a:pt x="1465176" y="1519764"/>
                    <a:pt x="1475504" y="1530100"/>
                    <a:pt x="1478086" y="1530100"/>
                  </a:cubicBezTo>
                  <a:cubicBezTo>
                    <a:pt x="1480669" y="1532684"/>
                    <a:pt x="1483251" y="1530100"/>
                    <a:pt x="1488415" y="1524932"/>
                  </a:cubicBezTo>
                  <a:cubicBezTo>
                    <a:pt x="1501326" y="1530100"/>
                    <a:pt x="1506490" y="1548187"/>
                    <a:pt x="1511654" y="1550772"/>
                  </a:cubicBezTo>
                  <a:cubicBezTo>
                    <a:pt x="1519401" y="1553355"/>
                    <a:pt x="1524565" y="1545603"/>
                    <a:pt x="1532311" y="1550772"/>
                  </a:cubicBezTo>
                  <a:cubicBezTo>
                    <a:pt x="1542640" y="1553355"/>
                    <a:pt x="1521983" y="1574027"/>
                    <a:pt x="1545222" y="1581778"/>
                  </a:cubicBezTo>
                  <a:cubicBezTo>
                    <a:pt x="1550386" y="1584362"/>
                    <a:pt x="1552968" y="1584362"/>
                    <a:pt x="1555550" y="1579194"/>
                  </a:cubicBezTo>
                  <a:cubicBezTo>
                    <a:pt x="1563297" y="1581778"/>
                    <a:pt x="1560715" y="1584362"/>
                    <a:pt x="1563297" y="1584362"/>
                  </a:cubicBezTo>
                  <a:cubicBezTo>
                    <a:pt x="1563297" y="1589530"/>
                    <a:pt x="1560715" y="1592113"/>
                    <a:pt x="1558133" y="1594697"/>
                  </a:cubicBezTo>
                  <a:cubicBezTo>
                    <a:pt x="1560715" y="1594697"/>
                    <a:pt x="1560715" y="1592113"/>
                    <a:pt x="1563297" y="1592113"/>
                  </a:cubicBezTo>
                  <a:cubicBezTo>
                    <a:pt x="1565879" y="1586946"/>
                    <a:pt x="1591700" y="1584362"/>
                    <a:pt x="1617522" y="1594697"/>
                  </a:cubicBezTo>
                  <a:cubicBezTo>
                    <a:pt x="1656254" y="1610201"/>
                    <a:pt x="1645925" y="1664463"/>
                    <a:pt x="1645925" y="1672214"/>
                  </a:cubicBezTo>
                  <a:cubicBezTo>
                    <a:pt x="1638179" y="1669631"/>
                    <a:pt x="1635597" y="1679966"/>
                    <a:pt x="1630432" y="1679966"/>
                  </a:cubicBezTo>
                  <a:cubicBezTo>
                    <a:pt x="1630432" y="1685134"/>
                    <a:pt x="1630432" y="1687718"/>
                    <a:pt x="1630432" y="1690301"/>
                  </a:cubicBezTo>
                  <a:cubicBezTo>
                    <a:pt x="1627850" y="1695470"/>
                    <a:pt x="1609775" y="1698053"/>
                    <a:pt x="1602029" y="1695470"/>
                  </a:cubicBezTo>
                  <a:cubicBezTo>
                    <a:pt x="1594283" y="1705805"/>
                    <a:pt x="1576208" y="1700637"/>
                    <a:pt x="1565879" y="1695470"/>
                  </a:cubicBezTo>
                  <a:cubicBezTo>
                    <a:pt x="1563297" y="1695470"/>
                    <a:pt x="1563297" y="1692886"/>
                    <a:pt x="1560715" y="1692886"/>
                  </a:cubicBezTo>
                  <a:cubicBezTo>
                    <a:pt x="1555550" y="1705805"/>
                    <a:pt x="1558133" y="1710972"/>
                    <a:pt x="1571043" y="1723890"/>
                  </a:cubicBezTo>
                  <a:cubicBezTo>
                    <a:pt x="1563297" y="1734226"/>
                    <a:pt x="1550386" y="1726474"/>
                    <a:pt x="1542640" y="1734226"/>
                  </a:cubicBezTo>
                  <a:cubicBezTo>
                    <a:pt x="1537476" y="1741977"/>
                    <a:pt x="1532311" y="1747145"/>
                    <a:pt x="1529729" y="1754897"/>
                  </a:cubicBezTo>
                  <a:cubicBezTo>
                    <a:pt x="1527147" y="1757481"/>
                    <a:pt x="1532311" y="1765232"/>
                    <a:pt x="1529729" y="1772984"/>
                  </a:cubicBezTo>
                  <a:cubicBezTo>
                    <a:pt x="1529729" y="1775568"/>
                    <a:pt x="1524565" y="1775568"/>
                    <a:pt x="1521983" y="1772984"/>
                  </a:cubicBezTo>
                  <a:cubicBezTo>
                    <a:pt x="1519401" y="1772984"/>
                    <a:pt x="1516818" y="1770400"/>
                    <a:pt x="1514236" y="1770400"/>
                  </a:cubicBezTo>
                  <a:cubicBezTo>
                    <a:pt x="1509072" y="1767816"/>
                    <a:pt x="1501326" y="1770400"/>
                    <a:pt x="1498743" y="1778152"/>
                  </a:cubicBezTo>
                  <a:cubicBezTo>
                    <a:pt x="1498743" y="1780736"/>
                    <a:pt x="1501326" y="1793655"/>
                    <a:pt x="1501326" y="1793655"/>
                  </a:cubicBezTo>
                  <a:cubicBezTo>
                    <a:pt x="1496161" y="1793655"/>
                    <a:pt x="1457429" y="1806575"/>
                    <a:pt x="1454847" y="1803991"/>
                  </a:cubicBezTo>
                  <a:cubicBezTo>
                    <a:pt x="1452265" y="1803991"/>
                    <a:pt x="1449683" y="1803991"/>
                    <a:pt x="1449683" y="1801407"/>
                  </a:cubicBezTo>
                  <a:cubicBezTo>
                    <a:pt x="1444519" y="1858253"/>
                    <a:pt x="1441936" y="1940937"/>
                    <a:pt x="1439354" y="2039125"/>
                  </a:cubicBezTo>
                  <a:cubicBezTo>
                    <a:pt x="1441936" y="2039125"/>
                    <a:pt x="1444519" y="2039125"/>
                    <a:pt x="1447101" y="2039125"/>
                  </a:cubicBezTo>
                  <a:cubicBezTo>
                    <a:pt x="1457429" y="2044293"/>
                    <a:pt x="1454847" y="2049461"/>
                    <a:pt x="1452265" y="2059797"/>
                  </a:cubicBezTo>
                  <a:cubicBezTo>
                    <a:pt x="1449683" y="2057213"/>
                    <a:pt x="1441936" y="2059797"/>
                    <a:pt x="1436772" y="2059797"/>
                  </a:cubicBezTo>
                  <a:cubicBezTo>
                    <a:pt x="1426444" y="2584328"/>
                    <a:pt x="1436772" y="3532617"/>
                    <a:pt x="1447101" y="3638557"/>
                  </a:cubicBezTo>
                  <a:cubicBezTo>
                    <a:pt x="1454847" y="3775504"/>
                    <a:pt x="1392876" y="3791007"/>
                    <a:pt x="1398040" y="3651477"/>
                  </a:cubicBezTo>
                  <a:cubicBezTo>
                    <a:pt x="1403204" y="3380168"/>
                    <a:pt x="1403204" y="2052045"/>
                    <a:pt x="1403204" y="1793655"/>
                  </a:cubicBezTo>
                  <a:cubicBezTo>
                    <a:pt x="1400622" y="1791071"/>
                    <a:pt x="1398040" y="1791071"/>
                    <a:pt x="1392876" y="1788488"/>
                  </a:cubicBezTo>
                  <a:cubicBezTo>
                    <a:pt x="1382547" y="1783320"/>
                    <a:pt x="1379965" y="1796239"/>
                    <a:pt x="1367054" y="1791071"/>
                  </a:cubicBezTo>
                  <a:cubicBezTo>
                    <a:pt x="1361890" y="1788488"/>
                    <a:pt x="1361890" y="1780736"/>
                    <a:pt x="1351562" y="1778152"/>
                  </a:cubicBezTo>
                  <a:cubicBezTo>
                    <a:pt x="1346397" y="1775568"/>
                    <a:pt x="1343815" y="1775568"/>
                    <a:pt x="1338651" y="1778152"/>
                  </a:cubicBezTo>
                  <a:cubicBezTo>
                    <a:pt x="1317994" y="1765232"/>
                    <a:pt x="1343815" y="1757481"/>
                    <a:pt x="1323158" y="1747145"/>
                  </a:cubicBezTo>
                  <a:cubicBezTo>
                    <a:pt x="1323158" y="1749729"/>
                    <a:pt x="1323158" y="1749729"/>
                    <a:pt x="1320576" y="1749729"/>
                  </a:cubicBezTo>
                  <a:cubicBezTo>
                    <a:pt x="1312830" y="1747145"/>
                    <a:pt x="1310247" y="1744561"/>
                    <a:pt x="1312830" y="1741977"/>
                  </a:cubicBezTo>
                  <a:cubicBezTo>
                    <a:pt x="1312830" y="1739394"/>
                    <a:pt x="1315412" y="1736810"/>
                    <a:pt x="1317994" y="1734226"/>
                  </a:cubicBezTo>
                  <a:cubicBezTo>
                    <a:pt x="1320576" y="1723890"/>
                    <a:pt x="1312830" y="1718722"/>
                    <a:pt x="1305083" y="1713555"/>
                  </a:cubicBezTo>
                  <a:cubicBezTo>
                    <a:pt x="1302501" y="1716138"/>
                    <a:pt x="1299919" y="1716138"/>
                    <a:pt x="1297337" y="1716138"/>
                  </a:cubicBezTo>
                  <a:cubicBezTo>
                    <a:pt x="1294755" y="1716138"/>
                    <a:pt x="1292172" y="1713555"/>
                    <a:pt x="1292172" y="1710972"/>
                  </a:cubicBezTo>
                  <a:cubicBezTo>
                    <a:pt x="1292172" y="1708389"/>
                    <a:pt x="1297337" y="1703221"/>
                    <a:pt x="1299919" y="1700637"/>
                  </a:cubicBezTo>
                  <a:cubicBezTo>
                    <a:pt x="1302501" y="1692886"/>
                    <a:pt x="1292172" y="1677382"/>
                    <a:pt x="1287008" y="1664463"/>
                  </a:cubicBezTo>
                  <a:cubicBezTo>
                    <a:pt x="1287008" y="1664463"/>
                    <a:pt x="1284426" y="1664463"/>
                    <a:pt x="1284426" y="1664463"/>
                  </a:cubicBezTo>
                  <a:cubicBezTo>
                    <a:pt x="1284426" y="1667047"/>
                    <a:pt x="1284426" y="1669631"/>
                    <a:pt x="1284426" y="1674798"/>
                  </a:cubicBezTo>
                  <a:cubicBezTo>
                    <a:pt x="1281844" y="1672214"/>
                    <a:pt x="1279262" y="1672214"/>
                    <a:pt x="1281844" y="1672214"/>
                  </a:cubicBezTo>
                  <a:cubicBezTo>
                    <a:pt x="1281844" y="1672214"/>
                    <a:pt x="1281844" y="1672214"/>
                    <a:pt x="1281844" y="1669631"/>
                  </a:cubicBezTo>
                  <a:cubicBezTo>
                    <a:pt x="1281844" y="1669631"/>
                    <a:pt x="1281844" y="1669631"/>
                    <a:pt x="1279262" y="1667047"/>
                  </a:cubicBezTo>
                  <a:cubicBezTo>
                    <a:pt x="1276680" y="1667047"/>
                    <a:pt x="1274097" y="1667047"/>
                    <a:pt x="1274097" y="1667047"/>
                  </a:cubicBezTo>
                  <a:lnTo>
                    <a:pt x="1271463" y="1674956"/>
                  </a:lnTo>
                  <a:lnTo>
                    <a:pt x="1268933" y="1682550"/>
                  </a:lnTo>
                  <a:cubicBezTo>
                    <a:pt x="1266351" y="1682550"/>
                    <a:pt x="1266351" y="1682550"/>
                    <a:pt x="1266351" y="1682550"/>
                  </a:cubicBezTo>
                  <a:cubicBezTo>
                    <a:pt x="1266351" y="1685134"/>
                    <a:pt x="1266351" y="1685134"/>
                    <a:pt x="1266351" y="1687718"/>
                  </a:cubicBezTo>
                  <a:cubicBezTo>
                    <a:pt x="1261187" y="1685134"/>
                    <a:pt x="1258605" y="1682550"/>
                    <a:pt x="1253440" y="1679966"/>
                  </a:cubicBezTo>
                  <a:cubicBezTo>
                    <a:pt x="1245694" y="1679966"/>
                    <a:pt x="1248276" y="1685134"/>
                    <a:pt x="1240530" y="1685134"/>
                  </a:cubicBezTo>
                  <a:cubicBezTo>
                    <a:pt x="1235365" y="1685134"/>
                    <a:pt x="1235365" y="1685134"/>
                    <a:pt x="1235365" y="1685134"/>
                  </a:cubicBezTo>
                  <a:cubicBezTo>
                    <a:pt x="1230201" y="1698053"/>
                    <a:pt x="1289590" y="1708389"/>
                    <a:pt x="1276680" y="1741977"/>
                  </a:cubicBezTo>
                  <a:cubicBezTo>
                    <a:pt x="1276680" y="1747145"/>
                    <a:pt x="1268933" y="1747145"/>
                    <a:pt x="1266351" y="1747145"/>
                  </a:cubicBezTo>
                  <a:cubicBezTo>
                    <a:pt x="1258605" y="1741977"/>
                    <a:pt x="1250858" y="1721306"/>
                    <a:pt x="1248276" y="1703221"/>
                  </a:cubicBezTo>
                  <a:cubicBezTo>
                    <a:pt x="1243112" y="1700637"/>
                    <a:pt x="1240530" y="1703221"/>
                    <a:pt x="1240530" y="1705805"/>
                  </a:cubicBezTo>
                  <a:cubicBezTo>
                    <a:pt x="1240530" y="1708389"/>
                    <a:pt x="1240530" y="1713555"/>
                    <a:pt x="1240530" y="1718722"/>
                  </a:cubicBezTo>
                  <a:cubicBezTo>
                    <a:pt x="1227619" y="1710972"/>
                    <a:pt x="1235365" y="1698053"/>
                    <a:pt x="1212126" y="1687718"/>
                  </a:cubicBezTo>
                  <a:cubicBezTo>
                    <a:pt x="1209544" y="1685134"/>
                    <a:pt x="1206962" y="1687718"/>
                    <a:pt x="1204380" y="1690301"/>
                  </a:cubicBezTo>
                  <a:cubicBezTo>
                    <a:pt x="1201798" y="1687718"/>
                    <a:pt x="1196633" y="1682550"/>
                    <a:pt x="1191469" y="1679966"/>
                  </a:cubicBezTo>
                  <a:cubicBezTo>
                    <a:pt x="1188887" y="1679966"/>
                    <a:pt x="1186305" y="1679966"/>
                    <a:pt x="1183723" y="1682550"/>
                  </a:cubicBezTo>
                  <a:cubicBezTo>
                    <a:pt x="1178558" y="1695470"/>
                    <a:pt x="1178558" y="1713555"/>
                    <a:pt x="1175976" y="1723890"/>
                  </a:cubicBezTo>
                  <a:cubicBezTo>
                    <a:pt x="1173394" y="1726474"/>
                    <a:pt x="1173394" y="1726474"/>
                    <a:pt x="1165648" y="1726474"/>
                  </a:cubicBezTo>
                  <a:cubicBezTo>
                    <a:pt x="1165648" y="1726474"/>
                    <a:pt x="1165648" y="1726474"/>
                    <a:pt x="1173394" y="1677382"/>
                  </a:cubicBezTo>
                  <a:cubicBezTo>
                    <a:pt x="1165648" y="1679966"/>
                    <a:pt x="1157901" y="1687718"/>
                    <a:pt x="1157901" y="1687718"/>
                  </a:cubicBezTo>
                  <a:cubicBezTo>
                    <a:pt x="1155319" y="1687718"/>
                    <a:pt x="1155319" y="1687718"/>
                    <a:pt x="1155319" y="1687718"/>
                  </a:cubicBezTo>
                  <a:cubicBezTo>
                    <a:pt x="1157901" y="1685134"/>
                    <a:pt x="1163066" y="1679966"/>
                    <a:pt x="1163066" y="1677382"/>
                  </a:cubicBezTo>
                  <a:cubicBezTo>
                    <a:pt x="1163066" y="1677382"/>
                    <a:pt x="1165648" y="1674798"/>
                    <a:pt x="1165648" y="1674798"/>
                  </a:cubicBezTo>
                  <a:cubicBezTo>
                    <a:pt x="1165648" y="1674798"/>
                    <a:pt x="1165648" y="1674798"/>
                    <a:pt x="1147573" y="1667047"/>
                  </a:cubicBezTo>
                  <a:cubicBezTo>
                    <a:pt x="1134662" y="1661879"/>
                    <a:pt x="1137244" y="1685134"/>
                    <a:pt x="1126916" y="1682550"/>
                  </a:cubicBezTo>
                  <a:cubicBezTo>
                    <a:pt x="1126916" y="1685134"/>
                    <a:pt x="1126916" y="1687718"/>
                    <a:pt x="1124334" y="1690301"/>
                  </a:cubicBezTo>
                  <a:cubicBezTo>
                    <a:pt x="1124334" y="1695470"/>
                    <a:pt x="1114005" y="1710972"/>
                    <a:pt x="1106259" y="1705805"/>
                  </a:cubicBezTo>
                  <a:cubicBezTo>
                    <a:pt x="1098512" y="1703221"/>
                    <a:pt x="1098512" y="1695470"/>
                    <a:pt x="1101094" y="1690301"/>
                  </a:cubicBezTo>
                  <a:cubicBezTo>
                    <a:pt x="1108841" y="1669631"/>
                    <a:pt x="1116587" y="1690301"/>
                    <a:pt x="1139826" y="1661879"/>
                  </a:cubicBezTo>
                  <a:cubicBezTo>
                    <a:pt x="1134662" y="1659295"/>
                    <a:pt x="1129498" y="1651543"/>
                    <a:pt x="1124334" y="1646375"/>
                  </a:cubicBezTo>
                  <a:cubicBezTo>
                    <a:pt x="1116587" y="1667047"/>
                    <a:pt x="1072691" y="1648959"/>
                    <a:pt x="1062362" y="1674798"/>
                  </a:cubicBezTo>
                  <a:cubicBezTo>
                    <a:pt x="1059780" y="1687718"/>
                    <a:pt x="1052034" y="1703221"/>
                    <a:pt x="1041705" y="1698053"/>
                  </a:cubicBezTo>
                  <a:cubicBezTo>
                    <a:pt x="1041705" y="1698053"/>
                    <a:pt x="1036541" y="1685134"/>
                    <a:pt x="1041705" y="1677382"/>
                  </a:cubicBezTo>
                  <a:cubicBezTo>
                    <a:pt x="1054616" y="1638624"/>
                    <a:pt x="1085601" y="1654127"/>
                    <a:pt x="1095930" y="1638624"/>
                  </a:cubicBezTo>
                  <a:cubicBezTo>
                    <a:pt x="1103676" y="1615369"/>
                    <a:pt x="1085601" y="1584362"/>
                    <a:pt x="1083019" y="1558523"/>
                  </a:cubicBezTo>
                  <a:cubicBezTo>
                    <a:pt x="1075273" y="1561107"/>
                    <a:pt x="1072691" y="1566275"/>
                    <a:pt x="1067526" y="1566275"/>
                  </a:cubicBezTo>
                  <a:cubicBezTo>
                    <a:pt x="1067526" y="1566275"/>
                    <a:pt x="1067526" y="1566275"/>
                    <a:pt x="1062362" y="1581778"/>
                  </a:cubicBezTo>
                  <a:cubicBezTo>
                    <a:pt x="1054616" y="1579194"/>
                    <a:pt x="1054616" y="1592113"/>
                    <a:pt x="1049452" y="1589530"/>
                  </a:cubicBezTo>
                  <a:cubicBezTo>
                    <a:pt x="1044287" y="1586946"/>
                    <a:pt x="1041705" y="1584362"/>
                    <a:pt x="1036541" y="1581778"/>
                  </a:cubicBezTo>
                  <a:cubicBezTo>
                    <a:pt x="1036541" y="1584362"/>
                    <a:pt x="1033959" y="1586946"/>
                    <a:pt x="1033959" y="1592113"/>
                  </a:cubicBezTo>
                  <a:cubicBezTo>
                    <a:pt x="1033959" y="1592113"/>
                    <a:pt x="1033959" y="1592113"/>
                    <a:pt x="1008137" y="1581778"/>
                  </a:cubicBezTo>
                  <a:cubicBezTo>
                    <a:pt x="1002973" y="1581778"/>
                    <a:pt x="995227" y="1589530"/>
                    <a:pt x="990062" y="1589530"/>
                  </a:cubicBezTo>
                  <a:cubicBezTo>
                    <a:pt x="987480" y="1586946"/>
                    <a:pt x="984898" y="1584362"/>
                    <a:pt x="982316" y="1584362"/>
                  </a:cubicBezTo>
                  <a:cubicBezTo>
                    <a:pt x="982316" y="1584362"/>
                    <a:pt x="979734" y="1584362"/>
                    <a:pt x="979734" y="1584362"/>
                  </a:cubicBezTo>
                  <a:cubicBezTo>
                    <a:pt x="979734" y="1584362"/>
                    <a:pt x="979734" y="1584362"/>
                    <a:pt x="979734" y="1586946"/>
                  </a:cubicBezTo>
                  <a:cubicBezTo>
                    <a:pt x="979734" y="1586946"/>
                    <a:pt x="979734" y="1586946"/>
                    <a:pt x="977152" y="1586946"/>
                  </a:cubicBezTo>
                  <a:cubicBezTo>
                    <a:pt x="977152" y="1589530"/>
                    <a:pt x="979734" y="1602449"/>
                    <a:pt x="1013302" y="1659295"/>
                  </a:cubicBezTo>
                  <a:cubicBezTo>
                    <a:pt x="1010719" y="1669631"/>
                    <a:pt x="997809" y="1669631"/>
                    <a:pt x="984898" y="1664463"/>
                  </a:cubicBezTo>
                  <a:cubicBezTo>
                    <a:pt x="984898" y="1661879"/>
                    <a:pt x="971987" y="1659295"/>
                    <a:pt x="974570" y="1648959"/>
                  </a:cubicBezTo>
                  <a:cubicBezTo>
                    <a:pt x="977152" y="1643792"/>
                    <a:pt x="982316" y="1643792"/>
                    <a:pt x="982316" y="1641208"/>
                  </a:cubicBezTo>
                  <a:cubicBezTo>
                    <a:pt x="984898" y="1636040"/>
                    <a:pt x="969405" y="1597281"/>
                    <a:pt x="956495" y="1592113"/>
                  </a:cubicBezTo>
                  <a:cubicBezTo>
                    <a:pt x="953912" y="1610201"/>
                    <a:pt x="948748" y="1630872"/>
                    <a:pt x="943584" y="1651543"/>
                  </a:cubicBezTo>
                  <a:cubicBezTo>
                    <a:pt x="933255" y="1677382"/>
                    <a:pt x="946166" y="1677382"/>
                    <a:pt x="943584" y="1695470"/>
                  </a:cubicBezTo>
                  <a:cubicBezTo>
                    <a:pt x="943584" y="1695470"/>
                    <a:pt x="941002" y="1695470"/>
                    <a:pt x="941002" y="1695470"/>
                  </a:cubicBezTo>
                  <a:cubicBezTo>
                    <a:pt x="941002" y="1698053"/>
                    <a:pt x="938420" y="1698053"/>
                    <a:pt x="941002" y="1700637"/>
                  </a:cubicBezTo>
                  <a:cubicBezTo>
                    <a:pt x="933255" y="1698053"/>
                    <a:pt x="915180" y="1710972"/>
                    <a:pt x="907434" y="1726474"/>
                  </a:cubicBezTo>
                  <a:cubicBezTo>
                    <a:pt x="907434" y="1729058"/>
                    <a:pt x="904852" y="1736810"/>
                    <a:pt x="904852" y="1741977"/>
                  </a:cubicBezTo>
                  <a:cubicBezTo>
                    <a:pt x="899688" y="1754897"/>
                    <a:pt x="894523" y="1762649"/>
                    <a:pt x="884195" y="1760065"/>
                  </a:cubicBezTo>
                  <a:cubicBezTo>
                    <a:pt x="858373" y="1747145"/>
                    <a:pt x="822223" y="1806575"/>
                    <a:pt x="806731" y="1798823"/>
                  </a:cubicBezTo>
                  <a:cubicBezTo>
                    <a:pt x="804148" y="1798823"/>
                    <a:pt x="796402" y="1793655"/>
                    <a:pt x="791238" y="1791071"/>
                  </a:cubicBezTo>
                  <a:cubicBezTo>
                    <a:pt x="788656" y="1796239"/>
                    <a:pt x="724102" y="1791071"/>
                    <a:pt x="716356" y="1788488"/>
                  </a:cubicBezTo>
                  <a:cubicBezTo>
                    <a:pt x="713774" y="1791071"/>
                    <a:pt x="716356" y="1791071"/>
                    <a:pt x="716356" y="1793655"/>
                  </a:cubicBezTo>
                  <a:cubicBezTo>
                    <a:pt x="713774" y="1793655"/>
                    <a:pt x="700863" y="1827246"/>
                    <a:pt x="664713" y="1824662"/>
                  </a:cubicBezTo>
                  <a:cubicBezTo>
                    <a:pt x="667295" y="1819494"/>
                    <a:pt x="659549" y="1809159"/>
                    <a:pt x="662131" y="1803991"/>
                  </a:cubicBezTo>
                  <a:cubicBezTo>
                    <a:pt x="664713" y="1801407"/>
                    <a:pt x="672459" y="1798823"/>
                    <a:pt x="675042" y="1793655"/>
                  </a:cubicBezTo>
                  <a:cubicBezTo>
                    <a:pt x="680206" y="1783320"/>
                    <a:pt x="672459" y="1780736"/>
                    <a:pt x="664713" y="1775568"/>
                  </a:cubicBezTo>
                  <a:cubicBezTo>
                    <a:pt x="662131" y="1778152"/>
                    <a:pt x="649220" y="1775568"/>
                    <a:pt x="649220" y="1778152"/>
                  </a:cubicBezTo>
                  <a:cubicBezTo>
                    <a:pt x="636309" y="1811743"/>
                    <a:pt x="669877" y="1811743"/>
                    <a:pt x="656967" y="1850501"/>
                  </a:cubicBezTo>
                  <a:cubicBezTo>
                    <a:pt x="644056" y="1855669"/>
                    <a:pt x="636309" y="1853085"/>
                    <a:pt x="625981" y="1850501"/>
                  </a:cubicBezTo>
                  <a:cubicBezTo>
                    <a:pt x="610488" y="1845333"/>
                    <a:pt x="613070" y="1837582"/>
                    <a:pt x="615652" y="1827246"/>
                  </a:cubicBezTo>
                  <a:cubicBezTo>
                    <a:pt x="615652" y="1829830"/>
                    <a:pt x="628563" y="1796239"/>
                    <a:pt x="641474" y="1801407"/>
                  </a:cubicBezTo>
                  <a:cubicBezTo>
                    <a:pt x="641474" y="1796239"/>
                    <a:pt x="641474" y="1791071"/>
                    <a:pt x="641474" y="1785904"/>
                  </a:cubicBezTo>
                  <a:cubicBezTo>
                    <a:pt x="633727" y="1783320"/>
                    <a:pt x="610488" y="1780736"/>
                    <a:pt x="607906" y="1788488"/>
                  </a:cubicBezTo>
                  <a:cubicBezTo>
                    <a:pt x="607906" y="1788488"/>
                    <a:pt x="607906" y="1793655"/>
                    <a:pt x="607906" y="1796239"/>
                  </a:cubicBezTo>
                  <a:cubicBezTo>
                    <a:pt x="607906" y="1796239"/>
                    <a:pt x="605324" y="1796239"/>
                    <a:pt x="605324" y="1796239"/>
                  </a:cubicBezTo>
                  <a:cubicBezTo>
                    <a:pt x="602741" y="1793655"/>
                    <a:pt x="605324" y="1791071"/>
                    <a:pt x="605324" y="1788488"/>
                  </a:cubicBezTo>
                  <a:cubicBezTo>
                    <a:pt x="602741" y="1785904"/>
                    <a:pt x="602741" y="1791071"/>
                    <a:pt x="600159" y="1788488"/>
                  </a:cubicBezTo>
                  <a:cubicBezTo>
                    <a:pt x="600159" y="1793655"/>
                    <a:pt x="600159" y="1798823"/>
                    <a:pt x="600159" y="1801407"/>
                  </a:cubicBezTo>
                  <a:cubicBezTo>
                    <a:pt x="594995" y="1814327"/>
                    <a:pt x="584667" y="1816910"/>
                    <a:pt x="582084" y="1822078"/>
                  </a:cubicBezTo>
                  <a:cubicBezTo>
                    <a:pt x="582084" y="1819494"/>
                    <a:pt x="569174" y="1845333"/>
                    <a:pt x="548517" y="1842749"/>
                  </a:cubicBezTo>
                  <a:cubicBezTo>
                    <a:pt x="553681" y="1827246"/>
                    <a:pt x="558845" y="1796239"/>
                    <a:pt x="543352" y="1791071"/>
                  </a:cubicBezTo>
                  <a:cubicBezTo>
                    <a:pt x="540770" y="1796239"/>
                    <a:pt x="527860" y="1796239"/>
                    <a:pt x="522695" y="1801407"/>
                  </a:cubicBezTo>
                  <a:cubicBezTo>
                    <a:pt x="522695" y="1801407"/>
                    <a:pt x="522695" y="1801407"/>
                    <a:pt x="509785" y="1796239"/>
                  </a:cubicBezTo>
                  <a:cubicBezTo>
                    <a:pt x="509785" y="1798823"/>
                    <a:pt x="509785" y="1798823"/>
                    <a:pt x="507202" y="1798823"/>
                  </a:cubicBezTo>
                  <a:cubicBezTo>
                    <a:pt x="509785" y="1798823"/>
                    <a:pt x="491710" y="1770400"/>
                    <a:pt x="489127" y="1770400"/>
                  </a:cubicBezTo>
                  <a:cubicBezTo>
                    <a:pt x="478799" y="1765232"/>
                    <a:pt x="468470" y="1772984"/>
                    <a:pt x="452978" y="1765232"/>
                  </a:cubicBezTo>
                  <a:cubicBezTo>
                    <a:pt x="450395" y="1765232"/>
                    <a:pt x="411663" y="1801407"/>
                    <a:pt x="401335" y="1801407"/>
                  </a:cubicBezTo>
                  <a:cubicBezTo>
                    <a:pt x="403917" y="1798823"/>
                    <a:pt x="403917" y="1796239"/>
                    <a:pt x="401335" y="1796239"/>
                  </a:cubicBezTo>
                  <a:cubicBezTo>
                    <a:pt x="401335" y="1796239"/>
                    <a:pt x="388424" y="1814327"/>
                    <a:pt x="385842" y="1814327"/>
                  </a:cubicBezTo>
                  <a:cubicBezTo>
                    <a:pt x="385842" y="1814327"/>
                    <a:pt x="383260" y="1809159"/>
                    <a:pt x="385842" y="1806575"/>
                  </a:cubicBezTo>
                  <a:cubicBezTo>
                    <a:pt x="388424" y="1796239"/>
                    <a:pt x="393588" y="1780736"/>
                    <a:pt x="401335" y="1783320"/>
                  </a:cubicBezTo>
                  <a:cubicBezTo>
                    <a:pt x="401335" y="1783320"/>
                    <a:pt x="403917" y="1785904"/>
                    <a:pt x="403917" y="1788488"/>
                  </a:cubicBezTo>
                  <a:cubicBezTo>
                    <a:pt x="409081" y="1775568"/>
                    <a:pt x="421992" y="1780736"/>
                    <a:pt x="424574" y="1770400"/>
                  </a:cubicBezTo>
                  <a:cubicBezTo>
                    <a:pt x="427156" y="1767816"/>
                    <a:pt x="427156" y="1762649"/>
                    <a:pt x="429738" y="1757481"/>
                  </a:cubicBezTo>
                  <a:cubicBezTo>
                    <a:pt x="432320" y="1752313"/>
                    <a:pt x="440067" y="1752313"/>
                    <a:pt x="442649" y="1747145"/>
                  </a:cubicBezTo>
                  <a:cubicBezTo>
                    <a:pt x="445231" y="1741977"/>
                    <a:pt x="442649" y="1736810"/>
                    <a:pt x="437485" y="1734226"/>
                  </a:cubicBezTo>
                  <a:cubicBezTo>
                    <a:pt x="429738" y="1744561"/>
                    <a:pt x="411663" y="1778152"/>
                    <a:pt x="403917" y="1775568"/>
                  </a:cubicBezTo>
                  <a:cubicBezTo>
                    <a:pt x="409081" y="1762649"/>
                    <a:pt x="421992" y="1736810"/>
                    <a:pt x="432320" y="1726474"/>
                  </a:cubicBezTo>
                  <a:cubicBezTo>
                    <a:pt x="429738" y="1726474"/>
                    <a:pt x="416828" y="1692886"/>
                    <a:pt x="406499" y="1687718"/>
                  </a:cubicBezTo>
                  <a:cubicBezTo>
                    <a:pt x="401335" y="1687718"/>
                    <a:pt x="403917" y="1695470"/>
                    <a:pt x="391006" y="1695470"/>
                  </a:cubicBezTo>
                  <a:cubicBezTo>
                    <a:pt x="393588" y="1695470"/>
                    <a:pt x="393588" y="1695470"/>
                    <a:pt x="393588" y="1695470"/>
                  </a:cubicBezTo>
                  <a:cubicBezTo>
                    <a:pt x="391006" y="1698053"/>
                    <a:pt x="360021" y="1757481"/>
                    <a:pt x="336781" y="1747145"/>
                  </a:cubicBezTo>
                  <a:cubicBezTo>
                    <a:pt x="339363" y="1739394"/>
                    <a:pt x="349692" y="1729058"/>
                    <a:pt x="354856" y="1731642"/>
                  </a:cubicBezTo>
                  <a:cubicBezTo>
                    <a:pt x="354856" y="1729058"/>
                    <a:pt x="354856" y="1726474"/>
                    <a:pt x="354856" y="1726474"/>
                  </a:cubicBezTo>
                  <a:cubicBezTo>
                    <a:pt x="357438" y="1718722"/>
                    <a:pt x="388424" y="1695470"/>
                    <a:pt x="403917" y="1682550"/>
                  </a:cubicBezTo>
                  <a:cubicBezTo>
                    <a:pt x="401335" y="1682550"/>
                    <a:pt x="401335" y="1682550"/>
                    <a:pt x="401335" y="1682550"/>
                  </a:cubicBezTo>
                  <a:cubicBezTo>
                    <a:pt x="398753" y="1682550"/>
                    <a:pt x="401335" y="1682550"/>
                    <a:pt x="401335" y="1679966"/>
                  </a:cubicBezTo>
                  <a:cubicBezTo>
                    <a:pt x="393588" y="1679966"/>
                    <a:pt x="380678" y="1685134"/>
                    <a:pt x="375513" y="1685134"/>
                  </a:cubicBezTo>
                  <a:cubicBezTo>
                    <a:pt x="365185" y="1679966"/>
                    <a:pt x="365185" y="1672214"/>
                    <a:pt x="357438" y="1669631"/>
                  </a:cubicBezTo>
                  <a:cubicBezTo>
                    <a:pt x="352274" y="1667047"/>
                    <a:pt x="329035" y="1661879"/>
                    <a:pt x="326453" y="1669631"/>
                  </a:cubicBezTo>
                  <a:cubicBezTo>
                    <a:pt x="326453" y="1672214"/>
                    <a:pt x="326453" y="1672214"/>
                    <a:pt x="326453" y="1674798"/>
                  </a:cubicBezTo>
                  <a:cubicBezTo>
                    <a:pt x="321289" y="1685134"/>
                    <a:pt x="310960" y="1685134"/>
                    <a:pt x="300631" y="1679966"/>
                  </a:cubicBezTo>
                  <a:cubicBezTo>
                    <a:pt x="300631" y="1677382"/>
                    <a:pt x="300631" y="1669631"/>
                    <a:pt x="303214" y="1664463"/>
                  </a:cubicBezTo>
                  <a:cubicBezTo>
                    <a:pt x="305796" y="1656711"/>
                    <a:pt x="308378" y="1656711"/>
                    <a:pt x="310960" y="1659295"/>
                  </a:cubicBezTo>
                  <a:cubicBezTo>
                    <a:pt x="313542" y="1659295"/>
                    <a:pt x="316124" y="1661879"/>
                    <a:pt x="318706" y="1664463"/>
                  </a:cubicBezTo>
                  <a:cubicBezTo>
                    <a:pt x="326453" y="1667047"/>
                    <a:pt x="334199" y="1667047"/>
                    <a:pt x="344528" y="1651543"/>
                  </a:cubicBezTo>
                  <a:cubicBezTo>
                    <a:pt x="347110" y="1646375"/>
                    <a:pt x="344528" y="1638624"/>
                    <a:pt x="336781" y="1636040"/>
                  </a:cubicBezTo>
                  <a:cubicBezTo>
                    <a:pt x="329035" y="1633456"/>
                    <a:pt x="318706" y="1641208"/>
                    <a:pt x="308378" y="1636040"/>
                  </a:cubicBezTo>
                  <a:cubicBezTo>
                    <a:pt x="303214" y="1633456"/>
                    <a:pt x="290303" y="1623120"/>
                    <a:pt x="295467" y="1615369"/>
                  </a:cubicBezTo>
                  <a:cubicBezTo>
                    <a:pt x="298049" y="1607617"/>
                    <a:pt x="305796" y="1599865"/>
                    <a:pt x="308378" y="1592113"/>
                  </a:cubicBezTo>
                  <a:cubicBezTo>
                    <a:pt x="310960" y="1584362"/>
                    <a:pt x="308378" y="1571443"/>
                    <a:pt x="310960" y="1563691"/>
                  </a:cubicBezTo>
                  <a:cubicBezTo>
                    <a:pt x="313542" y="1558523"/>
                    <a:pt x="316124" y="1558523"/>
                    <a:pt x="318706" y="1550772"/>
                  </a:cubicBezTo>
                  <a:cubicBezTo>
                    <a:pt x="318706" y="1548187"/>
                    <a:pt x="349692" y="1548187"/>
                    <a:pt x="352274" y="1540435"/>
                  </a:cubicBezTo>
                  <a:cubicBezTo>
                    <a:pt x="354856" y="1532684"/>
                    <a:pt x="349692" y="1535268"/>
                    <a:pt x="352274" y="1527516"/>
                  </a:cubicBezTo>
                  <a:cubicBezTo>
                    <a:pt x="352274" y="1524932"/>
                    <a:pt x="354856" y="1522348"/>
                    <a:pt x="357438" y="1519764"/>
                  </a:cubicBezTo>
                  <a:cubicBezTo>
                    <a:pt x="349692" y="1517180"/>
                    <a:pt x="357438" y="1493925"/>
                    <a:pt x="357438" y="1483590"/>
                  </a:cubicBezTo>
                  <a:cubicBezTo>
                    <a:pt x="360021" y="1486174"/>
                    <a:pt x="362603" y="1483590"/>
                    <a:pt x="362603" y="1481006"/>
                  </a:cubicBezTo>
                  <a:cubicBezTo>
                    <a:pt x="365185" y="1478421"/>
                    <a:pt x="362603" y="1470670"/>
                    <a:pt x="362603" y="1470670"/>
                  </a:cubicBezTo>
                  <a:cubicBezTo>
                    <a:pt x="365185" y="1470670"/>
                    <a:pt x="370349" y="1462919"/>
                    <a:pt x="372931" y="1457751"/>
                  </a:cubicBezTo>
                  <a:cubicBezTo>
                    <a:pt x="385842" y="1424160"/>
                    <a:pt x="367767" y="1442247"/>
                    <a:pt x="375513" y="1421576"/>
                  </a:cubicBezTo>
                  <a:cubicBezTo>
                    <a:pt x="380678" y="1413824"/>
                    <a:pt x="421992" y="1387986"/>
                    <a:pt x="442649" y="1382817"/>
                  </a:cubicBezTo>
                  <a:cubicBezTo>
                    <a:pt x="447813" y="1382817"/>
                    <a:pt x="447813" y="1375066"/>
                    <a:pt x="452978" y="1375066"/>
                  </a:cubicBezTo>
                  <a:cubicBezTo>
                    <a:pt x="452978" y="1369898"/>
                    <a:pt x="458142" y="1362147"/>
                    <a:pt x="450395" y="1359562"/>
                  </a:cubicBezTo>
                  <a:cubicBezTo>
                    <a:pt x="442649" y="1377650"/>
                    <a:pt x="440067" y="1380234"/>
                    <a:pt x="429738" y="1375066"/>
                  </a:cubicBezTo>
                  <a:cubicBezTo>
                    <a:pt x="427156" y="1375066"/>
                    <a:pt x="414245" y="1351811"/>
                    <a:pt x="421992" y="1331140"/>
                  </a:cubicBezTo>
                  <a:cubicBezTo>
                    <a:pt x="424574" y="1323388"/>
                    <a:pt x="427156" y="1323388"/>
                    <a:pt x="432320" y="1323388"/>
                  </a:cubicBezTo>
                  <a:cubicBezTo>
                    <a:pt x="437485" y="1325972"/>
                    <a:pt x="445231" y="1331140"/>
                    <a:pt x="447813" y="1333724"/>
                  </a:cubicBezTo>
                  <a:cubicBezTo>
                    <a:pt x="452978" y="1323388"/>
                    <a:pt x="458142" y="1313053"/>
                    <a:pt x="463306" y="1302717"/>
                  </a:cubicBezTo>
                  <a:cubicBezTo>
                    <a:pt x="460724" y="1300133"/>
                    <a:pt x="458142" y="1294965"/>
                    <a:pt x="455560" y="1294965"/>
                  </a:cubicBezTo>
                  <a:cubicBezTo>
                    <a:pt x="452978" y="1294965"/>
                    <a:pt x="450395" y="1297549"/>
                    <a:pt x="450395" y="1297549"/>
                  </a:cubicBezTo>
                  <a:cubicBezTo>
                    <a:pt x="445231" y="1294965"/>
                    <a:pt x="445231" y="1292381"/>
                    <a:pt x="442649" y="1292381"/>
                  </a:cubicBezTo>
                  <a:cubicBezTo>
                    <a:pt x="434903" y="1289797"/>
                    <a:pt x="427156" y="1315636"/>
                    <a:pt x="416828" y="1310469"/>
                  </a:cubicBezTo>
                  <a:cubicBezTo>
                    <a:pt x="403917" y="1305300"/>
                    <a:pt x="401335" y="1287213"/>
                    <a:pt x="401335" y="1266542"/>
                  </a:cubicBezTo>
                  <a:cubicBezTo>
                    <a:pt x="406499" y="1253623"/>
                    <a:pt x="406499" y="1253623"/>
                    <a:pt x="416828" y="1256207"/>
                  </a:cubicBezTo>
                  <a:cubicBezTo>
                    <a:pt x="416828" y="1261374"/>
                    <a:pt x="434903" y="1271710"/>
                    <a:pt x="442649" y="1274294"/>
                  </a:cubicBezTo>
                  <a:cubicBezTo>
                    <a:pt x="447813" y="1276878"/>
                    <a:pt x="458142" y="1266542"/>
                    <a:pt x="460724" y="1269126"/>
                  </a:cubicBezTo>
                  <a:cubicBezTo>
                    <a:pt x="468470" y="1253623"/>
                    <a:pt x="452978" y="1251039"/>
                    <a:pt x="442649" y="1243287"/>
                  </a:cubicBezTo>
                  <a:cubicBezTo>
                    <a:pt x="458142" y="1204529"/>
                    <a:pt x="476217" y="1243287"/>
                    <a:pt x="489127" y="1209696"/>
                  </a:cubicBezTo>
                  <a:cubicBezTo>
                    <a:pt x="491710" y="1204529"/>
                    <a:pt x="504620" y="1168354"/>
                    <a:pt x="494292" y="1152851"/>
                  </a:cubicBezTo>
                  <a:cubicBezTo>
                    <a:pt x="489127" y="1147683"/>
                    <a:pt x="465888" y="1137347"/>
                    <a:pt x="468470" y="1129596"/>
                  </a:cubicBezTo>
                  <a:cubicBezTo>
                    <a:pt x="471052" y="1121844"/>
                    <a:pt x="491710" y="1119260"/>
                    <a:pt x="494292" y="1121844"/>
                  </a:cubicBezTo>
                  <a:cubicBezTo>
                    <a:pt x="496874" y="1121844"/>
                    <a:pt x="499456" y="1124428"/>
                    <a:pt x="502038" y="1127012"/>
                  </a:cubicBezTo>
                  <a:cubicBezTo>
                    <a:pt x="522695" y="1134763"/>
                    <a:pt x="522695" y="1129596"/>
                    <a:pt x="538188" y="1108924"/>
                  </a:cubicBezTo>
                  <a:cubicBezTo>
                    <a:pt x="533024" y="1106340"/>
                    <a:pt x="530442" y="1077918"/>
                    <a:pt x="530442" y="1077918"/>
                  </a:cubicBezTo>
                  <a:cubicBezTo>
                    <a:pt x="538188" y="1067582"/>
                    <a:pt x="564009" y="1070166"/>
                    <a:pt x="566592" y="1064998"/>
                  </a:cubicBezTo>
                  <a:cubicBezTo>
                    <a:pt x="571756" y="1049495"/>
                    <a:pt x="556263" y="1036575"/>
                    <a:pt x="558845" y="1026240"/>
                  </a:cubicBezTo>
                  <a:cubicBezTo>
                    <a:pt x="558845" y="1023656"/>
                    <a:pt x="600159" y="1023656"/>
                    <a:pt x="610488" y="1023656"/>
                  </a:cubicBezTo>
                  <a:cubicBezTo>
                    <a:pt x="613070" y="1018488"/>
                    <a:pt x="613070" y="1018488"/>
                    <a:pt x="615652" y="1018488"/>
                  </a:cubicBezTo>
                  <a:cubicBezTo>
                    <a:pt x="615652" y="1018488"/>
                    <a:pt x="615652" y="1028824"/>
                    <a:pt x="618234" y="1028824"/>
                  </a:cubicBezTo>
                  <a:cubicBezTo>
                    <a:pt x="625981" y="1023656"/>
                    <a:pt x="636309" y="1026240"/>
                    <a:pt x="641474" y="1018488"/>
                  </a:cubicBezTo>
                  <a:cubicBezTo>
                    <a:pt x="638892" y="1015904"/>
                    <a:pt x="638892" y="1015904"/>
                    <a:pt x="638892" y="1013320"/>
                  </a:cubicBezTo>
                  <a:cubicBezTo>
                    <a:pt x="638892" y="1010736"/>
                    <a:pt x="641474" y="1008152"/>
                    <a:pt x="644056" y="1005568"/>
                  </a:cubicBezTo>
                  <a:cubicBezTo>
                    <a:pt x="633727" y="997817"/>
                    <a:pt x="633727" y="974562"/>
                    <a:pt x="628563" y="974562"/>
                  </a:cubicBezTo>
                  <a:cubicBezTo>
                    <a:pt x="633727" y="961642"/>
                    <a:pt x="610488" y="943555"/>
                    <a:pt x="618234" y="925468"/>
                  </a:cubicBezTo>
                  <a:cubicBezTo>
                    <a:pt x="625981" y="933219"/>
                    <a:pt x="631145" y="956474"/>
                    <a:pt x="636309" y="966810"/>
                  </a:cubicBezTo>
                  <a:cubicBezTo>
                    <a:pt x="644056" y="971978"/>
                    <a:pt x="644056" y="1000401"/>
                    <a:pt x="662131" y="1005568"/>
                  </a:cubicBezTo>
                  <a:cubicBezTo>
                    <a:pt x="669877" y="1010736"/>
                    <a:pt x="682788" y="1002985"/>
                    <a:pt x="693117" y="1000401"/>
                  </a:cubicBezTo>
                  <a:cubicBezTo>
                    <a:pt x="695699" y="992649"/>
                    <a:pt x="695699" y="992649"/>
                    <a:pt x="690534" y="982313"/>
                  </a:cubicBezTo>
                  <a:cubicBezTo>
                    <a:pt x="682788" y="951307"/>
                    <a:pt x="685370" y="940971"/>
                    <a:pt x="690534" y="917716"/>
                  </a:cubicBezTo>
                  <a:cubicBezTo>
                    <a:pt x="690534" y="917716"/>
                    <a:pt x="690534" y="917716"/>
                    <a:pt x="695699" y="922884"/>
                  </a:cubicBezTo>
                  <a:cubicBezTo>
                    <a:pt x="698281" y="922884"/>
                    <a:pt x="698281" y="922884"/>
                    <a:pt x="700863" y="922884"/>
                  </a:cubicBezTo>
                  <a:cubicBezTo>
                    <a:pt x="706027" y="925468"/>
                    <a:pt x="716356" y="935803"/>
                    <a:pt x="718938" y="935803"/>
                  </a:cubicBezTo>
                  <a:cubicBezTo>
                    <a:pt x="718938" y="938387"/>
                    <a:pt x="721520" y="938387"/>
                    <a:pt x="721520" y="940971"/>
                  </a:cubicBezTo>
                  <a:cubicBezTo>
                    <a:pt x="724102" y="940971"/>
                    <a:pt x="726684" y="940971"/>
                    <a:pt x="729266" y="940971"/>
                  </a:cubicBezTo>
                  <a:cubicBezTo>
                    <a:pt x="749924" y="948723"/>
                    <a:pt x="731849" y="984897"/>
                    <a:pt x="739595" y="987481"/>
                  </a:cubicBezTo>
                  <a:cubicBezTo>
                    <a:pt x="742177" y="987481"/>
                    <a:pt x="747341" y="984897"/>
                    <a:pt x="747341" y="979730"/>
                  </a:cubicBezTo>
                  <a:cubicBezTo>
                    <a:pt x="749924" y="971978"/>
                    <a:pt x="744759" y="959058"/>
                    <a:pt x="747341" y="951307"/>
                  </a:cubicBezTo>
                  <a:cubicBezTo>
                    <a:pt x="749924" y="946139"/>
                    <a:pt x="755088" y="943555"/>
                    <a:pt x="760252" y="946139"/>
                  </a:cubicBezTo>
                  <a:cubicBezTo>
                    <a:pt x="775745" y="953891"/>
                    <a:pt x="757670" y="974562"/>
                    <a:pt x="778327" y="982313"/>
                  </a:cubicBezTo>
                  <a:cubicBezTo>
                    <a:pt x="791238" y="987481"/>
                    <a:pt x="806731" y="984897"/>
                    <a:pt x="809313" y="977146"/>
                  </a:cubicBezTo>
                  <a:cubicBezTo>
                    <a:pt x="811895" y="971978"/>
                    <a:pt x="811895" y="964226"/>
                    <a:pt x="814477" y="953891"/>
                  </a:cubicBezTo>
                  <a:cubicBezTo>
                    <a:pt x="819641" y="943555"/>
                    <a:pt x="822223" y="946139"/>
                    <a:pt x="829970" y="940971"/>
                  </a:cubicBezTo>
                  <a:cubicBezTo>
                    <a:pt x="837716" y="946139"/>
                    <a:pt x="837716" y="953891"/>
                    <a:pt x="845463" y="956474"/>
                  </a:cubicBezTo>
                  <a:cubicBezTo>
                    <a:pt x="850627" y="951307"/>
                    <a:pt x="855791" y="951307"/>
                    <a:pt x="863538" y="953891"/>
                  </a:cubicBezTo>
                  <a:cubicBezTo>
                    <a:pt x="863538" y="959058"/>
                    <a:pt x="866120" y="964226"/>
                    <a:pt x="863538" y="971978"/>
                  </a:cubicBezTo>
                  <a:cubicBezTo>
                    <a:pt x="860956" y="977146"/>
                    <a:pt x="855791" y="977146"/>
                    <a:pt x="850627" y="984897"/>
                  </a:cubicBezTo>
                  <a:cubicBezTo>
                    <a:pt x="850627" y="984897"/>
                    <a:pt x="850627" y="984897"/>
                    <a:pt x="866120" y="990065"/>
                  </a:cubicBezTo>
                  <a:cubicBezTo>
                    <a:pt x="868702" y="990065"/>
                    <a:pt x="866120" y="995233"/>
                    <a:pt x="868702" y="995233"/>
                  </a:cubicBezTo>
                  <a:cubicBezTo>
                    <a:pt x="871284" y="997817"/>
                    <a:pt x="889359" y="979730"/>
                    <a:pt x="897105" y="982313"/>
                  </a:cubicBezTo>
                  <a:cubicBezTo>
                    <a:pt x="907434" y="987481"/>
                    <a:pt x="897105" y="997817"/>
                    <a:pt x="912598" y="1008152"/>
                  </a:cubicBezTo>
                  <a:cubicBezTo>
                    <a:pt x="915180" y="1002985"/>
                    <a:pt x="925509" y="990065"/>
                    <a:pt x="928091" y="990065"/>
                  </a:cubicBezTo>
                  <a:cubicBezTo>
                    <a:pt x="933255" y="974562"/>
                    <a:pt x="925509" y="971978"/>
                    <a:pt x="930673" y="959058"/>
                  </a:cubicBezTo>
                  <a:cubicBezTo>
                    <a:pt x="933255" y="953891"/>
                    <a:pt x="935837" y="948723"/>
                    <a:pt x="933255" y="948723"/>
                  </a:cubicBezTo>
                  <a:cubicBezTo>
                    <a:pt x="938420" y="940971"/>
                    <a:pt x="943584" y="935803"/>
                    <a:pt x="948748" y="928052"/>
                  </a:cubicBezTo>
                  <a:cubicBezTo>
                    <a:pt x="956495" y="935803"/>
                    <a:pt x="959077" y="946139"/>
                    <a:pt x="956495" y="953891"/>
                  </a:cubicBezTo>
                  <a:cubicBezTo>
                    <a:pt x="956495" y="956474"/>
                    <a:pt x="953912" y="956474"/>
                    <a:pt x="953912" y="956474"/>
                  </a:cubicBezTo>
                  <a:cubicBezTo>
                    <a:pt x="956495" y="959058"/>
                    <a:pt x="956495" y="959058"/>
                    <a:pt x="953912" y="961642"/>
                  </a:cubicBezTo>
                  <a:cubicBezTo>
                    <a:pt x="953912" y="964226"/>
                    <a:pt x="951330" y="969394"/>
                    <a:pt x="951330" y="971978"/>
                  </a:cubicBezTo>
                  <a:cubicBezTo>
                    <a:pt x="951330" y="971978"/>
                    <a:pt x="951330" y="971978"/>
                    <a:pt x="943584" y="984897"/>
                  </a:cubicBezTo>
                  <a:cubicBezTo>
                    <a:pt x="948748" y="987481"/>
                    <a:pt x="948748" y="1002985"/>
                    <a:pt x="948748" y="1002985"/>
                  </a:cubicBezTo>
                  <a:cubicBezTo>
                    <a:pt x="948748" y="1008152"/>
                    <a:pt x="943584" y="1015904"/>
                    <a:pt x="943584" y="1018488"/>
                  </a:cubicBezTo>
                  <a:cubicBezTo>
                    <a:pt x="943584" y="1021072"/>
                    <a:pt x="946166" y="1026240"/>
                    <a:pt x="959077" y="1031407"/>
                  </a:cubicBezTo>
                  <a:cubicBezTo>
                    <a:pt x="956495" y="1031407"/>
                    <a:pt x="997809" y="1023656"/>
                    <a:pt x="1000391" y="1015904"/>
                  </a:cubicBezTo>
                  <a:cubicBezTo>
                    <a:pt x="1000391" y="1015904"/>
                    <a:pt x="1000391" y="1018488"/>
                    <a:pt x="1000391" y="1018488"/>
                  </a:cubicBezTo>
                  <a:cubicBezTo>
                    <a:pt x="1002973" y="1018488"/>
                    <a:pt x="1023630" y="1002985"/>
                    <a:pt x="1039123" y="1010736"/>
                  </a:cubicBezTo>
                  <a:cubicBezTo>
                    <a:pt x="1046869" y="1013320"/>
                    <a:pt x="1052034" y="1021072"/>
                    <a:pt x="1049452" y="1033991"/>
                  </a:cubicBezTo>
                  <a:cubicBezTo>
                    <a:pt x="1046869" y="1041743"/>
                    <a:pt x="1005555" y="1036575"/>
                    <a:pt x="997809" y="1057247"/>
                  </a:cubicBezTo>
                  <a:cubicBezTo>
                    <a:pt x="1005555" y="1059830"/>
                    <a:pt x="1000391" y="1075334"/>
                    <a:pt x="1013302" y="1080501"/>
                  </a:cubicBezTo>
                  <a:cubicBezTo>
                    <a:pt x="1013302" y="1080501"/>
                    <a:pt x="1052034" y="1059830"/>
                    <a:pt x="1054616" y="1059830"/>
                  </a:cubicBezTo>
                  <a:cubicBezTo>
                    <a:pt x="1062362" y="1062414"/>
                    <a:pt x="1062362" y="1072749"/>
                    <a:pt x="1059780" y="1077918"/>
                  </a:cubicBezTo>
                  <a:cubicBezTo>
                    <a:pt x="1059780" y="1077918"/>
                    <a:pt x="1046869" y="1098588"/>
                    <a:pt x="1039123" y="1098588"/>
                  </a:cubicBezTo>
                  <a:cubicBezTo>
                    <a:pt x="1036541" y="1111508"/>
                    <a:pt x="1036541" y="1116676"/>
                    <a:pt x="1052034" y="1121844"/>
                  </a:cubicBezTo>
                  <a:cubicBezTo>
                    <a:pt x="1052034" y="1116676"/>
                    <a:pt x="1062362" y="1121844"/>
                    <a:pt x="1067526" y="1124428"/>
                  </a:cubicBezTo>
                  <a:cubicBezTo>
                    <a:pt x="1067526" y="1124428"/>
                    <a:pt x="1070109" y="1137347"/>
                    <a:pt x="1077855" y="1139931"/>
                  </a:cubicBezTo>
                  <a:cubicBezTo>
                    <a:pt x="1075273" y="1139931"/>
                    <a:pt x="1108841" y="1129596"/>
                    <a:pt x="1114005" y="1116676"/>
                  </a:cubicBezTo>
                  <a:cubicBezTo>
                    <a:pt x="1114005" y="1116676"/>
                    <a:pt x="1114005" y="1114092"/>
                    <a:pt x="1111423" y="1114092"/>
                  </a:cubicBezTo>
                  <a:cubicBezTo>
                    <a:pt x="1114005" y="1108924"/>
                    <a:pt x="1116587" y="1103756"/>
                    <a:pt x="1119169" y="1098588"/>
                  </a:cubicBezTo>
                  <a:cubicBezTo>
                    <a:pt x="1106259" y="1093421"/>
                    <a:pt x="1103676" y="1085669"/>
                    <a:pt x="1111423" y="1064998"/>
                  </a:cubicBezTo>
                  <a:cubicBezTo>
                    <a:pt x="1114005" y="1062414"/>
                    <a:pt x="1121751" y="1059830"/>
                    <a:pt x="1124334" y="1062414"/>
                  </a:cubicBezTo>
                  <a:cubicBezTo>
                    <a:pt x="1134662" y="1070166"/>
                    <a:pt x="1132080" y="1075334"/>
                    <a:pt x="1142408" y="1080501"/>
                  </a:cubicBezTo>
                  <a:cubicBezTo>
                    <a:pt x="1144991" y="1075334"/>
                    <a:pt x="1150155" y="1064998"/>
                    <a:pt x="1157901" y="1067582"/>
                  </a:cubicBezTo>
                  <a:cubicBezTo>
                    <a:pt x="1160483" y="1067582"/>
                    <a:pt x="1160483" y="1070166"/>
                    <a:pt x="1160483" y="1070166"/>
                  </a:cubicBezTo>
                  <a:cubicBezTo>
                    <a:pt x="1155319" y="1059830"/>
                    <a:pt x="1155319" y="1044327"/>
                    <a:pt x="1137244" y="1036575"/>
                  </a:cubicBezTo>
                  <a:cubicBezTo>
                    <a:pt x="1129498" y="1031407"/>
                    <a:pt x="1114005" y="1033991"/>
                    <a:pt x="1090766" y="1036575"/>
                  </a:cubicBezTo>
                  <a:cubicBezTo>
                    <a:pt x="1093348" y="1028824"/>
                    <a:pt x="1108841" y="1018488"/>
                    <a:pt x="1111423" y="1010736"/>
                  </a:cubicBezTo>
                  <a:cubicBezTo>
                    <a:pt x="1114005" y="1008152"/>
                    <a:pt x="1111423" y="1005568"/>
                    <a:pt x="1111423" y="1002985"/>
                  </a:cubicBezTo>
                  <a:cubicBezTo>
                    <a:pt x="1111423" y="1000401"/>
                    <a:pt x="1114005" y="1000401"/>
                    <a:pt x="1114005" y="997817"/>
                  </a:cubicBezTo>
                  <a:cubicBezTo>
                    <a:pt x="1116587" y="990065"/>
                    <a:pt x="1103676" y="984897"/>
                    <a:pt x="1108841" y="971978"/>
                  </a:cubicBezTo>
                  <a:cubicBezTo>
                    <a:pt x="1114005" y="959058"/>
                    <a:pt x="1137244" y="948723"/>
                    <a:pt x="1139826" y="935803"/>
                  </a:cubicBezTo>
                  <a:cubicBezTo>
                    <a:pt x="1155319" y="894461"/>
                    <a:pt x="1093348" y="894461"/>
                    <a:pt x="1108841" y="850535"/>
                  </a:cubicBezTo>
                  <a:cubicBezTo>
                    <a:pt x="1111423" y="847951"/>
                    <a:pt x="1173394" y="806608"/>
                    <a:pt x="1173394" y="806608"/>
                  </a:cubicBezTo>
                  <a:cubicBezTo>
                    <a:pt x="1170812" y="801441"/>
                    <a:pt x="1170812" y="798857"/>
                    <a:pt x="1173394" y="796273"/>
                  </a:cubicBezTo>
                  <a:cubicBezTo>
                    <a:pt x="1175976" y="796273"/>
                    <a:pt x="1178558" y="791105"/>
                    <a:pt x="1181141" y="785937"/>
                  </a:cubicBezTo>
                  <a:cubicBezTo>
                    <a:pt x="1191469" y="757514"/>
                    <a:pt x="1150155" y="757514"/>
                    <a:pt x="1157901" y="739427"/>
                  </a:cubicBezTo>
                  <a:cubicBezTo>
                    <a:pt x="1160483" y="734259"/>
                    <a:pt x="1173394" y="731675"/>
                    <a:pt x="1175976" y="731675"/>
                  </a:cubicBezTo>
                  <a:cubicBezTo>
                    <a:pt x="1175976" y="734259"/>
                    <a:pt x="1181141" y="736843"/>
                    <a:pt x="1188887" y="739427"/>
                  </a:cubicBezTo>
                  <a:cubicBezTo>
                    <a:pt x="1196633" y="744595"/>
                    <a:pt x="1214708" y="726507"/>
                    <a:pt x="1214708" y="723923"/>
                  </a:cubicBezTo>
                  <a:cubicBezTo>
                    <a:pt x="1212126" y="723923"/>
                    <a:pt x="1212126" y="698084"/>
                    <a:pt x="1212126" y="698084"/>
                  </a:cubicBezTo>
                  <a:cubicBezTo>
                    <a:pt x="1212126" y="698084"/>
                    <a:pt x="1214708" y="692917"/>
                    <a:pt x="1217290" y="692917"/>
                  </a:cubicBezTo>
                  <a:cubicBezTo>
                    <a:pt x="1217290" y="690333"/>
                    <a:pt x="1214708" y="687749"/>
                    <a:pt x="1214708" y="685165"/>
                  </a:cubicBezTo>
                  <a:cubicBezTo>
                    <a:pt x="1217290" y="679997"/>
                    <a:pt x="1225037" y="682581"/>
                    <a:pt x="1227619" y="677413"/>
                  </a:cubicBezTo>
                  <a:cubicBezTo>
                    <a:pt x="1235365" y="651575"/>
                    <a:pt x="1206962" y="610232"/>
                    <a:pt x="1206962" y="610232"/>
                  </a:cubicBezTo>
                  <a:cubicBezTo>
                    <a:pt x="1206962" y="605065"/>
                    <a:pt x="1212126" y="599897"/>
                    <a:pt x="1219873" y="605065"/>
                  </a:cubicBezTo>
                  <a:cubicBezTo>
                    <a:pt x="1232783" y="607649"/>
                    <a:pt x="1243112" y="643823"/>
                    <a:pt x="1261187" y="651575"/>
                  </a:cubicBezTo>
                  <a:cubicBezTo>
                    <a:pt x="1279262" y="659326"/>
                    <a:pt x="1299919" y="612816"/>
                    <a:pt x="1299919" y="612816"/>
                  </a:cubicBezTo>
                  <a:cubicBezTo>
                    <a:pt x="1302501" y="602481"/>
                    <a:pt x="1292172" y="589561"/>
                    <a:pt x="1294755" y="581810"/>
                  </a:cubicBezTo>
                  <a:cubicBezTo>
                    <a:pt x="1297337" y="574058"/>
                    <a:pt x="1302501" y="571474"/>
                    <a:pt x="1312830" y="574058"/>
                  </a:cubicBezTo>
                  <a:cubicBezTo>
                    <a:pt x="1310247" y="584393"/>
                    <a:pt x="1341233" y="599897"/>
                    <a:pt x="1346397" y="602481"/>
                  </a:cubicBezTo>
                  <a:cubicBezTo>
                    <a:pt x="1348979" y="597313"/>
                    <a:pt x="1348979" y="594729"/>
                    <a:pt x="1351562" y="592145"/>
                  </a:cubicBezTo>
                  <a:cubicBezTo>
                    <a:pt x="1359308" y="571474"/>
                    <a:pt x="1307665" y="553387"/>
                    <a:pt x="1312830" y="522380"/>
                  </a:cubicBezTo>
                  <a:cubicBezTo>
                    <a:pt x="1325740" y="530132"/>
                    <a:pt x="1323158" y="537884"/>
                    <a:pt x="1333487" y="543051"/>
                  </a:cubicBezTo>
                  <a:cubicBezTo>
                    <a:pt x="1336069" y="543051"/>
                    <a:pt x="1336069" y="540467"/>
                    <a:pt x="1338651" y="537884"/>
                  </a:cubicBezTo>
                  <a:cubicBezTo>
                    <a:pt x="1338651" y="535299"/>
                    <a:pt x="1338651" y="530132"/>
                    <a:pt x="1341233" y="524964"/>
                  </a:cubicBezTo>
                  <a:cubicBezTo>
                    <a:pt x="1356726" y="540467"/>
                    <a:pt x="1354144" y="553387"/>
                    <a:pt x="1379965" y="563722"/>
                  </a:cubicBezTo>
                  <a:cubicBezTo>
                    <a:pt x="1403204" y="574058"/>
                    <a:pt x="1423861" y="563722"/>
                    <a:pt x="1439354" y="540467"/>
                  </a:cubicBezTo>
                  <a:cubicBezTo>
                    <a:pt x="1431608" y="532716"/>
                    <a:pt x="1431608" y="522380"/>
                    <a:pt x="1434190" y="512045"/>
                  </a:cubicBezTo>
                  <a:cubicBezTo>
                    <a:pt x="1436772" y="506877"/>
                    <a:pt x="1441936" y="501709"/>
                    <a:pt x="1447101" y="504293"/>
                  </a:cubicBezTo>
                  <a:close/>
                  <a:moveTo>
                    <a:pt x="2092711" y="479484"/>
                  </a:moveTo>
                  <a:cubicBezTo>
                    <a:pt x="2095290" y="479484"/>
                    <a:pt x="2095290" y="482024"/>
                    <a:pt x="2095290" y="482024"/>
                  </a:cubicBezTo>
                  <a:cubicBezTo>
                    <a:pt x="2090131" y="489644"/>
                    <a:pt x="2059175" y="515044"/>
                    <a:pt x="2054015" y="517583"/>
                  </a:cubicBezTo>
                  <a:cubicBezTo>
                    <a:pt x="2059175" y="502344"/>
                    <a:pt x="2079812" y="492184"/>
                    <a:pt x="2092711" y="479484"/>
                  </a:cubicBezTo>
                  <a:close/>
                  <a:moveTo>
                    <a:pt x="1690478" y="476486"/>
                  </a:moveTo>
                  <a:cubicBezTo>
                    <a:pt x="1685186" y="486364"/>
                    <a:pt x="1679895" y="493773"/>
                    <a:pt x="1666665" y="491303"/>
                  </a:cubicBezTo>
                  <a:cubicBezTo>
                    <a:pt x="1671957" y="478956"/>
                    <a:pt x="1674603" y="471547"/>
                    <a:pt x="1690478" y="476486"/>
                  </a:cubicBezTo>
                  <a:close/>
                  <a:moveTo>
                    <a:pt x="2098465" y="473133"/>
                  </a:moveTo>
                  <a:cubicBezTo>
                    <a:pt x="2101640" y="478424"/>
                    <a:pt x="2101640" y="475779"/>
                    <a:pt x="2098465" y="481070"/>
                  </a:cubicBezTo>
                  <a:cubicBezTo>
                    <a:pt x="2098465" y="481070"/>
                    <a:pt x="2095290" y="478424"/>
                    <a:pt x="2095290" y="478424"/>
                  </a:cubicBezTo>
                  <a:cubicBezTo>
                    <a:pt x="2095290" y="475779"/>
                    <a:pt x="2098465" y="475779"/>
                    <a:pt x="2098465" y="473133"/>
                  </a:cubicBezTo>
                  <a:close/>
                  <a:moveTo>
                    <a:pt x="2114341" y="463608"/>
                  </a:moveTo>
                  <a:cubicBezTo>
                    <a:pt x="2114341" y="466254"/>
                    <a:pt x="2114341" y="466254"/>
                    <a:pt x="2114341" y="468900"/>
                  </a:cubicBezTo>
                  <a:cubicBezTo>
                    <a:pt x="2114341" y="471545"/>
                    <a:pt x="2109049" y="471545"/>
                    <a:pt x="2106403" y="471545"/>
                  </a:cubicBezTo>
                  <a:cubicBezTo>
                    <a:pt x="2109049" y="468900"/>
                    <a:pt x="2111695" y="466254"/>
                    <a:pt x="2114341" y="463608"/>
                  </a:cubicBezTo>
                  <a:close/>
                  <a:moveTo>
                    <a:pt x="1165545" y="452497"/>
                  </a:moveTo>
                  <a:cubicBezTo>
                    <a:pt x="1165545" y="452497"/>
                    <a:pt x="1168014" y="452497"/>
                    <a:pt x="1170484" y="452497"/>
                  </a:cubicBezTo>
                  <a:cubicBezTo>
                    <a:pt x="1172953" y="452497"/>
                    <a:pt x="1170484" y="457789"/>
                    <a:pt x="1170484" y="463080"/>
                  </a:cubicBezTo>
                  <a:cubicBezTo>
                    <a:pt x="1168014" y="468372"/>
                    <a:pt x="1165545" y="473664"/>
                    <a:pt x="1163075" y="473664"/>
                  </a:cubicBezTo>
                  <a:cubicBezTo>
                    <a:pt x="1160606" y="478955"/>
                    <a:pt x="1160606" y="484247"/>
                    <a:pt x="1160606" y="486893"/>
                  </a:cubicBezTo>
                  <a:cubicBezTo>
                    <a:pt x="1158136" y="489538"/>
                    <a:pt x="1155667" y="492184"/>
                    <a:pt x="1150728" y="489538"/>
                  </a:cubicBezTo>
                  <a:cubicBezTo>
                    <a:pt x="1150728" y="486893"/>
                    <a:pt x="1150728" y="484247"/>
                    <a:pt x="1153198" y="481601"/>
                  </a:cubicBezTo>
                  <a:cubicBezTo>
                    <a:pt x="1155667" y="484247"/>
                    <a:pt x="1165545" y="465726"/>
                    <a:pt x="1165545" y="463080"/>
                  </a:cubicBezTo>
                  <a:cubicBezTo>
                    <a:pt x="1168014" y="460435"/>
                    <a:pt x="1165545" y="457789"/>
                    <a:pt x="1165545" y="452497"/>
                  </a:cubicBezTo>
                  <a:close/>
                  <a:moveTo>
                    <a:pt x="2127359" y="450908"/>
                  </a:moveTo>
                  <a:cubicBezTo>
                    <a:pt x="2130216" y="453290"/>
                    <a:pt x="2130216" y="455671"/>
                    <a:pt x="2130216" y="458052"/>
                  </a:cubicBezTo>
                  <a:cubicBezTo>
                    <a:pt x="2127359" y="462814"/>
                    <a:pt x="2121643" y="462814"/>
                    <a:pt x="2115928" y="465195"/>
                  </a:cubicBezTo>
                  <a:cubicBezTo>
                    <a:pt x="2118786" y="455671"/>
                    <a:pt x="2121643" y="455671"/>
                    <a:pt x="2127359" y="450908"/>
                  </a:cubicBezTo>
                  <a:close/>
                  <a:moveTo>
                    <a:pt x="1174276" y="447381"/>
                  </a:moveTo>
                  <a:lnTo>
                    <a:pt x="1173746" y="450909"/>
                  </a:lnTo>
                  <a:cubicBezTo>
                    <a:pt x="1173746" y="450909"/>
                    <a:pt x="1173746" y="449586"/>
                    <a:pt x="1174044" y="447933"/>
                  </a:cubicBezTo>
                  <a:close/>
                  <a:moveTo>
                    <a:pt x="1941303" y="442443"/>
                  </a:moveTo>
                  <a:lnTo>
                    <a:pt x="1941938" y="443766"/>
                  </a:lnTo>
                  <a:lnTo>
                    <a:pt x="1941303" y="445088"/>
                  </a:lnTo>
                  <a:cubicBezTo>
                    <a:pt x="1941303" y="442443"/>
                    <a:pt x="1941303" y="442443"/>
                    <a:pt x="1941303" y="442443"/>
                  </a:cubicBezTo>
                  <a:close/>
                  <a:moveTo>
                    <a:pt x="1967973" y="440789"/>
                  </a:moveTo>
                  <a:cubicBezTo>
                    <a:pt x="1973053" y="440459"/>
                    <a:pt x="1978768" y="441120"/>
                    <a:pt x="1982578" y="442443"/>
                  </a:cubicBezTo>
                  <a:cubicBezTo>
                    <a:pt x="1980038" y="453027"/>
                    <a:pt x="1974958" y="455672"/>
                    <a:pt x="1969878" y="453027"/>
                  </a:cubicBezTo>
                  <a:cubicBezTo>
                    <a:pt x="1964798" y="450381"/>
                    <a:pt x="1962258" y="447735"/>
                    <a:pt x="1957178" y="445089"/>
                  </a:cubicBezTo>
                  <a:cubicBezTo>
                    <a:pt x="1958448" y="442443"/>
                    <a:pt x="1962893" y="441120"/>
                    <a:pt x="1967973" y="440789"/>
                  </a:cubicBezTo>
                  <a:close/>
                  <a:moveTo>
                    <a:pt x="1943843" y="439797"/>
                  </a:moveTo>
                  <a:cubicBezTo>
                    <a:pt x="1951463" y="442443"/>
                    <a:pt x="1954003" y="445088"/>
                    <a:pt x="1954003" y="445088"/>
                  </a:cubicBezTo>
                  <a:cubicBezTo>
                    <a:pt x="1954003" y="447734"/>
                    <a:pt x="1948923" y="447734"/>
                    <a:pt x="1943843" y="447734"/>
                  </a:cubicBezTo>
                  <a:lnTo>
                    <a:pt x="1941938" y="443766"/>
                  </a:lnTo>
                  <a:close/>
                  <a:moveTo>
                    <a:pt x="726667" y="434439"/>
                  </a:moveTo>
                  <a:cubicBezTo>
                    <a:pt x="736985" y="439599"/>
                    <a:pt x="739565" y="460236"/>
                    <a:pt x="734406" y="475714"/>
                  </a:cubicBezTo>
                  <a:cubicBezTo>
                    <a:pt x="734406" y="478294"/>
                    <a:pt x="734406" y="478294"/>
                    <a:pt x="731826" y="480873"/>
                  </a:cubicBezTo>
                  <a:cubicBezTo>
                    <a:pt x="721507" y="493772"/>
                    <a:pt x="716348" y="493772"/>
                    <a:pt x="703450" y="488612"/>
                  </a:cubicBezTo>
                  <a:cubicBezTo>
                    <a:pt x="706029" y="470554"/>
                    <a:pt x="698290" y="462816"/>
                    <a:pt x="703450" y="452497"/>
                  </a:cubicBezTo>
                  <a:cubicBezTo>
                    <a:pt x="708609" y="437019"/>
                    <a:pt x="718928" y="431860"/>
                    <a:pt x="726667" y="434439"/>
                  </a:cubicBezTo>
                  <a:close/>
                  <a:moveTo>
                    <a:pt x="1178509" y="427097"/>
                  </a:moveTo>
                  <a:cubicBezTo>
                    <a:pt x="1180890" y="432389"/>
                    <a:pt x="1180890" y="432389"/>
                    <a:pt x="1180890" y="437680"/>
                  </a:cubicBezTo>
                  <a:cubicBezTo>
                    <a:pt x="1178509" y="437680"/>
                    <a:pt x="1176128" y="437680"/>
                    <a:pt x="1176128" y="442972"/>
                  </a:cubicBezTo>
                  <a:lnTo>
                    <a:pt x="1174276" y="447381"/>
                  </a:lnTo>
                  <a:lnTo>
                    <a:pt x="1175235" y="440988"/>
                  </a:lnTo>
                  <a:cubicBezTo>
                    <a:pt x="1176723" y="435696"/>
                    <a:pt x="1178509" y="429743"/>
                    <a:pt x="1178509" y="427097"/>
                  </a:cubicBezTo>
                  <a:close/>
                  <a:moveTo>
                    <a:pt x="893289" y="382964"/>
                  </a:moveTo>
                  <a:cubicBezTo>
                    <a:pt x="895273" y="381694"/>
                    <a:pt x="898580" y="382329"/>
                    <a:pt x="905195" y="383600"/>
                  </a:cubicBezTo>
                  <a:cubicBezTo>
                    <a:pt x="902549" y="386139"/>
                    <a:pt x="913132" y="411539"/>
                    <a:pt x="915778" y="414080"/>
                  </a:cubicBezTo>
                  <a:cubicBezTo>
                    <a:pt x="910486" y="419159"/>
                    <a:pt x="907841" y="426780"/>
                    <a:pt x="905195" y="431860"/>
                  </a:cubicBezTo>
                  <a:cubicBezTo>
                    <a:pt x="894611" y="424239"/>
                    <a:pt x="884028" y="401380"/>
                    <a:pt x="889320" y="393759"/>
                  </a:cubicBezTo>
                  <a:cubicBezTo>
                    <a:pt x="890643" y="387410"/>
                    <a:pt x="891304" y="384235"/>
                    <a:pt x="893289" y="382964"/>
                  </a:cubicBezTo>
                  <a:close/>
                  <a:moveTo>
                    <a:pt x="1065533" y="365184"/>
                  </a:moveTo>
                  <a:cubicBezTo>
                    <a:pt x="1076116" y="375415"/>
                    <a:pt x="1070824" y="380530"/>
                    <a:pt x="1065533" y="393318"/>
                  </a:cubicBezTo>
                  <a:cubicBezTo>
                    <a:pt x="1062887" y="390760"/>
                    <a:pt x="1060241" y="393318"/>
                    <a:pt x="1060241" y="395876"/>
                  </a:cubicBezTo>
                  <a:cubicBezTo>
                    <a:pt x="1060241" y="398433"/>
                    <a:pt x="1060241" y="403548"/>
                    <a:pt x="1060241" y="403548"/>
                  </a:cubicBezTo>
                  <a:cubicBezTo>
                    <a:pt x="1057595" y="406106"/>
                    <a:pt x="1054949" y="411221"/>
                    <a:pt x="1054949" y="411221"/>
                  </a:cubicBezTo>
                  <a:cubicBezTo>
                    <a:pt x="1054949" y="408664"/>
                    <a:pt x="1052303" y="403548"/>
                    <a:pt x="1054949" y="395876"/>
                  </a:cubicBezTo>
                  <a:cubicBezTo>
                    <a:pt x="1054949" y="393318"/>
                    <a:pt x="1057595" y="390760"/>
                    <a:pt x="1057595" y="390760"/>
                  </a:cubicBezTo>
                  <a:cubicBezTo>
                    <a:pt x="1054949" y="388203"/>
                    <a:pt x="1054949" y="385645"/>
                    <a:pt x="1057595" y="380530"/>
                  </a:cubicBezTo>
                  <a:cubicBezTo>
                    <a:pt x="1060241" y="375415"/>
                    <a:pt x="1062887" y="367742"/>
                    <a:pt x="1065533" y="365184"/>
                  </a:cubicBezTo>
                  <a:close/>
                  <a:moveTo>
                    <a:pt x="1757947" y="250884"/>
                  </a:moveTo>
                  <a:cubicBezTo>
                    <a:pt x="1765686" y="253606"/>
                    <a:pt x="1768266" y="259049"/>
                    <a:pt x="1765686" y="264492"/>
                  </a:cubicBezTo>
                  <a:cubicBezTo>
                    <a:pt x="1765686" y="267213"/>
                    <a:pt x="1760527" y="267213"/>
                    <a:pt x="1755367" y="267213"/>
                  </a:cubicBezTo>
                  <a:cubicBezTo>
                    <a:pt x="1752788" y="269935"/>
                    <a:pt x="1752788" y="269935"/>
                    <a:pt x="1752788" y="269935"/>
                  </a:cubicBezTo>
                  <a:cubicBezTo>
                    <a:pt x="1750208" y="269935"/>
                    <a:pt x="1747628" y="256327"/>
                    <a:pt x="1747628" y="256327"/>
                  </a:cubicBezTo>
                  <a:cubicBezTo>
                    <a:pt x="1750208" y="253606"/>
                    <a:pt x="1755367" y="253606"/>
                    <a:pt x="1757947" y="250884"/>
                  </a:cubicBezTo>
                  <a:close/>
                  <a:moveTo>
                    <a:pt x="1374792" y="217547"/>
                  </a:moveTo>
                  <a:cubicBezTo>
                    <a:pt x="1382503" y="225424"/>
                    <a:pt x="1379933" y="228049"/>
                    <a:pt x="1379933" y="241177"/>
                  </a:cubicBezTo>
                  <a:cubicBezTo>
                    <a:pt x="1377363" y="238551"/>
                    <a:pt x="1374792" y="243802"/>
                    <a:pt x="1372222" y="246427"/>
                  </a:cubicBezTo>
                  <a:cubicBezTo>
                    <a:pt x="1369652" y="251678"/>
                    <a:pt x="1369652" y="254304"/>
                    <a:pt x="1369652" y="256929"/>
                  </a:cubicBezTo>
                  <a:cubicBezTo>
                    <a:pt x="1359371" y="267431"/>
                    <a:pt x="1351660" y="285809"/>
                    <a:pt x="1336239" y="283184"/>
                  </a:cubicBezTo>
                  <a:cubicBezTo>
                    <a:pt x="1328528" y="277933"/>
                    <a:pt x="1328528" y="275307"/>
                    <a:pt x="1333669" y="267431"/>
                  </a:cubicBezTo>
                  <a:cubicBezTo>
                    <a:pt x="1333669" y="262180"/>
                    <a:pt x="1354231" y="235926"/>
                    <a:pt x="1374792" y="217547"/>
                  </a:cubicBezTo>
                  <a:close/>
                  <a:moveTo>
                    <a:pt x="1521117" y="36492"/>
                  </a:moveTo>
                  <a:cubicBezTo>
                    <a:pt x="1528231" y="33876"/>
                    <a:pt x="1536524" y="33876"/>
                    <a:pt x="1546281" y="37740"/>
                  </a:cubicBezTo>
                  <a:cubicBezTo>
                    <a:pt x="1548882" y="37740"/>
                    <a:pt x="1561891" y="68651"/>
                    <a:pt x="1543679" y="112442"/>
                  </a:cubicBezTo>
                  <a:cubicBezTo>
                    <a:pt x="1533272" y="140778"/>
                    <a:pt x="1507254" y="158810"/>
                    <a:pt x="1483839" y="148506"/>
                  </a:cubicBezTo>
                  <a:cubicBezTo>
                    <a:pt x="1468228" y="140778"/>
                    <a:pt x="1473432" y="117594"/>
                    <a:pt x="1481237" y="96987"/>
                  </a:cubicBezTo>
                  <a:cubicBezTo>
                    <a:pt x="1489042" y="75735"/>
                    <a:pt x="1499774" y="44341"/>
                    <a:pt x="1521117" y="36492"/>
                  </a:cubicBezTo>
                  <a:close/>
                  <a:moveTo>
                    <a:pt x="1364049" y="671"/>
                  </a:moveTo>
                  <a:cubicBezTo>
                    <a:pt x="1367422" y="-271"/>
                    <a:pt x="1371470" y="-271"/>
                    <a:pt x="1375519" y="985"/>
                  </a:cubicBezTo>
                  <a:cubicBezTo>
                    <a:pt x="1380916" y="3499"/>
                    <a:pt x="1380916" y="13553"/>
                    <a:pt x="1378217" y="18580"/>
                  </a:cubicBezTo>
                  <a:cubicBezTo>
                    <a:pt x="1378217" y="21094"/>
                    <a:pt x="1375519" y="23607"/>
                    <a:pt x="1367422" y="26121"/>
                  </a:cubicBezTo>
                  <a:cubicBezTo>
                    <a:pt x="1367422" y="28634"/>
                    <a:pt x="1367422" y="26121"/>
                    <a:pt x="1364723" y="26121"/>
                  </a:cubicBezTo>
                  <a:cubicBezTo>
                    <a:pt x="1353928" y="21094"/>
                    <a:pt x="1353928" y="16067"/>
                    <a:pt x="1356627" y="6013"/>
                  </a:cubicBezTo>
                  <a:cubicBezTo>
                    <a:pt x="1357976" y="3499"/>
                    <a:pt x="1360675" y="1614"/>
                    <a:pt x="1364049" y="671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  <a:alpha val="90000"/>
                  </a:schemeClr>
                </a:gs>
                <a:gs pos="100000">
                  <a:schemeClr val="accent3">
                    <a:alpha val="60000"/>
                  </a:schemeClr>
                </a:gs>
              </a:gsLst>
              <a:lin ang="27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" name="Freeform 4734"/>
            <p:cNvSpPr>
              <a:spLocks/>
            </p:cNvSpPr>
            <p:nvPr/>
          </p:nvSpPr>
          <p:spPr bwMode="auto">
            <a:xfrm rot="3028421">
              <a:off x="2787918" y="-498200"/>
              <a:ext cx="2801496" cy="3538679"/>
            </a:xfrm>
            <a:custGeom>
              <a:avLst/>
              <a:gdLst>
                <a:gd name="connsiteX0" fmla="*/ 816923 w 1407605"/>
                <a:gd name="connsiteY0" fmla="*/ 1697038 h 1778001"/>
                <a:gd name="connsiteX1" fmla="*/ 834518 w 1407605"/>
                <a:gd name="connsiteY1" fmla="*/ 1772778 h 1778001"/>
                <a:gd name="connsiteX2" fmla="*/ 826977 w 1407605"/>
                <a:gd name="connsiteY2" fmla="*/ 1778001 h 1778001"/>
                <a:gd name="connsiteX3" fmla="*/ 816923 w 1407605"/>
                <a:gd name="connsiteY3" fmla="*/ 1697038 h 1778001"/>
                <a:gd name="connsiteX4" fmla="*/ 488971 w 1407605"/>
                <a:gd name="connsiteY4" fmla="*/ 1655763 h 1778001"/>
                <a:gd name="connsiteX5" fmla="*/ 499555 w 1407605"/>
                <a:gd name="connsiteY5" fmla="*/ 1665742 h 1778001"/>
                <a:gd name="connsiteX6" fmla="*/ 488971 w 1407605"/>
                <a:gd name="connsiteY6" fmla="*/ 1673226 h 1778001"/>
                <a:gd name="connsiteX7" fmla="*/ 483680 w 1407605"/>
                <a:gd name="connsiteY7" fmla="*/ 1658257 h 1778001"/>
                <a:gd name="connsiteX8" fmla="*/ 488971 w 1407605"/>
                <a:gd name="connsiteY8" fmla="*/ 1655763 h 1778001"/>
                <a:gd name="connsiteX9" fmla="*/ 499101 w 1407605"/>
                <a:gd name="connsiteY9" fmla="*/ 1598613 h 1778001"/>
                <a:gd name="connsiteX10" fmla="*/ 506812 w 1407605"/>
                <a:gd name="connsiteY10" fmla="*/ 1598613 h 1778001"/>
                <a:gd name="connsiteX11" fmla="*/ 509382 w 1407605"/>
                <a:gd name="connsiteY11" fmla="*/ 1632518 h 1778001"/>
                <a:gd name="connsiteX12" fmla="*/ 504242 w 1407605"/>
                <a:gd name="connsiteY12" fmla="*/ 1635126 h 1778001"/>
                <a:gd name="connsiteX13" fmla="*/ 499101 w 1407605"/>
                <a:gd name="connsiteY13" fmla="*/ 1598613 h 1778001"/>
                <a:gd name="connsiteX14" fmla="*/ 676958 w 1407605"/>
                <a:gd name="connsiteY14" fmla="*/ 1538288 h 1778001"/>
                <a:gd name="connsiteX15" fmla="*/ 669219 w 1407605"/>
                <a:gd name="connsiteY15" fmla="*/ 1587501 h 1778001"/>
                <a:gd name="connsiteX16" fmla="*/ 676958 w 1407605"/>
                <a:gd name="connsiteY16" fmla="*/ 1538288 h 1778001"/>
                <a:gd name="connsiteX17" fmla="*/ 524954 w 1407605"/>
                <a:gd name="connsiteY17" fmla="*/ 1517650 h 1778001"/>
                <a:gd name="connsiteX18" fmla="*/ 522308 w 1407605"/>
                <a:gd name="connsiteY18" fmla="*/ 1531938 h 1778001"/>
                <a:gd name="connsiteX19" fmla="*/ 519663 w 1407605"/>
                <a:gd name="connsiteY19" fmla="*/ 1531938 h 1778001"/>
                <a:gd name="connsiteX20" fmla="*/ 524954 w 1407605"/>
                <a:gd name="connsiteY20" fmla="*/ 1517650 h 1778001"/>
                <a:gd name="connsiteX21" fmla="*/ 1005967 w 1407605"/>
                <a:gd name="connsiteY21" fmla="*/ 1443038 h 1778001"/>
                <a:gd name="connsiteX22" fmla="*/ 1008613 w 1407605"/>
                <a:gd name="connsiteY22" fmla="*/ 1443038 h 1778001"/>
                <a:gd name="connsiteX23" fmla="*/ 1037717 w 1407605"/>
                <a:gd name="connsiteY23" fmla="*/ 1474335 h 1778001"/>
                <a:gd name="connsiteX24" fmla="*/ 1035071 w 1407605"/>
                <a:gd name="connsiteY24" fmla="*/ 1479551 h 1778001"/>
                <a:gd name="connsiteX25" fmla="*/ 1005967 w 1407605"/>
                <a:gd name="connsiteY25" fmla="*/ 1443038 h 1778001"/>
                <a:gd name="connsiteX26" fmla="*/ 775145 w 1407605"/>
                <a:gd name="connsiteY26" fmla="*/ 1397000 h 1778001"/>
                <a:gd name="connsiteX27" fmla="*/ 782765 w 1407605"/>
                <a:gd name="connsiteY27" fmla="*/ 1406525 h 1778001"/>
                <a:gd name="connsiteX28" fmla="*/ 772605 w 1407605"/>
                <a:gd name="connsiteY28" fmla="*/ 1399381 h 1778001"/>
                <a:gd name="connsiteX29" fmla="*/ 775145 w 1407605"/>
                <a:gd name="connsiteY29" fmla="*/ 1397000 h 1778001"/>
                <a:gd name="connsiteX30" fmla="*/ 408274 w 1407605"/>
                <a:gd name="connsiteY30" fmla="*/ 1344613 h 1778001"/>
                <a:gd name="connsiteX31" fmla="*/ 415418 w 1407605"/>
                <a:gd name="connsiteY31" fmla="*/ 1357842 h 1778001"/>
                <a:gd name="connsiteX32" fmla="*/ 408274 w 1407605"/>
                <a:gd name="connsiteY32" fmla="*/ 1360488 h 1778001"/>
                <a:gd name="connsiteX33" fmla="*/ 401130 w 1407605"/>
                <a:gd name="connsiteY33" fmla="*/ 1352550 h 1778001"/>
                <a:gd name="connsiteX34" fmla="*/ 408274 w 1407605"/>
                <a:gd name="connsiteY34" fmla="*/ 1344613 h 1778001"/>
                <a:gd name="connsiteX35" fmla="*/ 224773 w 1407605"/>
                <a:gd name="connsiteY35" fmla="*/ 1336675 h 1778001"/>
                <a:gd name="connsiteX36" fmla="*/ 227371 w 1407605"/>
                <a:gd name="connsiteY36" fmla="*/ 1336675 h 1778001"/>
                <a:gd name="connsiteX37" fmla="*/ 245555 w 1407605"/>
                <a:gd name="connsiteY37" fmla="*/ 1352868 h 1778001"/>
                <a:gd name="connsiteX38" fmla="*/ 232566 w 1407605"/>
                <a:gd name="connsiteY38" fmla="*/ 1363663 h 1778001"/>
                <a:gd name="connsiteX39" fmla="*/ 219577 w 1407605"/>
                <a:gd name="connsiteY39" fmla="*/ 1355566 h 1778001"/>
                <a:gd name="connsiteX40" fmla="*/ 224773 w 1407605"/>
                <a:gd name="connsiteY40" fmla="*/ 1336675 h 1778001"/>
                <a:gd name="connsiteX41" fmla="*/ 1238933 w 1407605"/>
                <a:gd name="connsiteY41" fmla="*/ 1331913 h 1778001"/>
                <a:gd name="connsiteX42" fmla="*/ 1254014 w 1407605"/>
                <a:gd name="connsiteY42" fmla="*/ 1363663 h 1778001"/>
                <a:gd name="connsiteX43" fmla="*/ 1238933 w 1407605"/>
                <a:gd name="connsiteY43" fmla="*/ 1331913 h 1778001"/>
                <a:gd name="connsiteX44" fmla="*/ 868989 w 1407605"/>
                <a:gd name="connsiteY44" fmla="*/ 1277938 h 1778001"/>
                <a:gd name="connsiteX45" fmla="*/ 876474 w 1407605"/>
                <a:gd name="connsiteY45" fmla="*/ 1290411 h 1778001"/>
                <a:gd name="connsiteX46" fmla="*/ 868989 w 1407605"/>
                <a:gd name="connsiteY46" fmla="*/ 1295401 h 1778001"/>
                <a:gd name="connsiteX47" fmla="*/ 866495 w 1407605"/>
                <a:gd name="connsiteY47" fmla="*/ 1295401 h 1778001"/>
                <a:gd name="connsiteX48" fmla="*/ 868989 w 1407605"/>
                <a:gd name="connsiteY48" fmla="*/ 1277938 h 1778001"/>
                <a:gd name="connsiteX49" fmla="*/ 519182 w 1407605"/>
                <a:gd name="connsiteY49" fmla="*/ 1270000 h 1778001"/>
                <a:gd name="connsiteX50" fmla="*/ 509369 w 1407605"/>
                <a:gd name="connsiteY50" fmla="*/ 1292225 h 1778001"/>
                <a:gd name="connsiteX51" fmla="*/ 499555 w 1407605"/>
                <a:gd name="connsiteY51" fmla="*/ 1284816 h 1778001"/>
                <a:gd name="connsiteX52" fmla="*/ 519182 w 1407605"/>
                <a:gd name="connsiteY52" fmla="*/ 1270000 h 1778001"/>
                <a:gd name="connsiteX53" fmla="*/ 509079 w 1407605"/>
                <a:gd name="connsiteY53" fmla="*/ 1233488 h 1778001"/>
                <a:gd name="connsiteX54" fmla="*/ 524955 w 1407605"/>
                <a:gd name="connsiteY54" fmla="*/ 1249363 h 1778001"/>
                <a:gd name="connsiteX55" fmla="*/ 511725 w 1407605"/>
                <a:gd name="connsiteY55" fmla="*/ 1257301 h 1778001"/>
                <a:gd name="connsiteX56" fmla="*/ 501142 w 1407605"/>
                <a:gd name="connsiteY56" fmla="*/ 1246717 h 1778001"/>
                <a:gd name="connsiteX57" fmla="*/ 509079 w 1407605"/>
                <a:gd name="connsiteY57" fmla="*/ 1233488 h 1778001"/>
                <a:gd name="connsiteX58" fmla="*/ 292227 w 1407605"/>
                <a:gd name="connsiteY58" fmla="*/ 1233488 h 1778001"/>
                <a:gd name="connsiteX59" fmla="*/ 284607 w 1407605"/>
                <a:gd name="connsiteY59" fmla="*/ 1257301 h 1778001"/>
                <a:gd name="connsiteX60" fmla="*/ 292227 w 1407605"/>
                <a:gd name="connsiteY60" fmla="*/ 1233488 h 1778001"/>
                <a:gd name="connsiteX61" fmla="*/ 805942 w 1407605"/>
                <a:gd name="connsiteY61" fmla="*/ 1217613 h 1778001"/>
                <a:gd name="connsiteX62" fmla="*/ 874205 w 1407605"/>
                <a:gd name="connsiteY62" fmla="*/ 1266447 h 1778001"/>
                <a:gd name="connsiteX63" fmla="*/ 871580 w 1407605"/>
                <a:gd name="connsiteY63" fmla="*/ 1271588 h 1778001"/>
                <a:gd name="connsiteX64" fmla="*/ 805942 w 1407605"/>
                <a:gd name="connsiteY64" fmla="*/ 1217613 h 1778001"/>
                <a:gd name="connsiteX65" fmla="*/ 475345 w 1407605"/>
                <a:gd name="connsiteY65" fmla="*/ 1193800 h 1778001"/>
                <a:gd name="connsiteX66" fmla="*/ 477925 w 1407605"/>
                <a:gd name="connsiteY66" fmla="*/ 1199091 h 1778001"/>
                <a:gd name="connsiteX67" fmla="*/ 465026 w 1407605"/>
                <a:gd name="connsiteY67" fmla="*/ 1209675 h 1778001"/>
                <a:gd name="connsiteX68" fmla="*/ 459867 w 1407605"/>
                <a:gd name="connsiteY68" fmla="*/ 1201737 h 1778001"/>
                <a:gd name="connsiteX69" fmla="*/ 475345 w 1407605"/>
                <a:gd name="connsiteY69" fmla="*/ 1193800 h 1778001"/>
                <a:gd name="connsiteX70" fmla="*/ 858774 w 1407605"/>
                <a:gd name="connsiteY70" fmla="*/ 1189038 h 1778001"/>
                <a:gd name="connsiteX71" fmla="*/ 918655 w 1407605"/>
                <a:gd name="connsiteY71" fmla="*/ 1216026 h 1778001"/>
                <a:gd name="connsiteX72" fmla="*/ 858774 w 1407605"/>
                <a:gd name="connsiteY72" fmla="*/ 1199833 h 1778001"/>
                <a:gd name="connsiteX73" fmla="*/ 858774 w 1407605"/>
                <a:gd name="connsiteY73" fmla="*/ 1189038 h 1778001"/>
                <a:gd name="connsiteX74" fmla="*/ 12646 w 1407605"/>
                <a:gd name="connsiteY74" fmla="*/ 1176338 h 1778001"/>
                <a:gd name="connsiteX75" fmla="*/ 12646 w 1407605"/>
                <a:gd name="connsiteY75" fmla="*/ 1189038 h 1778001"/>
                <a:gd name="connsiteX76" fmla="*/ 12646 w 1407605"/>
                <a:gd name="connsiteY76" fmla="*/ 1176338 h 1778001"/>
                <a:gd name="connsiteX77" fmla="*/ 1275314 w 1407605"/>
                <a:gd name="connsiteY77" fmla="*/ 1160463 h 1778001"/>
                <a:gd name="connsiteX78" fmla="*/ 1280605 w 1407605"/>
                <a:gd name="connsiteY78" fmla="*/ 1165543 h 1778001"/>
                <a:gd name="connsiteX79" fmla="*/ 1270022 w 1407605"/>
                <a:gd name="connsiteY79" fmla="*/ 1173163 h 1778001"/>
                <a:gd name="connsiteX80" fmla="*/ 1267376 w 1407605"/>
                <a:gd name="connsiteY80" fmla="*/ 1173163 h 1778001"/>
                <a:gd name="connsiteX81" fmla="*/ 1264730 w 1407605"/>
                <a:gd name="connsiteY81" fmla="*/ 1163003 h 1778001"/>
                <a:gd name="connsiteX82" fmla="*/ 1275314 w 1407605"/>
                <a:gd name="connsiteY82" fmla="*/ 1160463 h 1778001"/>
                <a:gd name="connsiteX83" fmla="*/ 15049 w 1407605"/>
                <a:gd name="connsiteY83" fmla="*/ 1144588 h 1778001"/>
                <a:gd name="connsiteX84" fmla="*/ 20129 w 1407605"/>
                <a:gd name="connsiteY84" fmla="*/ 1152752 h 1778001"/>
                <a:gd name="connsiteX85" fmla="*/ 2349 w 1407605"/>
                <a:gd name="connsiteY85" fmla="*/ 1163638 h 1778001"/>
                <a:gd name="connsiteX86" fmla="*/ 15049 w 1407605"/>
                <a:gd name="connsiteY86" fmla="*/ 1144588 h 1778001"/>
                <a:gd name="connsiteX87" fmla="*/ 169809 w 1407605"/>
                <a:gd name="connsiteY87" fmla="*/ 1143000 h 1778001"/>
                <a:gd name="connsiteX88" fmla="*/ 172303 w 1407605"/>
                <a:gd name="connsiteY88" fmla="*/ 1143000 h 1778001"/>
                <a:gd name="connsiteX89" fmla="*/ 167314 w 1407605"/>
                <a:gd name="connsiteY89" fmla="*/ 1152525 h 1778001"/>
                <a:gd name="connsiteX90" fmla="*/ 164819 w 1407605"/>
                <a:gd name="connsiteY90" fmla="*/ 1152525 h 1778001"/>
                <a:gd name="connsiteX91" fmla="*/ 169809 w 1407605"/>
                <a:gd name="connsiteY91" fmla="*/ 1143000 h 1778001"/>
                <a:gd name="connsiteX92" fmla="*/ 964579 w 1407605"/>
                <a:gd name="connsiteY92" fmla="*/ 1130300 h 1778001"/>
                <a:gd name="connsiteX93" fmla="*/ 990660 w 1407605"/>
                <a:gd name="connsiteY93" fmla="*/ 1189038 h 1778001"/>
                <a:gd name="connsiteX94" fmla="*/ 975012 w 1407605"/>
                <a:gd name="connsiteY94" fmla="*/ 1171161 h 1778001"/>
                <a:gd name="connsiteX95" fmla="*/ 964579 w 1407605"/>
                <a:gd name="connsiteY95" fmla="*/ 1130300 h 1778001"/>
                <a:gd name="connsiteX96" fmla="*/ 1259060 w 1407605"/>
                <a:gd name="connsiteY96" fmla="*/ 1122363 h 1778001"/>
                <a:gd name="connsiteX97" fmla="*/ 1259060 w 1407605"/>
                <a:gd name="connsiteY97" fmla="*/ 1158876 h 1778001"/>
                <a:gd name="connsiteX98" fmla="*/ 1259060 w 1407605"/>
                <a:gd name="connsiteY98" fmla="*/ 1122363 h 1778001"/>
                <a:gd name="connsiteX99" fmla="*/ 491220 w 1407605"/>
                <a:gd name="connsiteY99" fmla="*/ 1111250 h 1778001"/>
                <a:gd name="connsiteX100" fmla="*/ 499555 w 1407605"/>
                <a:gd name="connsiteY100" fmla="*/ 1118870 h 1778001"/>
                <a:gd name="connsiteX101" fmla="*/ 493998 w 1407605"/>
                <a:gd name="connsiteY101" fmla="*/ 1123950 h 1778001"/>
                <a:gd name="connsiteX102" fmla="*/ 488442 w 1407605"/>
                <a:gd name="connsiteY102" fmla="*/ 1113790 h 1778001"/>
                <a:gd name="connsiteX103" fmla="*/ 491220 w 1407605"/>
                <a:gd name="connsiteY103" fmla="*/ 1111250 h 1778001"/>
                <a:gd name="connsiteX104" fmla="*/ 174911 w 1407605"/>
                <a:gd name="connsiteY104" fmla="*/ 1095375 h 1778001"/>
                <a:gd name="connsiteX105" fmla="*/ 177491 w 1407605"/>
                <a:gd name="connsiteY105" fmla="*/ 1095375 h 1778001"/>
                <a:gd name="connsiteX106" fmla="*/ 172331 w 1407605"/>
                <a:gd name="connsiteY106" fmla="*/ 1123950 h 1778001"/>
                <a:gd name="connsiteX107" fmla="*/ 169751 w 1407605"/>
                <a:gd name="connsiteY107" fmla="*/ 1103168 h 1778001"/>
                <a:gd name="connsiteX108" fmla="*/ 174911 w 1407605"/>
                <a:gd name="connsiteY108" fmla="*/ 1095375 h 1778001"/>
                <a:gd name="connsiteX109" fmla="*/ 182849 w 1407605"/>
                <a:gd name="connsiteY109" fmla="*/ 1069975 h 1778001"/>
                <a:gd name="connsiteX110" fmla="*/ 190588 w 1407605"/>
                <a:gd name="connsiteY110" fmla="*/ 1072515 h 1778001"/>
                <a:gd name="connsiteX111" fmla="*/ 193168 w 1407605"/>
                <a:gd name="connsiteY111" fmla="*/ 1077595 h 1778001"/>
                <a:gd name="connsiteX112" fmla="*/ 188008 w 1407605"/>
                <a:gd name="connsiteY112" fmla="*/ 1082675 h 1778001"/>
                <a:gd name="connsiteX113" fmla="*/ 172530 w 1407605"/>
                <a:gd name="connsiteY113" fmla="*/ 1072515 h 1778001"/>
                <a:gd name="connsiteX114" fmla="*/ 182849 w 1407605"/>
                <a:gd name="connsiteY114" fmla="*/ 1069975 h 1778001"/>
                <a:gd name="connsiteX115" fmla="*/ 491088 w 1407605"/>
                <a:gd name="connsiteY115" fmla="*/ 1054100 h 1778001"/>
                <a:gd name="connsiteX116" fmla="*/ 496380 w 1407605"/>
                <a:gd name="connsiteY116" fmla="*/ 1056878 h 1778001"/>
                <a:gd name="connsiteX117" fmla="*/ 485796 w 1407605"/>
                <a:gd name="connsiteY117" fmla="*/ 1065213 h 1778001"/>
                <a:gd name="connsiteX118" fmla="*/ 491088 w 1407605"/>
                <a:gd name="connsiteY118" fmla="*/ 1054100 h 1778001"/>
                <a:gd name="connsiteX119" fmla="*/ 1176465 w 1407605"/>
                <a:gd name="connsiteY119" fmla="*/ 1012825 h 1778001"/>
                <a:gd name="connsiteX120" fmla="*/ 1176465 w 1407605"/>
                <a:gd name="connsiteY120" fmla="*/ 1033463 h 1778001"/>
                <a:gd name="connsiteX121" fmla="*/ 1166305 w 1407605"/>
                <a:gd name="connsiteY121" fmla="*/ 1023144 h 1778001"/>
                <a:gd name="connsiteX122" fmla="*/ 1176465 w 1407605"/>
                <a:gd name="connsiteY122" fmla="*/ 1012825 h 1778001"/>
                <a:gd name="connsiteX123" fmla="*/ 493733 w 1407605"/>
                <a:gd name="connsiteY123" fmla="*/ 1004888 h 1778001"/>
                <a:gd name="connsiteX124" fmla="*/ 504317 w 1407605"/>
                <a:gd name="connsiteY124" fmla="*/ 1013223 h 1778001"/>
                <a:gd name="connsiteX125" fmla="*/ 493733 w 1407605"/>
                <a:gd name="connsiteY125" fmla="*/ 1016001 h 1778001"/>
                <a:gd name="connsiteX126" fmla="*/ 488442 w 1407605"/>
                <a:gd name="connsiteY126" fmla="*/ 1010444 h 1778001"/>
                <a:gd name="connsiteX127" fmla="*/ 493733 w 1407605"/>
                <a:gd name="connsiteY127" fmla="*/ 1004888 h 1778001"/>
                <a:gd name="connsiteX128" fmla="*/ 164894 w 1407605"/>
                <a:gd name="connsiteY128" fmla="*/ 990600 h 1778001"/>
                <a:gd name="connsiteX129" fmla="*/ 185456 w 1407605"/>
                <a:gd name="connsiteY129" fmla="*/ 1003300 h 1778001"/>
                <a:gd name="connsiteX130" fmla="*/ 164894 w 1407605"/>
                <a:gd name="connsiteY130" fmla="*/ 1028700 h 1778001"/>
                <a:gd name="connsiteX131" fmla="*/ 146902 w 1407605"/>
                <a:gd name="connsiteY131" fmla="*/ 1021080 h 1778001"/>
                <a:gd name="connsiteX132" fmla="*/ 139192 w 1407605"/>
                <a:gd name="connsiteY132" fmla="*/ 1003300 h 1778001"/>
                <a:gd name="connsiteX133" fmla="*/ 164894 w 1407605"/>
                <a:gd name="connsiteY133" fmla="*/ 990600 h 1778001"/>
                <a:gd name="connsiteX134" fmla="*/ 487913 w 1407605"/>
                <a:gd name="connsiteY134" fmla="*/ 984250 h 1778001"/>
                <a:gd name="connsiteX135" fmla="*/ 493205 w 1407605"/>
                <a:gd name="connsiteY135" fmla="*/ 989541 h 1778001"/>
                <a:gd name="connsiteX136" fmla="*/ 485267 w 1407605"/>
                <a:gd name="connsiteY136" fmla="*/ 1000125 h 1778001"/>
                <a:gd name="connsiteX137" fmla="*/ 487913 w 1407605"/>
                <a:gd name="connsiteY137" fmla="*/ 984250 h 1778001"/>
                <a:gd name="connsiteX138" fmla="*/ 123846 w 1407605"/>
                <a:gd name="connsiteY138" fmla="*/ 979488 h 1778001"/>
                <a:gd name="connsiteX139" fmla="*/ 134430 w 1407605"/>
                <a:gd name="connsiteY139" fmla="*/ 987108 h 1778001"/>
                <a:gd name="connsiteX140" fmla="*/ 129138 w 1407605"/>
                <a:gd name="connsiteY140" fmla="*/ 992188 h 1778001"/>
                <a:gd name="connsiteX141" fmla="*/ 118555 w 1407605"/>
                <a:gd name="connsiteY141" fmla="*/ 982028 h 1778001"/>
                <a:gd name="connsiteX142" fmla="*/ 123846 w 1407605"/>
                <a:gd name="connsiteY142" fmla="*/ 979488 h 1778001"/>
                <a:gd name="connsiteX143" fmla="*/ 1360773 w 1407605"/>
                <a:gd name="connsiteY143" fmla="*/ 971550 h 1778001"/>
                <a:gd name="connsiteX144" fmla="*/ 1367917 w 1407605"/>
                <a:gd name="connsiteY144" fmla="*/ 979885 h 1778001"/>
                <a:gd name="connsiteX145" fmla="*/ 1363155 w 1407605"/>
                <a:gd name="connsiteY145" fmla="*/ 982663 h 1778001"/>
                <a:gd name="connsiteX146" fmla="*/ 1360773 w 1407605"/>
                <a:gd name="connsiteY146" fmla="*/ 971550 h 1778001"/>
                <a:gd name="connsiteX147" fmla="*/ 462815 w 1407605"/>
                <a:gd name="connsiteY147" fmla="*/ 969963 h 1778001"/>
                <a:gd name="connsiteX148" fmla="*/ 470980 w 1407605"/>
                <a:gd name="connsiteY148" fmla="*/ 974725 h 1778001"/>
                <a:gd name="connsiteX149" fmla="*/ 457373 w 1407605"/>
                <a:gd name="connsiteY149" fmla="*/ 984251 h 1778001"/>
                <a:gd name="connsiteX150" fmla="*/ 454651 w 1407605"/>
                <a:gd name="connsiteY150" fmla="*/ 984251 h 1778001"/>
                <a:gd name="connsiteX151" fmla="*/ 451930 w 1407605"/>
                <a:gd name="connsiteY151" fmla="*/ 977107 h 1778001"/>
                <a:gd name="connsiteX152" fmla="*/ 462815 w 1407605"/>
                <a:gd name="connsiteY152" fmla="*/ 969963 h 1778001"/>
                <a:gd name="connsiteX153" fmla="*/ 475544 w 1407605"/>
                <a:gd name="connsiteY153" fmla="*/ 954088 h 1778001"/>
                <a:gd name="connsiteX154" fmla="*/ 480704 w 1407605"/>
                <a:gd name="connsiteY154" fmla="*/ 969963 h 1778001"/>
                <a:gd name="connsiteX155" fmla="*/ 475544 w 1407605"/>
                <a:gd name="connsiteY155" fmla="*/ 954088 h 1778001"/>
                <a:gd name="connsiteX156" fmla="*/ 268097 w 1407605"/>
                <a:gd name="connsiteY156" fmla="*/ 927100 h 1778001"/>
                <a:gd name="connsiteX157" fmla="*/ 275717 w 1407605"/>
                <a:gd name="connsiteY157" fmla="*/ 938530 h 1778001"/>
                <a:gd name="connsiteX158" fmla="*/ 268097 w 1407605"/>
                <a:gd name="connsiteY158" fmla="*/ 941388 h 1778001"/>
                <a:gd name="connsiteX159" fmla="*/ 268097 w 1407605"/>
                <a:gd name="connsiteY159" fmla="*/ 927100 h 1778001"/>
                <a:gd name="connsiteX160" fmla="*/ 250635 w 1407605"/>
                <a:gd name="connsiteY160" fmla="*/ 914400 h 1778001"/>
                <a:gd name="connsiteX161" fmla="*/ 258255 w 1407605"/>
                <a:gd name="connsiteY161" fmla="*/ 925513 h 1778001"/>
                <a:gd name="connsiteX162" fmla="*/ 255715 w 1407605"/>
                <a:gd name="connsiteY162" fmla="*/ 925513 h 1778001"/>
                <a:gd name="connsiteX163" fmla="*/ 245555 w 1407605"/>
                <a:gd name="connsiteY163" fmla="*/ 919956 h 1778001"/>
                <a:gd name="connsiteX164" fmla="*/ 250635 w 1407605"/>
                <a:gd name="connsiteY164" fmla="*/ 914400 h 1778001"/>
                <a:gd name="connsiteX165" fmla="*/ 141176 w 1407605"/>
                <a:gd name="connsiteY165" fmla="*/ 909638 h 1778001"/>
                <a:gd name="connsiteX166" fmla="*/ 151495 w 1407605"/>
                <a:gd name="connsiteY166" fmla="*/ 927101 h 1778001"/>
                <a:gd name="connsiteX167" fmla="*/ 136017 w 1407605"/>
                <a:gd name="connsiteY167" fmla="*/ 912132 h 1778001"/>
                <a:gd name="connsiteX168" fmla="*/ 141176 w 1407605"/>
                <a:gd name="connsiteY168" fmla="*/ 909638 h 1778001"/>
                <a:gd name="connsiteX169" fmla="*/ 1360774 w 1407605"/>
                <a:gd name="connsiteY169" fmla="*/ 844550 h 1778001"/>
                <a:gd name="connsiteX170" fmla="*/ 1363354 w 1407605"/>
                <a:gd name="connsiteY170" fmla="*/ 844550 h 1778001"/>
                <a:gd name="connsiteX171" fmla="*/ 1360774 w 1407605"/>
                <a:gd name="connsiteY171" fmla="*/ 865188 h 1778001"/>
                <a:gd name="connsiteX172" fmla="*/ 1350455 w 1407605"/>
                <a:gd name="connsiteY172" fmla="*/ 849709 h 1778001"/>
                <a:gd name="connsiteX173" fmla="*/ 1360774 w 1407605"/>
                <a:gd name="connsiteY173" fmla="*/ 844550 h 1778001"/>
                <a:gd name="connsiteX174" fmla="*/ 258254 w 1407605"/>
                <a:gd name="connsiteY174" fmla="*/ 806450 h 1778001"/>
                <a:gd name="connsiteX175" fmla="*/ 260636 w 1407605"/>
                <a:gd name="connsiteY175" fmla="*/ 806450 h 1778001"/>
                <a:gd name="connsiteX176" fmla="*/ 263017 w 1407605"/>
                <a:gd name="connsiteY176" fmla="*/ 806450 h 1778001"/>
                <a:gd name="connsiteX177" fmla="*/ 258254 w 1407605"/>
                <a:gd name="connsiteY177" fmla="*/ 819150 h 1778001"/>
                <a:gd name="connsiteX178" fmla="*/ 253492 w 1407605"/>
                <a:gd name="connsiteY178" fmla="*/ 808990 h 1778001"/>
                <a:gd name="connsiteX179" fmla="*/ 258254 w 1407605"/>
                <a:gd name="connsiteY179" fmla="*/ 806450 h 1778001"/>
                <a:gd name="connsiteX180" fmla="*/ 353108 w 1407605"/>
                <a:gd name="connsiteY180" fmla="*/ 803275 h 1778001"/>
                <a:gd name="connsiteX181" fmla="*/ 345369 w 1407605"/>
                <a:gd name="connsiteY181" fmla="*/ 815975 h 1778001"/>
                <a:gd name="connsiteX182" fmla="*/ 353108 w 1407605"/>
                <a:gd name="connsiteY182" fmla="*/ 803275 h 1778001"/>
                <a:gd name="connsiteX183" fmla="*/ 348742 w 1407605"/>
                <a:gd name="connsiteY183" fmla="*/ 765175 h 1778001"/>
                <a:gd name="connsiteX184" fmla="*/ 356362 w 1407605"/>
                <a:gd name="connsiteY184" fmla="*/ 765175 h 1778001"/>
                <a:gd name="connsiteX185" fmla="*/ 386842 w 1407605"/>
                <a:gd name="connsiteY185" fmla="*/ 780143 h 1778001"/>
                <a:gd name="connsiteX186" fmla="*/ 379222 w 1407605"/>
                <a:gd name="connsiteY186" fmla="*/ 782638 h 1778001"/>
                <a:gd name="connsiteX187" fmla="*/ 348742 w 1407605"/>
                <a:gd name="connsiteY187" fmla="*/ 765175 h 1778001"/>
                <a:gd name="connsiteX188" fmla="*/ 1399441 w 1407605"/>
                <a:gd name="connsiteY188" fmla="*/ 701675 h 1778001"/>
                <a:gd name="connsiteX189" fmla="*/ 1407605 w 1407605"/>
                <a:gd name="connsiteY189" fmla="*/ 707390 h 1778001"/>
                <a:gd name="connsiteX190" fmla="*/ 1393998 w 1407605"/>
                <a:gd name="connsiteY190" fmla="*/ 715963 h 1778001"/>
                <a:gd name="connsiteX191" fmla="*/ 1391277 w 1407605"/>
                <a:gd name="connsiteY191" fmla="*/ 715963 h 1778001"/>
                <a:gd name="connsiteX192" fmla="*/ 1388555 w 1407605"/>
                <a:gd name="connsiteY192" fmla="*/ 710248 h 1778001"/>
                <a:gd name="connsiteX193" fmla="*/ 1399441 w 1407605"/>
                <a:gd name="connsiteY193" fmla="*/ 701675 h 1778001"/>
                <a:gd name="connsiteX194" fmla="*/ 1158368 w 1407605"/>
                <a:gd name="connsiteY194" fmla="*/ 696913 h 1778001"/>
                <a:gd name="connsiteX195" fmla="*/ 1163130 w 1407605"/>
                <a:gd name="connsiteY195" fmla="*/ 699691 h 1778001"/>
                <a:gd name="connsiteX196" fmla="*/ 1155986 w 1407605"/>
                <a:gd name="connsiteY196" fmla="*/ 708026 h 1778001"/>
                <a:gd name="connsiteX197" fmla="*/ 1153605 w 1407605"/>
                <a:gd name="connsiteY197" fmla="*/ 705248 h 1778001"/>
                <a:gd name="connsiteX198" fmla="*/ 1158368 w 1407605"/>
                <a:gd name="connsiteY198" fmla="*/ 696913 h 1778001"/>
                <a:gd name="connsiteX199" fmla="*/ 599885 w 1407605"/>
                <a:gd name="connsiteY199" fmla="*/ 663575 h 1778001"/>
                <a:gd name="connsiteX200" fmla="*/ 602425 w 1407605"/>
                <a:gd name="connsiteY200" fmla="*/ 671513 h 1778001"/>
                <a:gd name="connsiteX201" fmla="*/ 594805 w 1407605"/>
                <a:gd name="connsiteY201" fmla="*/ 668867 h 1778001"/>
                <a:gd name="connsiteX202" fmla="*/ 599885 w 1407605"/>
                <a:gd name="connsiteY202" fmla="*/ 663575 h 1778001"/>
                <a:gd name="connsiteX203" fmla="*/ 555753 w 1407605"/>
                <a:gd name="connsiteY203" fmla="*/ 658813 h 1778001"/>
                <a:gd name="connsiteX204" fmla="*/ 561468 w 1407605"/>
                <a:gd name="connsiteY204" fmla="*/ 665957 h 1778001"/>
                <a:gd name="connsiteX205" fmla="*/ 552895 w 1407605"/>
                <a:gd name="connsiteY205" fmla="*/ 668338 h 1778001"/>
                <a:gd name="connsiteX206" fmla="*/ 550037 w 1407605"/>
                <a:gd name="connsiteY206" fmla="*/ 668338 h 1778001"/>
                <a:gd name="connsiteX207" fmla="*/ 555753 w 1407605"/>
                <a:gd name="connsiteY207" fmla="*/ 658813 h 1778001"/>
                <a:gd name="connsiteX208" fmla="*/ 431596 w 1407605"/>
                <a:gd name="connsiteY208" fmla="*/ 650875 h 1778001"/>
                <a:gd name="connsiteX209" fmla="*/ 488071 w 1407605"/>
                <a:gd name="connsiteY209" fmla="*/ 679251 h 1778001"/>
                <a:gd name="connsiteX210" fmla="*/ 493205 w 1407605"/>
                <a:gd name="connsiteY210" fmla="*/ 697309 h 1778001"/>
                <a:gd name="connsiteX211" fmla="*/ 459833 w 1407605"/>
                <a:gd name="connsiteY211" fmla="*/ 769540 h 1778001"/>
                <a:gd name="connsiteX212" fmla="*/ 446998 w 1407605"/>
                <a:gd name="connsiteY212" fmla="*/ 766961 h 1778001"/>
                <a:gd name="connsiteX213" fmla="*/ 426462 w 1407605"/>
                <a:gd name="connsiteY213" fmla="*/ 774700 h 1778001"/>
                <a:gd name="connsiteX214" fmla="*/ 385390 w 1407605"/>
                <a:gd name="connsiteY214" fmla="*/ 746323 h 1778001"/>
                <a:gd name="connsiteX215" fmla="*/ 372555 w 1407605"/>
                <a:gd name="connsiteY215" fmla="*/ 717947 h 1778001"/>
                <a:gd name="connsiteX216" fmla="*/ 395658 w 1407605"/>
                <a:gd name="connsiteY216" fmla="*/ 661194 h 1778001"/>
                <a:gd name="connsiteX217" fmla="*/ 398225 w 1407605"/>
                <a:gd name="connsiteY217" fmla="*/ 658614 h 1778001"/>
                <a:gd name="connsiteX218" fmla="*/ 403359 w 1407605"/>
                <a:gd name="connsiteY218" fmla="*/ 661194 h 1778001"/>
                <a:gd name="connsiteX219" fmla="*/ 408493 w 1407605"/>
                <a:gd name="connsiteY219" fmla="*/ 663773 h 1778001"/>
                <a:gd name="connsiteX220" fmla="*/ 411060 w 1407605"/>
                <a:gd name="connsiteY220" fmla="*/ 663773 h 1778001"/>
                <a:gd name="connsiteX221" fmla="*/ 431596 w 1407605"/>
                <a:gd name="connsiteY221" fmla="*/ 650875 h 1778001"/>
                <a:gd name="connsiteX222" fmla="*/ 675153 w 1407605"/>
                <a:gd name="connsiteY222" fmla="*/ 627063 h 1778001"/>
                <a:gd name="connsiteX223" fmla="*/ 701270 w 1407605"/>
                <a:gd name="connsiteY223" fmla="*/ 642711 h 1778001"/>
                <a:gd name="connsiteX224" fmla="*/ 709105 w 1407605"/>
                <a:gd name="connsiteY224" fmla="*/ 674007 h 1778001"/>
                <a:gd name="connsiteX225" fmla="*/ 698658 w 1407605"/>
                <a:gd name="connsiteY225" fmla="*/ 700088 h 1778001"/>
                <a:gd name="connsiteX226" fmla="*/ 664706 w 1407605"/>
                <a:gd name="connsiteY226" fmla="*/ 687048 h 1778001"/>
                <a:gd name="connsiteX227" fmla="*/ 659482 w 1407605"/>
                <a:gd name="connsiteY227" fmla="*/ 687048 h 1778001"/>
                <a:gd name="connsiteX228" fmla="*/ 656871 w 1407605"/>
                <a:gd name="connsiteY228" fmla="*/ 687048 h 1778001"/>
                <a:gd name="connsiteX229" fmla="*/ 675153 w 1407605"/>
                <a:gd name="connsiteY229" fmla="*/ 627063 h 1778001"/>
                <a:gd name="connsiteX230" fmla="*/ 423241 w 1407605"/>
                <a:gd name="connsiteY230" fmla="*/ 585788 h 1778001"/>
                <a:gd name="connsiteX231" fmla="*/ 446714 w 1407605"/>
                <a:gd name="connsiteY231" fmla="*/ 619126 h 1778001"/>
                <a:gd name="connsiteX232" fmla="*/ 423241 w 1407605"/>
                <a:gd name="connsiteY232" fmla="*/ 585788 h 1778001"/>
                <a:gd name="connsiteX233" fmla="*/ 504462 w 1407605"/>
                <a:gd name="connsiteY233" fmla="*/ 569913 h 1778001"/>
                <a:gd name="connsiteX234" fmla="*/ 524089 w 1407605"/>
                <a:gd name="connsiteY234" fmla="*/ 590551 h 1778001"/>
                <a:gd name="connsiteX235" fmla="*/ 499555 w 1407605"/>
                <a:gd name="connsiteY235" fmla="*/ 572493 h 1778001"/>
                <a:gd name="connsiteX236" fmla="*/ 504462 w 1407605"/>
                <a:gd name="connsiteY236" fmla="*/ 569913 h 1778001"/>
                <a:gd name="connsiteX237" fmla="*/ 232220 w 1407605"/>
                <a:gd name="connsiteY237" fmla="*/ 520700 h 1778001"/>
                <a:gd name="connsiteX238" fmla="*/ 235078 w 1407605"/>
                <a:gd name="connsiteY238" fmla="*/ 520700 h 1778001"/>
                <a:gd name="connsiteX239" fmla="*/ 237935 w 1407605"/>
                <a:gd name="connsiteY239" fmla="*/ 520700 h 1778001"/>
                <a:gd name="connsiteX240" fmla="*/ 240793 w 1407605"/>
                <a:gd name="connsiteY240" fmla="*/ 526256 h 1778001"/>
                <a:gd name="connsiteX241" fmla="*/ 237935 w 1407605"/>
                <a:gd name="connsiteY241" fmla="*/ 531813 h 1778001"/>
                <a:gd name="connsiteX242" fmla="*/ 232220 w 1407605"/>
                <a:gd name="connsiteY242" fmla="*/ 520700 h 1778001"/>
                <a:gd name="connsiteX243" fmla="*/ 201558 w 1407605"/>
                <a:gd name="connsiteY243" fmla="*/ 504825 h 1778001"/>
                <a:gd name="connsiteX244" fmla="*/ 226505 w 1407605"/>
                <a:gd name="connsiteY244" fmla="*/ 521153 h 1778001"/>
                <a:gd name="connsiteX245" fmla="*/ 219021 w 1407605"/>
                <a:gd name="connsiteY245" fmla="*/ 523875 h 1778001"/>
                <a:gd name="connsiteX246" fmla="*/ 191580 w 1407605"/>
                <a:gd name="connsiteY246" fmla="*/ 507546 h 1778001"/>
                <a:gd name="connsiteX247" fmla="*/ 201558 w 1407605"/>
                <a:gd name="connsiteY247" fmla="*/ 504825 h 1778001"/>
                <a:gd name="connsiteX248" fmla="*/ 446638 w 1407605"/>
                <a:gd name="connsiteY248" fmla="*/ 450850 h 1778001"/>
                <a:gd name="connsiteX249" fmla="*/ 465159 w 1407605"/>
                <a:gd name="connsiteY249" fmla="*/ 487363 h 1778001"/>
                <a:gd name="connsiteX250" fmla="*/ 446638 w 1407605"/>
                <a:gd name="connsiteY250" fmla="*/ 450850 h 1778001"/>
                <a:gd name="connsiteX251" fmla="*/ 1314075 w 1407605"/>
                <a:gd name="connsiteY251" fmla="*/ 434975 h 1778001"/>
                <a:gd name="connsiteX252" fmla="*/ 1326643 w 1407605"/>
                <a:gd name="connsiteY252" fmla="*/ 445294 h 1778001"/>
                <a:gd name="connsiteX253" fmla="*/ 1309048 w 1407605"/>
                <a:gd name="connsiteY253" fmla="*/ 455613 h 1778001"/>
                <a:gd name="connsiteX254" fmla="*/ 1296480 w 1407605"/>
                <a:gd name="connsiteY254" fmla="*/ 450453 h 1778001"/>
                <a:gd name="connsiteX255" fmla="*/ 1314075 w 1407605"/>
                <a:gd name="connsiteY255" fmla="*/ 434975 h 1778001"/>
                <a:gd name="connsiteX256" fmla="*/ 312230 w 1407605"/>
                <a:gd name="connsiteY256" fmla="*/ 422275 h 1778001"/>
                <a:gd name="connsiteX257" fmla="*/ 312230 w 1407605"/>
                <a:gd name="connsiteY257" fmla="*/ 434975 h 1778001"/>
                <a:gd name="connsiteX258" fmla="*/ 312230 w 1407605"/>
                <a:gd name="connsiteY258" fmla="*/ 422275 h 1778001"/>
                <a:gd name="connsiteX259" fmla="*/ 565701 w 1407605"/>
                <a:gd name="connsiteY259" fmla="*/ 396875 h 1778001"/>
                <a:gd name="connsiteX260" fmla="*/ 576284 w 1407605"/>
                <a:gd name="connsiteY260" fmla="*/ 428625 h 1778001"/>
                <a:gd name="connsiteX261" fmla="*/ 570993 w 1407605"/>
                <a:gd name="connsiteY261" fmla="*/ 428625 h 1778001"/>
                <a:gd name="connsiteX262" fmla="*/ 565701 w 1407605"/>
                <a:gd name="connsiteY262" fmla="*/ 396875 h 1778001"/>
                <a:gd name="connsiteX263" fmla="*/ 1101506 w 1407605"/>
                <a:gd name="connsiteY263" fmla="*/ 347663 h 1778001"/>
                <a:gd name="connsiteX264" fmla="*/ 1122203 w 1407605"/>
                <a:gd name="connsiteY264" fmla="*/ 352840 h 1778001"/>
                <a:gd name="connsiteX265" fmla="*/ 1145488 w 1407605"/>
                <a:gd name="connsiteY265" fmla="*/ 358017 h 1778001"/>
                <a:gd name="connsiteX266" fmla="*/ 1148075 w 1407605"/>
                <a:gd name="connsiteY266" fmla="*/ 355429 h 1778001"/>
                <a:gd name="connsiteX267" fmla="*/ 1155836 w 1407605"/>
                <a:gd name="connsiteY267" fmla="*/ 373549 h 1778001"/>
                <a:gd name="connsiteX268" fmla="*/ 1161011 w 1407605"/>
                <a:gd name="connsiteY268" fmla="*/ 376138 h 1778001"/>
                <a:gd name="connsiteX269" fmla="*/ 1163598 w 1407605"/>
                <a:gd name="connsiteY269" fmla="*/ 376138 h 1778001"/>
                <a:gd name="connsiteX270" fmla="*/ 1171360 w 1407605"/>
                <a:gd name="connsiteY270" fmla="*/ 378727 h 1778001"/>
                <a:gd name="connsiteX271" fmla="*/ 1184296 w 1407605"/>
                <a:gd name="connsiteY271" fmla="*/ 404613 h 1778001"/>
                <a:gd name="connsiteX272" fmla="*/ 1184296 w 1407605"/>
                <a:gd name="connsiteY272" fmla="*/ 435677 h 1778001"/>
                <a:gd name="connsiteX273" fmla="*/ 1207580 w 1407605"/>
                <a:gd name="connsiteY273" fmla="*/ 448621 h 1778001"/>
                <a:gd name="connsiteX274" fmla="*/ 1197231 w 1407605"/>
                <a:gd name="connsiteY274" fmla="*/ 453798 h 1778001"/>
                <a:gd name="connsiteX275" fmla="*/ 1189470 w 1407605"/>
                <a:gd name="connsiteY275" fmla="*/ 451209 h 1778001"/>
                <a:gd name="connsiteX276" fmla="*/ 1181708 w 1407605"/>
                <a:gd name="connsiteY276" fmla="*/ 451209 h 1778001"/>
                <a:gd name="connsiteX277" fmla="*/ 1179121 w 1407605"/>
                <a:gd name="connsiteY277" fmla="*/ 451209 h 1778001"/>
                <a:gd name="connsiteX278" fmla="*/ 1179121 w 1407605"/>
                <a:gd name="connsiteY278" fmla="*/ 474507 h 1778001"/>
                <a:gd name="connsiteX279" fmla="*/ 1166185 w 1407605"/>
                <a:gd name="connsiteY279" fmla="*/ 479685 h 1778001"/>
                <a:gd name="connsiteX280" fmla="*/ 1145488 w 1407605"/>
                <a:gd name="connsiteY280" fmla="*/ 508160 h 1778001"/>
                <a:gd name="connsiteX281" fmla="*/ 1135139 w 1407605"/>
                <a:gd name="connsiteY281" fmla="*/ 508160 h 1778001"/>
                <a:gd name="connsiteX282" fmla="*/ 1114442 w 1407605"/>
                <a:gd name="connsiteY282" fmla="*/ 521103 h 1778001"/>
                <a:gd name="connsiteX283" fmla="*/ 1096331 w 1407605"/>
                <a:gd name="connsiteY283" fmla="*/ 510749 h 1778001"/>
                <a:gd name="connsiteX284" fmla="*/ 1073047 w 1407605"/>
                <a:gd name="connsiteY284" fmla="*/ 523692 h 1778001"/>
                <a:gd name="connsiteX285" fmla="*/ 1070459 w 1407605"/>
                <a:gd name="connsiteY285" fmla="*/ 505571 h 1778001"/>
                <a:gd name="connsiteX286" fmla="*/ 1062698 w 1407605"/>
                <a:gd name="connsiteY286" fmla="*/ 502983 h 1778001"/>
                <a:gd name="connsiteX287" fmla="*/ 1070459 w 1407605"/>
                <a:gd name="connsiteY287" fmla="*/ 554756 h 1778001"/>
                <a:gd name="connsiteX288" fmla="*/ 1054936 w 1407605"/>
                <a:gd name="connsiteY288" fmla="*/ 562522 h 1778001"/>
                <a:gd name="connsiteX289" fmla="*/ 1052349 w 1407605"/>
                <a:gd name="connsiteY289" fmla="*/ 585820 h 1778001"/>
                <a:gd name="connsiteX290" fmla="*/ 1029064 w 1407605"/>
                <a:gd name="connsiteY290" fmla="*/ 611706 h 1778001"/>
                <a:gd name="connsiteX291" fmla="*/ 1026477 w 1407605"/>
                <a:gd name="connsiteY291" fmla="*/ 611706 h 1778001"/>
                <a:gd name="connsiteX292" fmla="*/ 1021303 w 1407605"/>
                <a:gd name="connsiteY292" fmla="*/ 611706 h 1778001"/>
                <a:gd name="connsiteX293" fmla="*/ 1016128 w 1407605"/>
                <a:gd name="connsiteY293" fmla="*/ 611706 h 1778001"/>
                <a:gd name="connsiteX294" fmla="*/ 1008367 w 1407605"/>
                <a:gd name="connsiteY294" fmla="*/ 614295 h 1778001"/>
                <a:gd name="connsiteX295" fmla="*/ 1005780 w 1407605"/>
                <a:gd name="connsiteY295" fmla="*/ 640182 h 1778001"/>
                <a:gd name="connsiteX296" fmla="*/ 990257 w 1407605"/>
                <a:gd name="connsiteY296" fmla="*/ 624650 h 1778001"/>
                <a:gd name="connsiteX297" fmla="*/ 987669 w 1407605"/>
                <a:gd name="connsiteY297" fmla="*/ 624650 h 1778001"/>
                <a:gd name="connsiteX298" fmla="*/ 961798 w 1407605"/>
                <a:gd name="connsiteY298" fmla="*/ 632416 h 1778001"/>
                <a:gd name="connsiteX299" fmla="*/ 948862 w 1407605"/>
                <a:gd name="connsiteY299" fmla="*/ 624650 h 1778001"/>
                <a:gd name="connsiteX300" fmla="*/ 943687 w 1407605"/>
                <a:gd name="connsiteY300" fmla="*/ 624650 h 1778001"/>
                <a:gd name="connsiteX301" fmla="*/ 946274 w 1407605"/>
                <a:gd name="connsiteY301" fmla="*/ 679012 h 1778001"/>
                <a:gd name="connsiteX302" fmla="*/ 956623 w 1407605"/>
                <a:gd name="connsiteY302" fmla="*/ 684189 h 1778001"/>
                <a:gd name="connsiteX303" fmla="*/ 972146 w 1407605"/>
                <a:gd name="connsiteY303" fmla="*/ 679012 h 1778001"/>
                <a:gd name="connsiteX304" fmla="*/ 1010954 w 1407605"/>
                <a:gd name="connsiteY304" fmla="*/ 707487 h 1778001"/>
                <a:gd name="connsiteX305" fmla="*/ 1021303 w 1407605"/>
                <a:gd name="connsiteY305" fmla="*/ 707487 h 1778001"/>
                <a:gd name="connsiteX306" fmla="*/ 1034239 w 1407605"/>
                <a:gd name="connsiteY306" fmla="*/ 730785 h 1778001"/>
                <a:gd name="connsiteX307" fmla="*/ 1060111 w 1407605"/>
                <a:gd name="connsiteY307" fmla="*/ 738551 h 1778001"/>
                <a:gd name="connsiteX308" fmla="*/ 1091157 w 1407605"/>
                <a:gd name="connsiteY308" fmla="*/ 772204 h 1778001"/>
                <a:gd name="connsiteX309" fmla="*/ 1122203 w 1407605"/>
                <a:gd name="connsiteY309" fmla="*/ 805856 h 1778001"/>
                <a:gd name="connsiteX310" fmla="*/ 1132552 w 1407605"/>
                <a:gd name="connsiteY310" fmla="*/ 805856 h 1778001"/>
                <a:gd name="connsiteX311" fmla="*/ 1142901 w 1407605"/>
                <a:gd name="connsiteY311" fmla="*/ 805856 h 1778001"/>
                <a:gd name="connsiteX312" fmla="*/ 1168772 w 1407605"/>
                <a:gd name="connsiteY312" fmla="*/ 813622 h 1778001"/>
                <a:gd name="connsiteX313" fmla="*/ 1179121 w 1407605"/>
                <a:gd name="connsiteY313" fmla="*/ 860218 h 1778001"/>
                <a:gd name="connsiteX314" fmla="*/ 1135139 w 1407605"/>
                <a:gd name="connsiteY314" fmla="*/ 883516 h 1778001"/>
                <a:gd name="connsiteX315" fmla="*/ 1142901 w 1407605"/>
                <a:gd name="connsiteY315" fmla="*/ 911991 h 1778001"/>
                <a:gd name="connsiteX316" fmla="*/ 1127377 w 1407605"/>
                <a:gd name="connsiteY316" fmla="*/ 958587 h 1778001"/>
                <a:gd name="connsiteX317" fmla="*/ 1145488 w 1407605"/>
                <a:gd name="connsiteY317" fmla="*/ 971531 h 1778001"/>
                <a:gd name="connsiteX318" fmla="*/ 1132552 w 1407605"/>
                <a:gd name="connsiteY318" fmla="*/ 979297 h 1778001"/>
                <a:gd name="connsiteX319" fmla="*/ 1127377 w 1407605"/>
                <a:gd name="connsiteY319" fmla="*/ 979297 h 1778001"/>
                <a:gd name="connsiteX320" fmla="*/ 1122203 w 1407605"/>
                <a:gd name="connsiteY320" fmla="*/ 979297 h 1778001"/>
                <a:gd name="connsiteX321" fmla="*/ 1117029 w 1407605"/>
                <a:gd name="connsiteY321" fmla="*/ 981885 h 1778001"/>
                <a:gd name="connsiteX322" fmla="*/ 1109267 w 1407605"/>
                <a:gd name="connsiteY322" fmla="*/ 1007772 h 1778001"/>
                <a:gd name="connsiteX323" fmla="*/ 1135139 w 1407605"/>
                <a:gd name="connsiteY323" fmla="*/ 1028481 h 1778001"/>
                <a:gd name="connsiteX324" fmla="*/ 1124790 w 1407605"/>
                <a:gd name="connsiteY324" fmla="*/ 1031070 h 1778001"/>
                <a:gd name="connsiteX325" fmla="*/ 1111854 w 1407605"/>
                <a:gd name="connsiteY325" fmla="*/ 1031070 h 1778001"/>
                <a:gd name="connsiteX326" fmla="*/ 1098918 w 1407605"/>
                <a:gd name="connsiteY326" fmla="*/ 1028481 h 1778001"/>
                <a:gd name="connsiteX327" fmla="*/ 1080808 w 1407605"/>
                <a:gd name="connsiteY327" fmla="*/ 1046602 h 1778001"/>
                <a:gd name="connsiteX328" fmla="*/ 1088570 w 1407605"/>
                <a:gd name="connsiteY328" fmla="*/ 1051779 h 1778001"/>
                <a:gd name="connsiteX329" fmla="*/ 1091157 w 1407605"/>
                <a:gd name="connsiteY329" fmla="*/ 1051779 h 1778001"/>
                <a:gd name="connsiteX330" fmla="*/ 1093744 w 1407605"/>
                <a:gd name="connsiteY330" fmla="*/ 1051779 h 1778001"/>
                <a:gd name="connsiteX331" fmla="*/ 1101506 w 1407605"/>
                <a:gd name="connsiteY331" fmla="*/ 1056957 h 1778001"/>
                <a:gd name="connsiteX332" fmla="*/ 1078221 w 1407605"/>
                <a:gd name="connsiteY332" fmla="*/ 1082843 h 1778001"/>
                <a:gd name="connsiteX333" fmla="*/ 1065285 w 1407605"/>
                <a:gd name="connsiteY333" fmla="*/ 1067311 h 1778001"/>
                <a:gd name="connsiteX334" fmla="*/ 1031652 w 1407605"/>
                <a:gd name="connsiteY334" fmla="*/ 1100964 h 1778001"/>
                <a:gd name="connsiteX335" fmla="*/ 1013541 w 1407605"/>
                <a:gd name="connsiteY335" fmla="*/ 1098375 h 1778001"/>
                <a:gd name="connsiteX336" fmla="*/ 979908 w 1407605"/>
                <a:gd name="connsiteY336" fmla="*/ 1113907 h 1778001"/>
                <a:gd name="connsiteX337" fmla="*/ 972146 w 1407605"/>
                <a:gd name="connsiteY337" fmla="*/ 1113907 h 1778001"/>
                <a:gd name="connsiteX338" fmla="*/ 910054 w 1407605"/>
                <a:gd name="connsiteY338" fmla="*/ 1103552 h 1778001"/>
                <a:gd name="connsiteX339" fmla="*/ 897118 w 1407605"/>
                <a:gd name="connsiteY339" fmla="*/ 1113907 h 1778001"/>
                <a:gd name="connsiteX340" fmla="*/ 894531 w 1407605"/>
                <a:gd name="connsiteY340" fmla="*/ 1111318 h 1778001"/>
                <a:gd name="connsiteX341" fmla="*/ 886769 w 1407605"/>
                <a:gd name="connsiteY341" fmla="*/ 1095786 h 1778001"/>
                <a:gd name="connsiteX342" fmla="*/ 884182 w 1407605"/>
                <a:gd name="connsiteY342" fmla="*/ 1095786 h 1778001"/>
                <a:gd name="connsiteX343" fmla="*/ 860897 w 1407605"/>
                <a:gd name="connsiteY343" fmla="*/ 1106141 h 1778001"/>
                <a:gd name="connsiteX344" fmla="*/ 850548 w 1407605"/>
                <a:gd name="connsiteY344" fmla="*/ 1093198 h 1778001"/>
                <a:gd name="connsiteX345" fmla="*/ 847961 w 1407605"/>
                <a:gd name="connsiteY345" fmla="*/ 1093198 h 1778001"/>
                <a:gd name="connsiteX346" fmla="*/ 842787 w 1407605"/>
                <a:gd name="connsiteY346" fmla="*/ 1111318 h 1778001"/>
                <a:gd name="connsiteX347" fmla="*/ 850548 w 1407605"/>
                <a:gd name="connsiteY347" fmla="*/ 1129439 h 1778001"/>
                <a:gd name="connsiteX348" fmla="*/ 855723 w 1407605"/>
                <a:gd name="connsiteY348" fmla="*/ 1129439 h 1778001"/>
                <a:gd name="connsiteX349" fmla="*/ 860897 w 1407605"/>
                <a:gd name="connsiteY349" fmla="*/ 1129439 h 1778001"/>
                <a:gd name="connsiteX350" fmla="*/ 863484 w 1407605"/>
                <a:gd name="connsiteY350" fmla="*/ 1129439 h 1778001"/>
                <a:gd name="connsiteX351" fmla="*/ 873833 w 1407605"/>
                <a:gd name="connsiteY351" fmla="*/ 1132028 h 1778001"/>
                <a:gd name="connsiteX352" fmla="*/ 894531 w 1407605"/>
                <a:gd name="connsiteY352" fmla="*/ 1152737 h 1778001"/>
                <a:gd name="connsiteX353" fmla="*/ 881595 w 1407605"/>
                <a:gd name="connsiteY353" fmla="*/ 1157914 h 1778001"/>
                <a:gd name="connsiteX354" fmla="*/ 871246 w 1407605"/>
                <a:gd name="connsiteY354" fmla="*/ 1157914 h 1778001"/>
                <a:gd name="connsiteX355" fmla="*/ 860897 w 1407605"/>
                <a:gd name="connsiteY355" fmla="*/ 1155326 h 1778001"/>
                <a:gd name="connsiteX356" fmla="*/ 855723 w 1407605"/>
                <a:gd name="connsiteY356" fmla="*/ 1157914 h 1778001"/>
                <a:gd name="connsiteX357" fmla="*/ 850548 w 1407605"/>
                <a:gd name="connsiteY357" fmla="*/ 1186390 h 1778001"/>
                <a:gd name="connsiteX358" fmla="*/ 842787 w 1407605"/>
                <a:gd name="connsiteY358" fmla="*/ 1188978 h 1778001"/>
                <a:gd name="connsiteX359" fmla="*/ 827264 w 1407605"/>
                <a:gd name="connsiteY359" fmla="*/ 1178624 h 1778001"/>
                <a:gd name="connsiteX360" fmla="*/ 809154 w 1407605"/>
                <a:gd name="connsiteY360" fmla="*/ 1168269 h 1778001"/>
                <a:gd name="connsiteX361" fmla="*/ 806566 w 1407605"/>
                <a:gd name="connsiteY361" fmla="*/ 1168269 h 1778001"/>
                <a:gd name="connsiteX362" fmla="*/ 803979 w 1407605"/>
                <a:gd name="connsiteY362" fmla="*/ 1214865 h 1778001"/>
                <a:gd name="connsiteX363" fmla="*/ 788456 w 1407605"/>
                <a:gd name="connsiteY363" fmla="*/ 1225220 h 1778001"/>
                <a:gd name="connsiteX364" fmla="*/ 783281 w 1407605"/>
                <a:gd name="connsiteY364" fmla="*/ 1274404 h 1778001"/>
                <a:gd name="connsiteX365" fmla="*/ 871246 w 1407605"/>
                <a:gd name="connsiteY365" fmla="*/ 1372773 h 1778001"/>
                <a:gd name="connsiteX366" fmla="*/ 863484 w 1407605"/>
                <a:gd name="connsiteY366" fmla="*/ 1377951 h 1778001"/>
                <a:gd name="connsiteX367" fmla="*/ 858310 w 1407605"/>
                <a:gd name="connsiteY367" fmla="*/ 1375362 h 1778001"/>
                <a:gd name="connsiteX368" fmla="*/ 850548 w 1407605"/>
                <a:gd name="connsiteY368" fmla="*/ 1370185 h 1778001"/>
                <a:gd name="connsiteX369" fmla="*/ 850548 w 1407605"/>
                <a:gd name="connsiteY369" fmla="*/ 1372773 h 1778001"/>
                <a:gd name="connsiteX370" fmla="*/ 832438 w 1407605"/>
                <a:gd name="connsiteY370" fmla="*/ 1377951 h 1778001"/>
                <a:gd name="connsiteX371" fmla="*/ 816915 w 1407605"/>
                <a:gd name="connsiteY371" fmla="*/ 1370185 h 1778001"/>
                <a:gd name="connsiteX372" fmla="*/ 827264 w 1407605"/>
                <a:gd name="connsiteY372" fmla="*/ 1328766 h 1778001"/>
                <a:gd name="connsiteX373" fmla="*/ 770345 w 1407605"/>
                <a:gd name="connsiteY373" fmla="*/ 1292525 h 1778001"/>
                <a:gd name="connsiteX374" fmla="*/ 765171 w 1407605"/>
                <a:gd name="connsiteY374" fmla="*/ 1292525 h 1778001"/>
                <a:gd name="connsiteX375" fmla="*/ 741886 w 1407605"/>
                <a:gd name="connsiteY375" fmla="*/ 1352064 h 1778001"/>
                <a:gd name="connsiteX376" fmla="*/ 728950 w 1407605"/>
                <a:gd name="connsiteY376" fmla="*/ 1346887 h 1778001"/>
                <a:gd name="connsiteX377" fmla="*/ 726363 w 1407605"/>
                <a:gd name="connsiteY377" fmla="*/ 1346887 h 1778001"/>
                <a:gd name="connsiteX378" fmla="*/ 690142 w 1407605"/>
                <a:gd name="connsiteY378" fmla="*/ 1367596 h 1778001"/>
                <a:gd name="connsiteX379" fmla="*/ 612527 w 1407605"/>
                <a:gd name="connsiteY379" fmla="*/ 1295114 h 1778001"/>
                <a:gd name="connsiteX380" fmla="*/ 609940 w 1407605"/>
                <a:gd name="connsiteY380" fmla="*/ 1297702 h 1778001"/>
                <a:gd name="connsiteX381" fmla="*/ 607353 w 1407605"/>
                <a:gd name="connsiteY381" fmla="*/ 1295114 h 1778001"/>
                <a:gd name="connsiteX382" fmla="*/ 604765 w 1407605"/>
                <a:gd name="connsiteY382" fmla="*/ 1297702 h 1778001"/>
                <a:gd name="connsiteX383" fmla="*/ 604765 w 1407605"/>
                <a:gd name="connsiteY383" fmla="*/ 1323589 h 1778001"/>
                <a:gd name="connsiteX384" fmla="*/ 581481 w 1407605"/>
                <a:gd name="connsiteY384" fmla="*/ 1349475 h 1778001"/>
                <a:gd name="connsiteX385" fmla="*/ 586655 w 1407605"/>
                <a:gd name="connsiteY385" fmla="*/ 1295114 h 1778001"/>
                <a:gd name="connsiteX386" fmla="*/ 547847 w 1407605"/>
                <a:gd name="connsiteY386" fmla="*/ 1253695 h 1778001"/>
                <a:gd name="connsiteX387" fmla="*/ 537498 w 1407605"/>
                <a:gd name="connsiteY387" fmla="*/ 1217454 h 1778001"/>
                <a:gd name="connsiteX388" fmla="*/ 534911 w 1407605"/>
                <a:gd name="connsiteY388" fmla="*/ 1217454 h 1778001"/>
                <a:gd name="connsiteX389" fmla="*/ 529737 w 1407605"/>
                <a:gd name="connsiteY389" fmla="*/ 1220042 h 1778001"/>
                <a:gd name="connsiteX390" fmla="*/ 521975 w 1407605"/>
                <a:gd name="connsiteY390" fmla="*/ 1222631 h 1778001"/>
                <a:gd name="connsiteX391" fmla="*/ 516801 w 1407605"/>
                <a:gd name="connsiteY391" fmla="*/ 1220042 h 1778001"/>
                <a:gd name="connsiteX392" fmla="*/ 527150 w 1407605"/>
                <a:gd name="connsiteY392" fmla="*/ 1183801 h 1778001"/>
                <a:gd name="connsiteX393" fmla="*/ 519388 w 1407605"/>
                <a:gd name="connsiteY393" fmla="*/ 1183801 h 1778001"/>
                <a:gd name="connsiteX394" fmla="*/ 516801 w 1407605"/>
                <a:gd name="connsiteY394" fmla="*/ 1183801 h 1778001"/>
                <a:gd name="connsiteX395" fmla="*/ 514214 w 1407605"/>
                <a:gd name="connsiteY395" fmla="*/ 1183801 h 1778001"/>
                <a:gd name="connsiteX396" fmla="*/ 503865 w 1407605"/>
                <a:gd name="connsiteY396" fmla="*/ 1178624 h 1778001"/>
                <a:gd name="connsiteX397" fmla="*/ 514214 w 1407605"/>
                <a:gd name="connsiteY397" fmla="*/ 1160503 h 1778001"/>
                <a:gd name="connsiteX398" fmla="*/ 509039 w 1407605"/>
                <a:gd name="connsiteY398" fmla="*/ 1157914 h 1778001"/>
                <a:gd name="connsiteX399" fmla="*/ 506452 w 1407605"/>
                <a:gd name="connsiteY399" fmla="*/ 1157914 h 1778001"/>
                <a:gd name="connsiteX400" fmla="*/ 503865 w 1407605"/>
                <a:gd name="connsiteY400" fmla="*/ 1157914 h 1778001"/>
                <a:gd name="connsiteX401" fmla="*/ 501278 w 1407605"/>
                <a:gd name="connsiteY401" fmla="*/ 1155326 h 1778001"/>
                <a:gd name="connsiteX402" fmla="*/ 514214 w 1407605"/>
                <a:gd name="connsiteY402" fmla="*/ 1080254 h 1778001"/>
                <a:gd name="connsiteX403" fmla="*/ 524563 w 1407605"/>
                <a:gd name="connsiteY403" fmla="*/ 1041425 h 1778001"/>
                <a:gd name="connsiteX404" fmla="*/ 560783 w 1407605"/>
                <a:gd name="connsiteY404" fmla="*/ 1015538 h 1778001"/>
                <a:gd name="connsiteX405" fmla="*/ 565958 w 1407605"/>
                <a:gd name="connsiteY405" fmla="*/ 974119 h 1778001"/>
                <a:gd name="connsiteX406" fmla="*/ 571132 w 1407605"/>
                <a:gd name="connsiteY406" fmla="*/ 971531 h 1778001"/>
                <a:gd name="connsiteX407" fmla="*/ 581481 w 1407605"/>
                <a:gd name="connsiteY407" fmla="*/ 976708 h 1778001"/>
                <a:gd name="connsiteX408" fmla="*/ 591829 w 1407605"/>
                <a:gd name="connsiteY408" fmla="*/ 979297 h 1778001"/>
                <a:gd name="connsiteX409" fmla="*/ 594417 w 1407605"/>
                <a:gd name="connsiteY409" fmla="*/ 979297 h 1778001"/>
                <a:gd name="connsiteX410" fmla="*/ 625463 w 1407605"/>
                <a:gd name="connsiteY410" fmla="*/ 961176 h 1778001"/>
                <a:gd name="connsiteX411" fmla="*/ 622876 w 1407605"/>
                <a:gd name="connsiteY411" fmla="*/ 911991 h 1778001"/>
                <a:gd name="connsiteX412" fmla="*/ 640986 w 1407605"/>
                <a:gd name="connsiteY412" fmla="*/ 932701 h 1778001"/>
                <a:gd name="connsiteX413" fmla="*/ 677207 w 1407605"/>
                <a:gd name="connsiteY413" fmla="*/ 948233 h 1778001"/>
                <a:gd name="connsiteX414" fmla="*/ 723776 w 1407605"/>
                <a:gd name="connsiteY414" fmla="*/ 940467 h 1778001"/>
                <a:gd name="connsiteX415" fmla="*/ 716014 w 1407605"/>
                <a:gd name="connsiteY415" fmla="*/ 896459 h 1778001"/>
                <a:gd name="connsiteX416" fmla="*/ 695317 w 1407605"/>
                <a:gd name="connsiteY416" fmla="*/ 899048 h 1778001"/>
                <a:gd name="connsiteX417" fmla="*/ 659096 w 1407605"/>
                <a:gd name="connsiteY417" fmla="*/ 886105 h 1778001"/>
                <a:gd name="connsiteX418" fmla="*/ 651335 w 1407605"/>
                <a:gd name="connsiteY418" fmla="*/ 873161 h 1778001"/>
                <a:gd name="connsiteX419" fmla="*/ 635812 w 1407605"/>
                <a:gd name="connsiteY419" fmla="*/ 867984 h 1778001"/>
                <a:gd name="connsiteX420" fmla="*/ 604765 w 1407605"/>
                <a:gd name="connsiteY420" fmla="*/ 901637 h 1778001"/>
                <a:gd name="connsiteX421" fmla="*/ 599591 w 1407605"/>
                <a:gd name="connsiteY421" fmla="*/ 899048 h 1778001"/>
                <a:gd name="connsiteX422" fmla="*/ 594417 w 1407605"/>
                <a:gd name="connsiteY422" fmla="*/ 899048 h 1778001"/>
                <a:gd name="connsiteX423" fmla="*/ 591829 w 1407605"/>
                <a:gd name="connsiteY423" fmla="*/ 899048 h 1778001"/>
                <a:gd name="connsiteX424" fmla="*/ 537498 w 1407605"/>
                <a:gd name="connsiteY424" fmla="*/ 922346 h 1778001"/>
                <a:gd name="connsiteX425" fmla="*/ 493516 w 1407605"/>
                <a:gd name="connsiteY425" fmla="*/ 893871 h 1778001"/>
                <a:gd name="connsiteX426" fmla="*/ 475406 w 1407605"/>
                <a:gd name="connsiteY426" fmla="*/ 899048 h 1778001"/>
                <a:gd name="connsiteX427" fmla="*/ 454709 w 1407605"/>
                <a:gd name="connsiteY427" fmla="*/ 896459 h 1778001"/>
                <a:gd name="connsiteX428" fmla="*/ 436598 w 1407605"/>
                <a:gd name="connsiteY428" fmla="*/ 893871 h 1778001"/>
                <a:gd name="connsiteX429" fmla="*/ 431424 w 1407605"/>
                <a:gd name="connsiteY429" fmla="*/ 893871 h 1778001"/>
                <a:gd name="connsiteX430" fmla="*/ 413314 w 1407605"/>
                <a:gd name="connsiteY430" fmla="*/ 930112 h 1778001"/>
                <a:gd name="connsiteX431" fmla="*/ 446947 w 1407605"/>
                <a:gd name="connsiteY431" fmla="*/ 948233 h 1778001"/>
                <a:gd name="connsiteX432" fmla="*/ 439185 w 1407605"/>
                <a:gd name="connsiteY432" fmla="*/ 984474 h 1778001"/>
                <a:gd name="connsiteX433" fmla="*/ 415901 w 1407605"/>
                <a:gd name="connsiteY433" fmla="*/ 992240 h 1778001"/>
                <a:gd name="connsiteX434" fmla="*/ 431424 w 1407605"/>
                <a:gd name="connsiteY434" fmla="*/ 1000006 h 1778001"/>
                <a:gd name="connsiteX435" fmla="*/ 452121 w 1407605"/>
                <a:gd name="connsiteY435" fmla="*/ 1056957 h 1778001"/>
                <a:gd name="connsiteX436" fmla="*/ 444360 w 1407605"/>
                <a:gd name="connsiteY436" fmla="*/ 1072489 h 1778001"/>
                <a:gd name="connsiteX437" fmla="*/ 452121 w 1407605"/>
                <a:gd name="connsiteY437" fmla="*/ 1077666 h 1778001"/>
                <a:gd name="connsiteX438" fmla="*/ 454709 w 1407605"/>
                <a:gd name="connsiteY438" fmla="*/ 1075077 h 1778001"/>
                <a:gd name="connsiteX439" fmla="*/ 459883 w 1407605"/>
                <a:gd name="connsiteY439" fmla="*/ 1075077 h 1778001"/>
                <a:gd name="connsiteX440" fmla="*/ 467644 w 1407605"/>
                <a:gd name="connsiteY440" fmla="*/ 1080254 h 1778001"/>
                <a:gd name="connsiteX441" fmla="*/ 459883 w 1407605"/>
                <a:gd name="connsiteY441" fmla="*/ 1082843 h 1778001"/>
                <a:gd name="connsiteX442" fmla="*/ 457296 w 1407605"/>
                <a:gd name="connsiteY442" fmla="*/ 1082843 h 1778001"/>
                <a:gd name="connsiteX443" fmla="*/ 452121 w 1407605"/>
                <a:gd name="connsiteY443" fmla="*/ 1082843 h 1778001"/>
                <a:gd name="connsiteX444" fmla="*/ 449534 w 1407605"/>
                <a:gd name="connsiteY444" fmla="*/ 1082843 h 1778001"/>
                <a:gd name="connsiteX445" fmla="*/ 441773 w 1407605"/>
                <a:gd name="connsiteY445" fmla="*/ 1106141 h 1778001"/>
                <a:gd name="connsiteX446" fmla="*/ 467644 w 1407605"/>
                <a:gd name="connsiteY446" fmla="*/ 1116496 h 1778001"/>
                <a:gd name="connsiteX447" fmla="*/ 459883 w 1407605"/>
                <a:gd name="connsiteY447" fmla="*/ 1119084 h 1778001"/>
                <a:gd name="connsiteX448" fmla="*/ 452121 w 1407605"/>
                <a:gd name="connsiteY448" fmla="*/ 1119084 h 1778001"/>
                <a:gd name="connsiteX449" fmla="*/ 444360 w 1407605"/>
                <a:gd name="connsiteY449" fmla="*/ 1116496 h 1778001"/>
                <a:gd name="connsiteX450" fmla="*/ 439185 w 1407605"/>
                <a:gd name="connsiteY450" fmla="*/ 1116496 h 1778001"/>
                <a:gd name="connsiteX451" fmla="*/ 434011 w 1407605"/>
                <a:gd name="connsiteY451" fmla="*/ 1134616 h 1778001"/>
                <a:gd name="connsiteX452" fmla="*/ 436598 w 1407605"/>
                <a:gd name="connsiteY452" fmla="*/ 1134616 h 1778001"/>
                <a:gd name="connsiteX453" fmla="*/ 441773 w 1407605"/>
                <a:gd name="connsiteY453" fmla="*/ 1134616 h 1778001"/>
                <a:gd name="connsiteX454" fmla="*/ 444360 w 1407605"/>
                <a:gd name="connsiteY454" fmla="*/ 1134616 h 1778001"/>
                <a:gd name="connsiteX455" fmla="*/ 452121 w 1407605"/>
                <a:gd name="connsiteY455" fmla="*/ 1139794 h 1778001"/>
                <a:gd name="connsiteX456" fmla="*/ 421075 w 1407605"/>
                <a:gd name="connsiteY456" fmla="*/ 1178624 h 1778001"/>
                <a:gd name="connsiteX457" fmla="*/ 415901 w 1407605"/>
                <a:gd name="connsiteY457" fmla="*/ 1176035 h 1778001"/>
                <a:gd name="connsiteX458" fmla="*/ 379680 w 1407605"/>
                <a:gd name="connsiteY458" fmla="*/ 1209688 h 1778001"/>
                <a:gd name="connsiteX459" fmla="*/ 377093 w 1407605"/>
                <a:gd name="connsiteY459" fmla="*/ 1204510 h 1778001"/>
                <a:gd name="connsiteX460" fmla="*/ 371919 w 1407605"/>
                <a:gd name="connsiteY460" fmla="*/ 1199333 h 1778001"/>
                <a:gd name="connsiteX461" fmla="*/ 348634 w 1407605"/>
                <a:gd name="connsiteY461" fmla="*/ 1240752 h 1778001"/>
                <a:gd name="connsiteX462" fmla="*/ 346047 w 1407605"/>
                <a:gd name="connsiteY462" fmla="*/ 1240752 h 1778001"/>
                <a:gd name="connsiteX463" fmla="*/ 353808 w 1407605"/>
                <a:gd name="connsiteY463" fmla="*/ 1217454 h 1778001"/>
                <a:gd name="connsiteX464" fmla="*/ 343460 w 1407605"/>
                <a:gd name="connsiteY464" fmla="*/ 1209688 h 1778001"/>
                <a:gd name="connsiteX465" fmla="*/ 335698 w 1407605"/>
                <a:gd name="connsiteY465" fmla="*/ 1212276 h 1778001"/>
                <a:gd name="connsiteX466" fmla="*/ 325349 w 1407605"/>
                <a:gd name="connsiteY466" fmla="*/ 1225220 h 1778001"/>
                <a:gd name="connsiteX467" fmla="*/ 307239 w 1407605"/>
                <a:gd name="connsiteY467" fmla="*/ 1207099 h 1778001"/>
                <a:gd name="connsiteX468" fmla="*/ 304652 w 1407605"/>
                <a:gd name="connsiteY468" fmla="*/ 1207099 h 1778001"/>
                <a:gd name="connsiteX469" fmla="*/ 289129 w 1407605"/>
                <a:gd name="connsiteY469" fmla="*/ 1220042 h 1778001"/>
                <a:gd name="connsiteX470" fmla="*/ 289129 w 1407605"/>
                <a:gd name="connsiteY470" fmla="*/ 1199333 h 1778001"/>
                <a:gd name="connsiteX471" fmla="*/ 271018 w 1407605"/>
                <a:gd name="connsiteY471" fmla="*/ 1191567 h 1778001"/>
                <a:gd name="connsiteX472" fmla="*/ 268431 w 1407605"/>
                <a:gd name="connsiteY472" fmla="*/ 1191567 h 1778001"/>
                <a:gd name="connsiteX473" fmla="*/ 265844 w 1407605"/>
                <a:gd name="connsiteY473" fmla="*/ 1191567 h 1778001"/>
                <a:gd name="connsiteX474" fmla="*/ 260670 w 1407605"/>
                <a:gd name="connsiteY474" fmla="*/ 1191567 h 1778001"/>
                <a:gd name="connsiteX475" fmla="*/ 227036 w 1407605"/>
                <a:gd name="connsiteY475" fmla="*/ 1155326 h 1778001"/>
                <a:gd name="connsiteX476" fmla="*/ 219275 w 1407605"/>
                <a:gd name="connsiteY476" fmla="*/ 1124262 h 1778001"/>
                <a:gd name="connsiteX477" fmla="*/ 214100 w 1407605"/>
                <a:gd name="connsiteY477" fmla="*/ 1121673 h 1778001"/>
                <a:gd name="connsiteX478" fmla="*/ 203751 w 1407605"/>
                <a:gd name="connsiteY478" fmla="*/ 1126850 h 1778001"/>
                <a:gd name="connsiteX479" fmla="*/ 195990 w 1407605"/>
                <a:gd name="connsiteY479" fmla="*/ 1129439 h 1778001"/>
                <a:gd name="connsiteX480" fmla="*/ 193403 w 1407605"/>
                <a:gd name="connsiteY480" fmla="*/ 1129439 h 1778001"/>
                <a:gd name="connsiteX481" fmla="*/ 211513 w 1407605"/>
                <a:gd name="connsiteY481" fmla="*/ 1090609 h 1778001"/>
                <a:gd name="connsiteX482" fmla="*/ 195990 w 1407605"/>
                <a:gd name="connsiteY482" fmla="*/ 1064723 h 1778001"/>
                <a:gd name="connsiteX483" fmla="*/ 201164 w 1407605"/>
                <a:gd name="connsiteY483" fmla="*/ 1018127 h 1778001"/>
                <a:gd name="connsiteX484" fmla="*/ 203751 w 1407605"/>
                <a:gd name="connsiteY484" fmla="*/ 997417 h 1778001"/>
                <a:gd name="connsiteX485" fmla="*/ 252908 w 1407605"/>
                <a:gd name="connsiteY485" fmla="*/ 966353 h 1778001"/>
                <a:gd name="connsiteX486" fmla="*/ 247734 w 1407605"/>
                <a:gd name="connsiteY486" fmla="*/ 948233 h 1778001"/>
                <a:gd name="connsiteX487" fmla="*/ 255495 w 1407605"/>
                <a:gd name="connsiteY487" fmla="*/ 955999 h 1778001"/>
                <a:gd name="connsiteX488" fmla="*/ 263257 w 1407605"/>
                <a:gd name="connsiteY488" fmla="*/ 961176 h 1778001"/>
                <a:gd name="connsiteX489" fmla="*/ 265844 w 1407605"/>
                <a:gd name="connsiteY489" fmla="*/ 961176 h 1778001"/>
                <a:gd name="connsiteX490" fmla="*/ 283954 w 1407605"/>
                <a:gd name="connsiteY490" fmla="*/ 924935 h 1778001"/>
                <a:gd name="connsiteX491" fmla="*/ 302065 w 1407605"/>
                <a:gd name="connsiteY491" fmla="*/ 919757 h 1778001"/>
                <a:gd name="connsiteX492" fmla="*/ 286541 w 1407605"/>
                <a:gd name="connsiteY492" fmla="*/ 883516 h 1778001"/>
                <a:gd name="connsiteX493" fmla="*/ 291716 w 1407605"/>
                <a:gd name="connsiteY493" fmla="*/ 880927 h 1778001"/>
                <a:gd name="connsiteX494" fmla="*/ 294303 w 1407605"/>
                <a:gd name="connsiteY494" fmla="*/ 880927 h 1778001"/>
                <a:gd name="connsiteX495" fmla="*/ 296890 w 1407605"/>
                <a:gd name="connsiteY495" fmla="*/ 880927 h 1778001"/>
                <a:gd name="connsiteX496" fmla="*/ 302065 w 1407605"/>
                <a:gd name="connsiteY496" fmla="*/ 880927 h 1778001"/>
                <a:gd name="connsiteX497" fmla="*/ 294303 w 1407605"/>
                <a:gd name="connsiteY497" fmla="*/ 857629 h 1778001"/>
                <a:gd name="connsiteX498" fmla="*/ 320175 w 1407605"/>
                <a:gd name="connsiteY498" fmla="*/ 836920 h 1778001"/>
                <a:gd name="connsiteX499" fmla="*/ 325349 w 1407605"/>
                <a:gd name="connsiteY499" fmla="*/ 836920 h 1778001"/>
                <a:gd name="connsiteX500" fmla="*/ 327936 w 1407605"/>
                <a:gd name="connsiteY500" fmla="*/ 836920 h 1778001"/>
                <a:gd name="connsiteX501" fmla="*/ 330524 w 1407605"/>
                <a:gd name="connsiteY501" fmla="*/ 836920 h 1778001"/>
                <a:gd name="connsiteX502" fmla="*/ 343460 w 1407605"/>
                <a:gd name="connsiteY502" fmla="*/ 829154 h 1778001"/>
                <a:gd name="connsiteX503" fmla="*/ 353808 w 1407605"/>
                <a:gd name="connsiteY503" fmla="*/ 834331 h 1778001"/>
                <a:gd name="connsiteX504" fmla="*/ 366744 w 1407605"/>
                <a:gd name="connsiteY504" fmla="*/ 826565 h 1778001"/>
                <a:gd name="connsiteX505" fmla="*/ 384854 w 1407605"/>
                <a:gd name="connsiteY505" fmla="*/ 836920 h 1778001"/>
                <a:gd name="connsiteX506" fmla="*/ 405552 w 1407605"/>
                <a:gd name="connsiteY506" fmla="*/ 834331 h 1778001"/>
                <a:gd name="connsiteX507" fmla="*/ 431424 w 1407605"/>
                <a:gd name="connsiteY507" fmla="*/ 779970 h 1778001"/>
                <a:gd name="connsiteX508" fmla="*/ 436598 w 1407605"/>
                <a:gd name="connsiteY508" fmla="*/ 782558 h 1778001"/>
                <a:gd name="connsiteX509" fmla="*/ 452121 w 1407605"/>
                <a:gd name="connsiteY509" fmla="*/ 779970 h 1778001"/>
                <a:gd name="connsiteX510" fmla="*/ 470232 w 1407605"/>
                <a:gd name="connsiteY510" fmla="*/ 777381 h 1778001"/>
                <a:gd name="connsiteX511" fmla="*/ 490929 w 1407605"/>
                <a:gd name="connsiteY511" fmla="*/ 785147 h 1778001"/>
                <a:gd name="connsiteX512" fmla="*/ 509039 w 1407605"/>
                <a:gd name="connsiteY512" fmla="*/ 777381 h 1778001"/>
                <a:gd name="connsiteX513" fmla="*/ 511627 w 1407605"/>
                <a:gd name="connsiteY513" fmla="*/ 761849 h 1778001"/>
                <a:gd name="connsiteX514" fmla="*/ 524563 w 1407605"/>
                <a:gd name="connsiteY514" fmla="*/ 767026 h 1778001"/>
                <a:gd name="connsiteX515" fmla="*/ 529737 w 1407605"/>
                <a:gd name="connsiteY515" fmla="*/ 764438 h 1778001"/>
                <a:gd name="connsiteX516" fmla="*/ 545260 w 1407605"/>
                <a:gd name="connsiteY516" fmla="*/ 741140 h 1778001"/>
                <a:gd name="connsiteX517" fmla="*/ 519388 w 1407605"/>
                <a:gd name="connsiteY517" fmla="*/ 694544 h 1778001"/>
                <a:gd name="connsiteX518" fmla="*/ 558196 w 1407605"/>
                <a:gd name="connsiteY518" fmla="*/ 735962 h 1778001"/>
                <a:gd name="connsiteX519" fmla="*/ 612527 w 1407605"/>
                <a:gd name="connsiteY519" fmla="*/ 723019 h 1778001"/>
                <a:gd name="connsiteX520" fmla="*/ 617701 w 1407605"/>
                <a:gd name="connsiteY520" fmla="*/ 684189 h 1778001"/>
                <a:gd name="connsiteX521" fmla="*/ 630637 w 1407605"/>
                <a:gd name="connsiteY521" fmla="*/ 715253 h 1778001"/>
                <a:gd name="connsiteX522" fmla="*/ 635812 w 1407605"/>
                <a:gd name="connsiteY522" fmla="*/ 717842 h 1778001"/>
                <a:gd name="connsiteX523" fmla="*/ 640986 w 1407605"/>
                <a:gd name="connsiteY523" fmla="*/ 715253 h 1778001"/>
                <a:gd name="connsiteX524" fmla="*/ 643573 w 1407605"/>
                <a:gd name="connsiteY524" fmla="*/ 715253 h 1778001"/>
                <a:gd name="connsiteX525" fmla="*/ 646160 w 1407605"/>
                <a:gd name="connsiteY525" fmla="*/ 715253 h 1778001"/>
                <a:gd name="connsiteX526" fmla="*/ 659096 w 1407605"/>
                <a:gd name="connsiteY526" fmla="*/ 702310 h 1778001"/>
                <a:gd name="connsiteX527" fmla="*/ 664271 w 1407605"/>
                <a:gd name="connsiteY527" fmla="*/ 730785 h 1778001"/>
                <a:gd name="connsiteX528" fmla="*/ 690142 w 1407605"/>
                <a:gd name="connsiteY528" fmla="*/ 746317 h 1778001"/>
                <a:gd name="connsiteX529" fmla="*/ 710840 w 1407605"/>
                <a:gd name="connsiteY529" fmla="*/ 738551 h 1778001"/>
                <a:gd name="connsiteX530" fmla="*/ 726363 w 1407605"/>
                <a:gd name="connsiteY530" fmla="*/ 741140 h 1778001"/>
                <a:gd name="connsiteX531" fmla="*/ 744473 w 1407605"/>
                <a:gd name="connsiteY531" fmla="*/ 746317 h 1778001"/>
                <a:gd name="connsiteX532" fmla="*/ 747061 w 1407605"/>
                <a:gd name="connsiteY532" fmla="*/ 746317 h 1778001"/>
                <a:gd name="connsiteX533" fmla="*/ 741886 w 1407605"/>
                <a:gd name="connsiteY533" fmla="*/ 715253 h 1778001"/>
                <a:gd name="connsiteX534" fmla="*/ 754822 w 1407605"/>
                <a:gd name="connsiteY534" fmla="*/ 710076 h 1778001"/>
                <a:gd name="connsiteX535" fmla="*/ 765171 w 1407605"/>
                <a:gd name="connsiteY535" fmla="*/ 712664 h 1778001"/>
                <a:gd name="connsiteX536" fmla="*/ 778107 w 1407605"/>
                <a:gd name="connsiteY536" fmla="*/ 715253 h 1778001"/>
                <a:gd name="connsiteX537" fmla="*/ 791043 w 1407605"/>
                <a:gd name="connsiteY537" fmla="*/ 712664 h 1778001"/>
                <a:gd name="connsiteX538" fmla="*/ 788456 w 1407605"/>
                <a:gd name="connsiteY538" fmla="*/ 679012 h 1778001"/>
                <a:gd name="connsiteX539" fmla="*/ 796217 w 1407605"/>
                <a:gd name="connsiteY539" fmla="*/ 673834 h 1778001"/>
                <a:gd name="connsiteX540" fmla="*/ 829851 w 1407605"/>
                <a:gd name="connsiteY540" fmla="*/ 694544 h 1778001"/>
                <a:gd name="connsiteX541" fmla="*/ 840200 w 1407605"/>
                <a:gd name="connsiteY541" fmla="*/ 689366 h 1778001"/>
                <a:gd name="connsiteX542" fmla="*/ 863484 w 1407605"/>
                <a:gd name="connsiteY542" fmla="*/ 673834 h 1778001"/>
                <a:gd name="connsiteX543" fmla="*/ 889356 w 1407605"/>
                <a:gd name="connsiteY543" fmla="*/ 611706 h 1778001"/>
                <a:gd name="connsiteX544" fmla="*/ 894531 w 1407605"/>
                <a:gd name="connsiteY544" fmla="*/ 611706 h 1778001"/>
                <a:gd name="connsiteX545" fmla="*/ 912641 w 1407605"/>
                <a:gd name="connsiteY545" fmla="*/ 606529 h 1778001"/>
                <a:gd name="connsiteX546" fmla="*/ 910054 w 1407605"/>
                <a:gd name="connsiteY546" fmla="*/ 596174 h 1778001"/>
                <a:gd name="connsiteX547" fmla="*/ 907467 w 1407605"/>
                <a:gd name="connsiteY547" fmla="*/ 596174 h 1778001"/>
                <a:gd name="connsiteX548" fmla="*/ 897118 w 1407605"/>
                <a:gd name="connsiteY548" fmla="*/ 598763 h 1778001"/>
                <a:gd name="connsiteX549" fmla="*/ 891943 w 1407605"/>
                <a:gd name="connsiteY549" fmla="*/ 578054 h 1778001"/>
                <a:gd name="connsiteX550" fmla="*/ 889356 w 1407605"/>
                <a:gd name="connsiteY550" fmla="*/ 575465 h 1778001"/>
                <a:gd name="connsiteX551" fmla="*/ 884182 w 1407605"/>
                <a:gd name="connsiteY551" fmla="*/ 578054 h 1778001"/>
                <a:gd name="connsiteX552" fmla="*/ 879008 w 1407605"/>
                <a:gd name="connsiteY552" fmla="*/ 578054 h 1778001"/>
                <a:gd name="connsiteX553" fmla="*/ 873833 w 1407605"/>
                <a:gd name="connsiteY553" fmla="*/ 575465 h 1778001"/>
                <a:gd name="connsiteX554" fmla="*/ 873833 w 1407605"/>
                <a:gd name="connsiteY554" fmla="*/ 528869 h 1778001"/>
                <a:gd name="connsiteX555" fmla="*/ 873833 w 1407605"/>
                <a:gd name="connsiteY555" fmla="*/ 495217 h 1778001"/>
                <a:gd name="connsiteX556" fmla="*/ 915228 w 1407605"/>
                <a:gd name="connsiteY556" fmla="*/ 451209 h 1778001"/>
                <a:gd name="connsiteX557" fmla="*/ 920403 w 1407605"/>
                <a:gd name="connsiteY557" fmla="*/ 451209 h 1778001"/>
                <a:gd name="connsiteX558" fmla="*/ 925577 w 1407605"/>
                <a:gd name="connsiteY558" fmla="*/ 451209 h 1778001"/>
                <a:gd name="connsiteX559" fmla="*/ 928164 w 1407605"/>
                <a:gd name="connsiteY559" fmla="*/ 451209 h 1778001"/>
                <a:gd name="connsiteX560" fmla="*/ 948862 w 1407605"/>
                <a:gd name="connsiteY560" fmla="*/ 438266 h 1778001"/>
                <a:gd name="connsiteX561" fmla="*/ 951449 w 1407605"/>
                <a:gd name="connsiteY561" fmla="*/ 438266 h 1778001"/>
                <a:gd name="connsiteX562" fmla="*/ 969559 w 1407605"/>
                <a:gd name="connsiteY562" fmla="*/ 440855 h 1778001"/>
                <a:gd name="connsiteX563" fmla="*/ 985082 w 1407605"/>
                <a:gd name="connsiteY563" fmla="*/ 443443 h 1778001"/>
                <a:gd name="connsiteX564" fmla="*/ 998018 w 1407605"/>
                <a:gd name="connsiteY564" fmla="*/ 440855 h 1778001"/>
                <a:gd name="connsiteX565" fmla="*/ 1013541 w 1407605"/>
                <a:gd name="connsiteY565" fmla="*/ 456387 h 1778001"/>
                <a:gd name="connsiteX566" fmla="*/ 1016128 w 1407605"/>
                <a:gd name="connsiteY566" fmla="*/ 456387 h 1778001"/>
                <a:gd name="connsiteX567" fmla="*/ 1034239 w 1407605"/>
                <a:gd name="connsiteY567" fmla="*/ 396847 h 1778001"/>
                <a:gd name="connsiteX568" fmla="*/ 1034239 w 1407605"/>
                <a:gd name="connsiteY568" fmla="*/ 368372 h 1778001"/>
                <a:gd name="connsiteX569" fmla="*/ 1036826 w 1407605"/>
                <a:gd name="connsiteY569" fmla="*/ 365783 h 1778001"/>
                <a:gd name="connsiteX570" fmla="*/ 1042000 w 1407605"/>
                <a:gd name="connsiteY570" fmla="*/ 368372 h 1778001"/>
                <a:gd name="connsiteX571" fmla="*/ 1047175 w 1407605"/>
                <a:gd name="connsiteY571" fmla="*/ 370961 h 1778001"/>
                <a:gd name="connsiteX572" fmla="*/ 1049762 w 1407605"/>
                <a:gd name="connsiteY572" fmla="*/ 370961 h 1778001"/>
                <a:gd name="connsiteX573" fmla="*/ 1060111 w 1407605"/>
                <a:gd name="connsiteY573" fmla="*/ 352840 h 1778001"/>
                <a:gd name="connsiteX574" fmla="*/ 1062698 w 1407605"/>
                <a:gd name="connsiteY574" fmla="*/ 352840 h 1778001"/>
                <a:gd name="connsiteX575" fmla="*/ 1070459 w 1407605"/>
                <a:gd name="connsiteY575" fmla="*/ 352840 h 1778001"/>
                <a:gd name="connsiteX576" fmla="*/ 1075634 w 1407605"/>
                <a:gd name="connsiteY576" fmla="*/ 355429 h 1778001"/>
                <a:gd name="connsiteX577" fmla="*/ 1080808 w 1407605"/>
                <a:gd name="connsiteY577" fmla="*/ 355429 h 1778001"/>
                <a:gd name="connsiteX578" fmla="*/ 1101506 w 1407605"/>
                <a:gd name="connsiteY578" fmla="*/ 347663 h 1778001"/>
                <a:gd name="connsiteX579" fmla="*/ 555646 w 1407605"/>
                <a:gd name="connsiteY579" fmla="*/ 331788 h 1778001"/>
                <a:gd name="connsiteX580" fmla="*/ 568214 w 1407605"/>
                <a:gd name="connsiteY580" fmla="*/ 365126 h 1778001"/>
                <a:gd name="connsiteX581" fmla="*/ 555646 w 1407605"/>
                <a:gd name="connsiteY581" fmla="*/ 331788 h 1778001"/>
                <a:gd name="connsiteX582" fmla="*/ 1313307 w 1407605"/>
                <a:gd name="connsiteY582" fmla="*/ 314325 h 1778001"/>
                <a:gd name="connsiteX583" fmla="*/ 1318387 w 1407605"/>
                <a:gd name="connsiteY583" fmla="*/ 316905 h 1778001"/>
                <a:gd name="connsiteX584" fmla="*/ 1308227 w 1407605"/>
                <a:gd name="connsiteY584" fmla="*/ 334963 h 1778001"/>
                <a:gd name="connsiteX585" fmla="*/ 1303147 w 1407605"/>
                <a:gd name="connsiteY585" fmla="*/ 329803 h 1778001"/>
                <a:gd name="connsiteX586" fmla="*/ 1313307 w 1407605"/>
                <a:gd name="connsiteY586" fmla="*/ 314325 h 1778001"/>
                <a:gd name="connsiteX587" fmla="*/ 899804 w 1407605"/>
                <a:gd name="connsiteY587" fmla="*/ 298450 h 1778001"/>
                <a:gd name="connsiteX588" fmla="*/ 897224 w 1407605"/>
                <a:gd name="connsiteY588" fmla="*/ 322263 h 1778001"/>
                <a:gd name="connsiteX589" fmla="*/ 899804 w 1407605"/>
                <a:gd name="connsiteY589" fmla="*/ 298450 h 1778001"/>
                <a:gd name="connsiteX590" fmla="*/ 721804 w 1407605"/>
                <a:gd name="connsiteY590" fmla="*/ 0 h 1778001"/>
                <a:gd name="connsiteX591" fmla="*/ 729742 w 1407605"/>
                <a:gd name="connsiteY591" fmla="*/ 7620 h 1778001"/>
                <a:gd name="connsiteX592" fmla="*/ 724450 w 1407605"/>
                <a:gd name="connsiteY592" fmla="*/ 12700 h 1778001"/>
                <a:gd name="connsiteX593" fmla="*/ 713867 w 1407605"/>
                <a:gd name="connsiteY593" fmla="*/ 2540 h 1778001"/>
                <a:gd name="connsiteX594" fmla="*/ 721804 w 1407605"/>
                <a:gd name="connsiteY594" fmla="*/ 0 h 177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</a:cxnLst>
              <a:rect l="l" t="t" r="r" b="b"/>
              <a:pathLst>
                <a:path w="1407605" h="1778001">
                  <a:moveTo>
                    <a:pt x="816923" y="1697038"/>
                  </a:moveTo>
                  <a:cubicBezTo>
                    <a:pt x="826977" y="1723155"/>
                    <a:pt x="819437" y="1746661"/>
                    <a:pt x="834518" y="1772778"/>
                  </a:cubicBezTo>
                  <a:cubicBezTo>
                    <a:pt x="832005" y="1775390"/>
                    <a:pt x="829491" y="1775390"/>
                    <a:pt x="826977" y="1778001"/>
                  </a:cubicBezTo>
                  <a:cubicBezTo>
                    <a:pt x="806869" y="1754496"/>
                    <a:pt x="804355" y="1712709"/>
                    <a:pt x="816923" y="1697038"/>
                  </a:cubicBezTo>
                  <a:close/>
                  <a:moveTo>
                    <a:pt x="488971" y="1655763"/>
                  </a:moveTo>
                  <a:cubicBezTo>
                    <a:pt x="494263" y="1655763"/>
                    <a:pt x="496909" y="1660752"/>
                    <a:pt x="499555" y="1665742"/>
                  </a:cubicBezTo>
                  <a:cubicBezTo>
                    <a:pt x="496909" y="1668236"/>
                    <a:pt x="491617" y="1670731"/>
                    <a:pt x="488971" y="1673226"/>
                  </a:cubicBezTo>
                  <a:cubicBezTo>
                    <a:pt x="483680" y="1668236"/>
                    <a:pt x="483680" y="1665742"/>
                    <a:pt x="483680" y="1658257"/>
                  </a:cubicBezTo>
                  <a:cubicBezTo>
                    <a:pt x="483680" y="1658257"/>
                    <a:pt x="486326" y="1655763"/>
                    <a:pt x="488971" y="1655763"/>
                  </a:cubicBezTo>
                  <a:close/>
                  <a:moveTo>
                    <a:pt x="499101" y="1598613"/>
                  </a:moveTo>
                  <a:cubicBezTo>
                    <a:pt x="501671" y="1598613"/>
                    <a:pt x="504242" y="1598613"/>
                    <a:pt x="506812" y="1598613"/>
                  </a:cubicBezTo>
                  <a:cubicBezTo>
                    <a:pt x="522233" y="1598613"/>
                    <a:pt x="537655" y="1627302"/>
                    <a:pt x="509382" y="1632518"/>
                  </a:cubicBezTo>
                  <a:cubicBezTo>
                    <a:pt x="506812" y="1635126"/>
                    <a:pt x="506812" y="1635126"/>
                    <a:pt x="504242" y="1635126"/>
                  </a:cubicBezTo>
                  <a:cubicBezTo>
                    <a:pt x="486250" y="1635126"/>
                    <a:pt x="483680" y="1609045"/>
                    <a:pt x="499101" y="1598613"/>
                  </a:cubicBezTo>
                  <a:close/>
                  <a:moveTo>
                    <a:pt x="676958" y="1538288"/>
                  </a:moveTo>
                  <a:cubicBezTo>
                    <a:pt x="682118" y="1556419"/>
                    <a:pt x="679538" y="1574550"/>
                    <a:pt x="669219" y="1587501"/>
                  </a:cubicBezTo>
                  <a:cubicBezTo>
                    <a:pt x="661480" y="1577140"/>
                    <a:pt x="664060" y="1546058"/>
                    <a:pt x="676958" y="1538288"/>
                  </a:cubicBezTo>
                  <a:close/>
                  <a:moveTo>
                    <a:pt x="524954" y="1517650"/>
                  </a:moveTo>
                  <a:cubicBezTo>
                    <a:pt x="532892" y="1523365"/>
                    <a:pt x="527600" y="1531938"/>
                    <a:pt x="522308" y="1531938"/>
                  </a:cubicBezTo>
                  <a:cubicBezTo>
                    <a:pt x="522308" y="1531938"/>
                    <a:pt x="522308" y="1531938"/>
                    <a:pt x="519663" y="1531938"/>
                  </a:cubicBezTo>
                  <a:cubicBezTo>
                    <a:pt x="517017" y="1526223"/>
                    <a:pt x="519663" y="1520507"/>
                    <a:pt x="524954" y="1517650"/>
                  </a:cubicBezTo>
                  <a:close/>
                  <a:moveTo>
                    <a:pt x="1005967" y="1443038"/>
                  </a:moveTo>
                  <a:cubicBezTo>
                    <a:pt x="1005967" y="1443038"/>
                    <a:pt x="1008613" y="1443038"/>
                    <a:pt x="1008613" y="1443038"/>
                  </a:cubicBezTo>
                  <a:cubicBezTo>
                    <a:pt x="1021842" y="1443038"/>
                    <a:pt x="1035071" y="1461294"/>
                    <a:pt x="1037717" y="1474335"/>
                  </a:cubicBezTo>
                  <a:cubicBezTo>
                    <a:pt x="1035071" y="1474335"/>
                    <a:pt x="1037717" y="1476943"/>
                    <a:pt x="1035071" y="1479551"/>
                  </a:cubicBezTo>
                  <a:cubicBezTo>
                    <a:pt x="1024488" y="1476943"/>
                    <a:pt x="1008613" y="1453470"/>
                    <a:pt x="1005967" y="1443038"/>
                  </a:cubicBezTo>
                  <a:close/>
                  <a:moveTo>
                    <a:pt x="775145" y="1397000"/>
                  </a:moveTo>
                  <a:cubicBezTo>
                    <a:pt x="780225" y="1397000"/>
                    <a:pt x="785305" y="1406525"/>
                    <a:pt x="782765" y="1406525"/>
                  </a:cubicBezTo>
                  <a:cubicBezTo>
                    <a:pt x="780225" y="1406525"/>
                    <a:pt x="775145" y="1401762"/>
                    <a:pt x="772605" y="1399381"/>
                  </a:cubicBezTo>
                  <a:cubicBezTo>
                    <a:pt x="775145" y="1397000"/>
                    <a:pt x="775145" y="1397000"/>
                    <a:pt x="775145" y="1397000"/>
                  </a:cubicBezTo>
                  <a:close/>
                  <a:moveTo>
                    <a:pt x="408274" y="1344613"/>
                  </a:moveTo>
                  <a:cubicBezTo>
                    <a:pt x="410655" y="1344613"/>
                    <a:pt x="415418" y="1352550"/>
                    <a:pt x="415418" y="1357842"/>
                  </a:cubicBezTo>
                  <a:cubicBezTo>
                    <a:pt x="413036" y="1357842"/>
                    <a:pt x="410655" y="1360488"/>
                    <a:pt x="408274" y="1360488"/>
                  </a:cubicBezTo>
                  <a:cubicBezTo>
                    <a:pt x="405892" y="1360488"/>
                    <a:pt x="403511" y="1357842"/>
                    <a:pt x="401130" y="1352550"/>
                  </a:cubicBezTo>
                  <a:cubicBezTo>
                    <a:pt x="403511" y="1349904"/>
                    <a:pt x="401130" y="1347259"/>
                    <a:pt x="408274" y="1344613"/>
                  </a:cubicBezTo>
                  <a:close/>
                  <a:moveTo>
                    <a:pt x="224773" y="1336675"/>
                  </a:moveTo>
                  <a:cubicBezTo>
                    <a:pt x="224773" y="1336675"/>
                    <a:pt x="227371" y="1336675"/>
                    <a:pt x="227371" y="1336675"/>
                  </a:cubicBezTo>
                  <a:cubicBezTo>
                    <a:pt x="235164" y="1336675"/>
                    <a:pt x="245555" y="1342072"/>
                    <a:pt x="245555" y="1352868"/>
                  </a:cubicBezTo>
                  <a:cubicBezTo>
                    <a:pt x="242957" y="1360964"/>
                    <a:pt x="237762" y="1363663"/>
                    <a:pt x="232566" y="1363663"/>
                  </a:cubicBezTo>
                  <a:cubicBezTo>
                    <a:pt x="227371" y="1363663"/>
                    <a:pt x="222175" y="1360964"/>
                    <a:pt x="219577" y="1355566"/>
                  </a:cubicBezTo>
                  <a:cubicBezTo>
                    <a:pt x="219577" y="1350169"/>
                    <a:pt x="216980" y="1342072"/>
                    <a:pt x="224773" y="1336675"/>
                  </a:cubicBezTo>
                  <a:close/>
                  <a:moveTo>
                    <a:pt x="1238933" y="1331913"/>
                  </a:moveTo>
                  <a:cubicBezTo>
                    <a:pt x="1243960" y="1345142"/>
                    <a:pt x="1261555" y="1353079"/>
                    <a:pt x="1254014" y="1363663"/>
                  </a:cubicBezTo>
                  <a:cubicBezTo>
                    <a:pt x="1246474" y="1355725"/>
                    <a:pt x="1231392" y="1337204"/>
                    <a:pt x="1238933" y="1331913"/>
                  </a:cubicBezTo>
                  <a:close/>
                  <a:moveTo>
                    <a:pt x="868989" y="1277938"/>
                  </a:moveTo>
                  <a:cubicBezTo>
                    <a:pt x="873979" y="1277938"/>
                    <a:pt x="878968" y="1285422"/>
                    <a:pt x="876474" y="1290411"/>
                  </a:cubicBezTo>
                  <a:cubicBezTo>
                    <a:pt x="873979" y="1295401"/>
                    <a:pt x="871484" y="1295401"/>
                    <a:pt x="868989" y="1295401"/>
                  </a:cubicBezTo>
                  <a:cubicBezTo>
                    <a:pt x="868989" y="1295401"/>
                    <a:pt x="866495" y="1295401"/>
                    <a:pt x="866495" y="1295401"/>
                  </a:cubicBezTo>
                  <a:cubicBezTo>
                    <a:pt x="861505" y="1287917"/>
                    <a:pt x="861505" y="1282927"/>
                    <a:pt x="868989" y="1277938"/>
                  </a:cubicBezTo>
                  <a:close/>
                  <a:moveTo>
                    <a:pt x="519182" y="1270000"/>
                  </a:moveTo>
                  <a:cubicBezTo>
                    <a:pt x="526543" y="1279878"/>
                    <a:pt x="516729" y="1292225"/>
                    <a:pt x="509369" y="1292225"/>
                  </a:cubicBezTo>
                  <a:cubicBezTo>
                    <a:pt x="504462" y="1292225"/>
                    <a:pt x="502008" y="1289755"/>
                    <a:pt x="499555" y="1284816"/>
                  </a:cubicBezTo>
                  <a:cubicBezTo>
                    <a:pt x="499555" y="1277408"/>
                    <a:pt x="511822" y="1270000"/>
                    <a:pt x="519182" y="1270000"/>
                  </a:cubicBezTo>
                  <a:close/>
                  <a:moveTo>
                    <a:pt x="509079" y="1233488"/>
                  </a:moveTo>
                  <a:cubicBezTo>
                    <a:pt x="514371" y="1236134"/>
                    <a:pt x="519663" y="1241425"/>
                    <a:pt x="524955" y="1249363"/>
                  </a:cubicBezTo>
                  <a:cubicBezTo>
                    <a:pt x="522309" y="1254655"/>
                    <a:pt x="517017" y="1257301"/>
                    <a:pt x="511725" y="1257301"/>
                  </a:cubicBezTo>
                  <a:cubicBezTo>
                    <a:pt x="509079" y="1257301"/>
                    <a:pt x="503788" y="1252009"/>
                    <a:pt x="501142" y="1246717"/>
                  </a:cubicBezTo>
                  <a:cubicBezTo>
                    <a:pt x="503788" y="1241425"/>
                    <a:pt x="503788" y="1236134"/>
                    <a:pt x="509079" y="1233488"/>
                  </a:cubicBezTo>
                  <a:close/>
                  <a:moveTo>
                    <a:pt x="292227" y="1233488"/>
                  </a:moveTo>
                  <a:cubicBezTo>
                    <a:pt x="294767" y="1241425"/>
                    <a:pt x="292227" y="1254655"/>
                    <a:pt x="284607" y="1257301"/>
                  </a:cubicBezTo>
                  <a:cubicBezTo>
                    <a:pt x="282067" y="1246717"/>
                    <a:pt x="284607" y="1238780"/>
                    <a:pt x="292227" y="1233488"/>
                  </a:cubicBezTo>
                  <a:close/>
                  <a:moveTo>
                    <a:pt x="805942" y="1217613"/>
                  </a:moveTo>
                  <a:cubicBezTo>
                    <a:pt x="829572" y="1225323"/>
                    <a:pt x="853201" y="1243315"/>
                    <a:pt x="874205" y="1266447"/>
                  </a:cubicBezTo>
                  <a:cubicBezTo>
                    <a:pt x="874205" y="1269018"/>
                    <a:pt x="874205" y="1271588"/>
                    <a:pt x="871580" y="1271588"/>
                  </a:cubicBezTo>
                  <a:cubicBezTo>
                    <a:pt x="850576" y="1253596"/>
                    <a:pt x="819070" y="1248456"/>
                    <a:pt x="805942" y="1217613"/>
                  </a:cubicBezTo>
                  <a:close/>
                  <a:moveTo>
                    <a:pt x="475345" y="1193800"/>
                  </a:moveTo>
                  <a:cubicBezTo>
                    <a:pt x="475345" y="1193800"/>
                    <a:pt x="477925" y="1196446"/>
                    <a:pt x="477925" y="1199091"/>
                  </a:cubicBezTo>
                  <a:cubicBezTo>
                    <a:pt x="480505" y="1207029"/>
                    <a:pt x="472766" y="1207029"/>
                    <a:pt x="465026" y="1209675"/>
                  </a:cubicBezTo>
                  <a:cubicBezTo>
                    <a:pt x="465026" y="1207029"/>
                    <a:pt x="462447" y="1204383"/>
                    <a:pt x="459867" y="1201737"/>
                  </a:cubicBezTo>
                  <a:cubicBezTo>
                    <a:pt x="465026" y="1199091"/>
                    <a:pt x="470186" y="1193800"/>
                    <a:pt x="475345" y="1193800"/>
                  </a:cubicBezTo>
                  <a:close/>
                  <a:moveTo>
                    <a:pt x="858774" y="1189038"/>
                  </a:moveTo>
                  <a:cubicBezTo>
                    <a:pt x="876999" y="1205231"/>
                    <a:pt x="913448" y="1194435"/>
                    <a:pt x="918655" y="1216026"/>
                  </a:cubicBezTo>
                  <a:cubicBezTo>
                    <a:pt x="897827" y="1216026"/>
                    <a:pt x="876999" y="1213327"/>
                    <a:pt x="858774" y="1199833"/>
                  </a:cubicBezTo>
                  <a:cubicBezTo>
                    <a:pt x="861378" y="1197134"/>
                    <a:pt x="853567" y="1191737"/>
                    <a:pt x="858774" y="1189038"/>
                  </a:cubicBezTo>
                  <a:close/>
                  <a:moveTo>
                    <a:pt x="12646" y="1176338"/>
                  </a:moveTo>
                  <a:cubicBezTo>
                    <a:pt x="15140" y="1181418"/>
                    <a:pt x="20130" y="1186498"/>
                    <a:pt x="12646" y="1189038"/>
                  </a:cubicBezTo>
                  <a:cubicBezTo>
                    <a:pt x="7656" y="1186498"/>
                    <a:pt x="2667" y="1178878"/>
                    <a:pt x="12646" y="1176338"/>
                  </a:cubicBezTo>
                  <a:close/>
                  <a:moveTo>
                    <a:pt x="1275314" y="1160463"/>
                  </a:moveTo>
                  <a:cubicBezTo>
                    <a:pt x="1277959" y="1160463"/>
                    <a:pt x="1280605" y="1163003"/>
                    <a:pt x="1280605" y="1165543"/>
                  </a:cubicBezTo>
                  <a:cubicBezTo>
                    <a:pt x="1277959" y="1168083"/>
                    <a:pt x="1272668" y="1173163"/>
                    <a:pt x="1270022" y="1173163"/>
                  </a:cubicBezTo>
                  <a:cubicBezTo>
                    <a:pt x="1267376" y="1173163"/>
                    <a:pt x="1267376" y="1173163"/>
                    <a:pt x="1267376" y="1173163"/>
                  </a:cubicBezTo>
                  <a:cubicBezTo>
                    <a:pt x="1264730" y="1170623"/>
                    <a:pt x="1267376" y="1168083"/>
                    <a:pt x="1264730" y="1163003"/>
                  </a:cubicBezTo>
                  <a:cubicBezTo>
                    <a:pt x="1267376" y="1163003"/>
                    <a:pt x="1270022" y="1160463"/>
                    <a:pt x="1275314" y="1160463"/>
                  </a:cubicBezTo>
                  <a:close/>
                  <a:moveTo>
                    <a:pt x="15049" y="1144588"/>
                  </a:moveTo>
                  <a:cubicBezTo>
                    <a:pt x="17589" y="1147309"/>
                    <a:pt x="17589" y="1150031"/>
                    <a:pt x="20129" y="1152752"/>
                  </a:cubicBezTo>
                  <a:cubicBezTo>
                    <a:pt x="17589" y="1160916"/>
                    <a:pt x="7429" y="1163638"/>
                    <a:pt x="2349" y="1163638"/>
                  </a:cubicBezTo>
                  <a:cubicBezTo>
                    <a:pt x="-5271" y="1155473"/>
                    <a:pt x="7429" y="1144588"/>
                    <a:pt x="15049" y="1144588"/>
                  </a:cubicBezTo>
                  <a:close/>
                  <a:moveTo>
                    <a:pt x="169809" y="1143000"/>
                  </a:moveTo>
                  <a:cubicBezTo>
                    <a:pt x="169809" y="1143000"/>
                    <a:pt x="172303" y="1143000"/>
                    <a:pt x="172303" y="1143000"/>
                  </a:cubicBezTo>
                  <a:cubicBezTo>
                    <a:pt x="177293" y="1147762"/>
                    <a:pt x="169809" y="1152525"/>
                    <a:pt x="167314" y="1152525"/>
                  </a:cubicBezTo>
                  <a:cubicBezTo>
                    <a:pt x="164819" y="1152525"/>
                    <a:pt x="164819" y="1152525"/>
                    <a:pt x="164819" y="1152525"/>
                  </a:cubicBezTo>
                  <a:cubicBezTo>
                    <a:pt x="159830" y="1147762"/>
                    <a:pt x="164819" y="1143000"/>
                    <a:pt x="169809" y="1143000"/>
                  </a:cubicBezTo>
                  <a:close/>
                  <a:moveTo>
                    <a:pt x="964579" y="1130300"/>
                  </a:moveTo>
                  <a:cubicBezTo>
                    <a:pt x="980228" y="1145623"/>
                    <a:pt x="993268" y="1173715"/>
                    <a:pt x="990660" y="1189038"/>
                  </a:cubicBezTo>
                  <a:cubicBezTo>
                    <a:pt x="982836" y="1189038"/>
                    <a:pt x="982836" y="1178822"/>
                    <a:pt x="975012" y="1171161"/>
                  </a:cubicBezTo>
                  <a:cubicBezTo>
                    <a:pt x="988052" y="1160946"/>
                    <a:pt x="956755" y="1140515"/>
                    <a:pt x="964579" y="1130300"/>
                  </a:cubicBezTo>
                  <a:close/>
                  <a:moveTo>
                    <a:pt x="1259060" y="1122363"/>
                  </a:moveTo>
                  <a:cubicBezTo>
                    <a:pt x="1267224" y="1135403"/>
                    <a:pt x="1272667" y="1156268"/>
                    <a:pt x="1259060" y="1158876"/>
                  </a:cubicBezTo>
                  <a:cubicBezTo>
                    <a:pt x="1256339" y="1145835"/>
                    <a:pt x="1253617" y="1132795"/>
                    <a:pt x="1259060" y="1122363"/>
                  </a:cubicBezTo>
                  <a:close/>
                  <a:moveTo>
                    <a:pt x="491220" y="1111250"/>
                  </a:moveTo>
                  <a:cubicBezTo>
                    <a:pt x="496777" y="1111250"/>
                    <a:pt x="499555" y="1116330"/>
                    <a:pt x="499555" y="1118870"/>
                  </a:cubicBezTo>
                  <a:cubicBezTo>
                    <a:pt x="499555" y="1121410"/>
                    <a:pt x="496777" y="1121410"/>
                    <a:pt x="493998" y="1123950"/>
                  </a:cubicBezTo>
                  <a:cubicBezTo>
                    <a:pt x="491220" y="1121410"/>
                    <a:pt x="488442" y="1118870"/>
                    <a:pt x="488442" y="1113790"/>
                  </a:cubicBezTo>
                  <a:cubicBezTo>
                    <a:pt x="488442" y="1111250"/>
                    <a:pt x="491220" y="1111250"/>
                    <a:pt x="491220" y="1111250"/>
                  </a:cubicBezTo>
                  <a:close/>
                  <a:moveTo>
                    <a:pt x="174911" y="1095375"/>
                  </a:moveTo>
                  <a:cubicBezTo>
                    <a:pt x="177491" y="1095375"/>
                    <a:pt x="177491" y="1095375"/>
                    <a:pt x="177491" y="1095375"/>
                  </a:cubicBezTo>
                  <a:cubicBezTo>
                    <a:pt x="185230" y="1105766"/>
                    <a:pt x="182650" y="1121352"/>
                    <a:pt x="172331" y="1123950"/>
                  </a:cubicBezTo>
                  <a:cubicBezTo>
                    <a:pt x="164592" y="1116157"/>
                    <a:pt x="180070" y="1110961"/>
                    <a:pt x="169751" y="1103168"/>
                  </a:cubicBezTo>
                  <a:cubicBezTo>
                    <a:pt x="174911" y="1100570"/>
                    <a:pt x="172331" y="1095375"/>
                    <a:pt x="174911" y="1095375"/>
                  </a:cubicBezTo>
                  <a:close/>
                  <a:moveTo>
                    <a:pt x="182849" y="1069975"/>
                  </a:moveTo>
                  <a:cubicBezTo>
                    <a:pt x="185429" y="1069975"/>
                    <a:pt x="188008" y="1069975"/>
                    <a:pt x="190588" y="1072515"/>
                  </a:cubicBezTo>
                  <a:cubicBezTo>
                    <a:pt x="193168" y="1075055"/>
                    <a:pt x="193168" y="1075055"/>
                    <a:pt x="193168" y="1077595"/>
                  </a:cubicBezTo>
                  <a:cubicBezTo>
                    <a:pt x="190588" y="1077595"/>
                    <a:pt x="193168" y="1082675"/>
                    <a:pt x="188008" y="1082675"/>
                  </a:cubicBezTo>
                  <a:cubicBezTo>
                    <a:pt x="182849" y="1077595"/>
                    <a:pt x="177689" y="1080135"/>
                    <a:pt x="172530" y="1072515"/>
                  </a:cubicBezTo>
                  <a:cubicBezTo>
                    <a:pt x="175110" y="1072515"/>
                    <a:pt x="180269" y="1069975"/>
                    <a:pt x="182849" y="1069975"/>
                  </a:cubicBezTo>
                  <a:close/>
                  <a:moveTo>
                    <a:pt x="491088" y="1054100"/>
                  </a:moveTo>
                  <a:cubicBezTo>
                    <a:pt x="491088" y="1056878"/>
                    <a:pt x="493734" y="1056878"/>
                    <a:pt x="496380" y="1056878"/>
                  </a:cubicBezTo>
                  <a:cubicBezTo>
                    <a:pt x="496380" y="1062435"/>
                    <a:pt x="491088" y="1065213"/>
                    <a:pt x="485796" y="1065213"/>
                  </a:cubicBezTo>
                  <a:cubicBezTo>
                    <a:pt x="480505" y="1059656"/>
                    <a:pt x="483151" y="1056878"/>
                    <a:pt x="491088" y="1054100"/>
                  </a:cubicBezTo>
                  <a:close/>
                  <a:moveTo>
                    <a:pt x="1176465" y="1012825"/>
                  </a:moveTo>
                  <a:cubicBezTo>
                    <a:pt x="1191705" y="1017984"/>
                    <a:pt x="1186625" y="1033463"/>
                    <a:pt x="1176465" y="1033463"/>
                  </a:cubicBezTo>
                  <a:cubicBezTo>
                    <a:pt x="1173925" y="1033463"/>
                    <a:pt x="1168845" y="1030883"/>
                    <a:pt x="1166305" y="1023144"/>
                  </a:cubicBezTo>
                  <a:cubicBezTo>
                    <a:pt x="1166305" y="1020564"/>
                    <a:pt x="1171385" y="1017984"/>
                    <a:pt x="1176465" y="1012825"/>
                  </a:cubicBezTo>
                  <a:close/>
                  <a:moveTo>
                    <a:pt x="493733" y="1004888"/>
                  </a:moveTo>
                  <a:cubicBezTo>
                    <a:pt x="499025" y="1007666"/>
                    <a:pt x="501671" y="1007666"/>
                    <a:pt x="504317" y="1013223"/>
                  </a:cubicBezTo>
                  <a:cubicBezTo>
                    <a:pt x="501671" y="1016001"/>
                    <a:pt x="496379" y="1016001"/>
                    <a:pt x="493733" y="1016001"/>
                  </a:cubicBezTo>
                  <a:cubicBezTo>
                    <a:pt x="491088" y="1016001"/>
                    <a:pt x="488442" y="1016001"/>
                    <a:pt x="488442" y="1010444"/>
                  </a:cubicBezTo>
                  <a:cubicBezTo>
                    <a:pt x="491088" y="1007666"/>
                    <a:pt x="491088" y="1007666"/>
                    <a:pt x="493733" y="1004888"/>
                  </a:cubicBezTo>
                  <a:close/>
                  <a:moveTo>
                    <a:pt x="164894" y="990600"/>
                  </a:moveTo>
                  <a:cubicBezTo>
                    <a:pt x="175175" y="990600"/>
                    <a:pt x="182886" y="995680"/>
                    <a:pt x="185456" y="1003300"/>
                  </a:cubicBezTo>
                  <a:cubicBezTo>
                    <a:pt x="193167" y="1018540"/>
                    <a:pt x="180316" y="1028700"/>
                    <a:pt x="164894" y="1028700"/>
                  </a:cubicBezTo>
                  <a:cubicBezTo>
                    <a:pt x="159754" y="1028700"/>
                    <a:pt x="152043" y="1026160"/>
                    <a:pt x="146902" y="1021080"/>
                  </a:cubicBezTo>
                  <a:cubicBezTo>
                    <a:pt x="144332" y="1018540"/>
                    <a:pt x="149473" y="1008380"/>
                    <a:pt x="139192" y="1003300"/>
                  </a:cubicBezTo>
                  <a:cubicBezTo>
                    <a:pt x="146902" y="993140"/>
                    <a:pt x="157183" y="990600"/>
                    <a:pt x="164894" y="990600"/>
                  </a:cubicBezTo>
                  <a:close/>
                  <a:moveTo>
                    <a:pt x="487913" y="984250"/>
                  </a:moveTo>
                  <a:cubicBezTo>
                    <a:pt x="490559" y="986896"/>
                    <a:pt x="490559" y="986896"/>
                    <a:pt x="493205" y="989541"/>
                  </a:cubicBezTo>
                  <a:cubicBezTo>
                    <a:pt x="493205" y="994833"/>
                    <a:pt x="490559" y="997479"/>
                    <a:pt x="485267" y="1000125"/>
                  </a:cubicBezTo>
                  <a:cubicBezTo>
                    <a:pt x="477330" y="992187"/>
                    <a:pt x="479976" y="989541"/>
                    <a:pt x="487913" y="984250"/>
                  </a:cubicBezTo>
                  <a:close/>
                  <a:moveTo>
                    <a:pt x="123846" y="979488"/>
                  </a:moveTo>
                  <a:cubicBezTo>
                    <a:pt x="129138" y="979488"/>
                    <a:pt x="131784" y="982028"/>
                    <a:pt x="134430" y="987108"/>
                  </a:cubicBezTo>
                  <a:cubicBezTo>
                    <a:pt x="131784" y="989648"/>
                    <a:pt x="129138" y="989648"/>
                    <a:pt x="129138" y="992188"/>
                  </a:cubicBezTo>
                  <a:cubicBezTo>
                    <a:pt x="123846" y="992188"/>
                    <a:pt x="121201" y="987108"/>
                    <a:pt x="118555" y="982028"/>
                  </a:cubicBezTo>
                  <a:cubicBezTo>
                    <a:pt x="121201" y="979488"/>
                    <a:pt x="121201" y="979488"/>
                    <a:pt x="123846" y="979488"/>
                  </a:cubicBezTo>
                  <a:close/>
                  <a:moveTo>
                    <a:pt x="1360773" y="971550"/>
                  </a:moveTo>
                  <a:cubicBezTo>
                    <a:pt x="1363155" y="974328"/>
                    <a:pt x="1365536" y="974328"/>
                    <a:pt x="1367917" y="979885"/>
                  </a:cubicBezTo>
                  <a:cubicBezTo>
                    <a:pt x="1365536" y="979885"/>
                    <a:pt x="1365536" y="982663"/>
                    <a:pt x="1363155" y="982663"/>
                  </a:cubicBezTo>
                  <a:cubicBezTo>
                    <a:pt x="1360773" y="979885"/>
                    <a:pt x="1358392" y="974328"/>
                    <a:pt x="1360773" y="971550"/>
                  </a:cubicBezTo>
                  <a:close/>
                  <a:moveTo>
                    <a:pt x="462815" y="969963"/>
                  </a:moveTo>
                  <a:cubicBezTo>
                    <a:pt x="465537" y="969963"/>
                    <a:pt x="468258" y="969963"/>
                    <a:pt x="470980" y="974725"/>
                  </a:cubicBezTo>
                  <a:cubicBezTo>
                    <a:pt x="468258" y="977107"/>
                    <a:pt x="460094" y="984251"/>
                    <a:pt x="457373" y="984251"/>
                  </a:cubicBezTo>
                  <a:cubicBezTo>
                    <a:pt x="454651" y="984251"/>
                    <a:pt x="454651" y="984251"/>
                    <a:pt x="454651" y="984251"/>
                  </a:cubicBezTo>
                  <a:cubicBezTo>
                    <a:pt x="454651" y="981869"/>
                    <a:pt x="451930" y="979488"/>
                    <a:pt x="451930" y="977107"/>
                  </a:cubicBezTo>
                  <a:cubicBezTo>
                    <a:pt x="454651" y="974725"/>
                    <a:pt x="460094" y="969963"/>
                    <a:pt x="462815" y="969963"/>
                  </a:cubicBezTo>
                  <a:close/>
                  <a:moveTo>
                    <a:pt x="475544" y="954088"/>
                  </a:moveTo>
                  <a:cubicBezTo>
                    <a:pt x="480704" y="956734"/>
                    <a:pt x="488443" y="967317"/>
                    <a:pt x="480704" y="969963"/>
                  </a:cubicBezTo>
                  <a:cubicBezTo>
                    <a:pt x="475544" y="967317"/>
                    <a:pt x="467805" y="959379"/>
                    <a:pt x="475544" y="954088"/>
                  </a:cubicBezTo>
                  <a:close/>
                  <a:moveTo>
                    <a:pt x="268097" y="927100"/>
                  </a:moveTo>
                  <a:cubicBezTo>
                    <a:pt x="270637" y="929957"/>
                    <a:pt x="273177" y="935673"/>
                    <a:pt x="275717" y="938530"/>
                  </a:cubicBezTo>
                  <a:cubicBezTo>
                    <a:pt x="273177" y="941388"/>
                    <a:pt x="270637" y="941388"/>
                    <a:pt x="268097" y="941388"/>
                  </a:cubicBezTo>
                  <a:cubicBezTo>
                    <a:pt x="265557" y="935673"/>
                    <a:pt x="263017" y="929957"/>
                    <a:pt x="268097" y="927100"/>
                  </a:cubicBezTo>
                  <a:close/>
                  <a:moveTo>
                    <a:pt x="250635" y="914400"/>
                  </a:moveTo>
                  <a:cubicBezTo>
                    <a:pt x="253175" y="914400"/>
                    <a:pt x="258255" y="917178"/>
                    <a:pt x="258255" y="925513"/>
                  </a:cubicBezTo>
                  <a:cubicBezTo>
                    <a:pt x="255715" y="925513"/>
                    <a:pt x="255715" y="925513"/>
                    <a:pt x="255715" y="925513"/>
                  </a:cubicBezTo>
                  <a:cubicBezTo>
                    <a:pt x="248095" y="925513"/>
                    <a:pt x="245555" y="922735"/>
                    <a:pt x="245555" y="919956"/>
                  </a:cubicBezTo>
                  <a:cubicBezTo>
                    <a:pt x="245555" y="917178"/>
                    <a:pt x="248095" y="914400"/>
                    <a:pt x="250635" y="914400"/>
                  </a:cubicBezTo>
                  <a:close/>
                  <a:moveTo>
                    <a:pt x="141176" y="909638"/>
                  </a:moveTo>
                  <a:cubicBezTo>
                    <a:pt x="148916" y="909638"/>
                    <a:pt x="156655" y="922111"/>
                    <a:pt x="151495" y="927101"/>
                  </a:cubicBezTo>
                  <a:cubicBezTo>
                    <a:pt x="146336" y="924606"/>
                    <a:pt x="136017" y="919617"/>
                    <a:pt x="136017" y="912132"/>
                  </a:cubicBezTo>
                  <a:cubicBezTo>
                    <a:pt x="138597" y="912132"/>
                    <a:pt x="141176" y="909638"/>
                    <a:pt x="141176" y="909638"/>
                  </a:cubicBezTo>
                  <a:close/>
                  <a:moveTo>
                    <a:pt x="1360774" y="844550"/>
                  </a:moveTo>
                  <a:cubicBezTo>
                    <a:pt x="1363354" y="844550"/>
                    <a:pt x="1363354" y="844550"/>
                    <a:pt x="1363354" y="844550"/>
                  </a:cubicBezTo>
                  <a:cubicBezTo>
                    <a:pt x="1371093" y="852289"/>
                    <a:pt x="1371093" y="860028"/>
                    <a:pt x="1360774" y="865188"/>
                  </a:cubicBezTo>
                  <a:cubicBezTo>
                    <a:pt x="1355615" y="865188"/>
                    <a:pt x="1350455" y="854869"/>
                    <a:pt x="1350455" y="849709"/>
                  </a:cubicBezTo>
                  <a:cubicBezTo>
                    <a:pt x="1355615" y="847130"/>
                    <a:pt x="1358194" y="844550"/>
                    <a:pt x="1360774" y="844550"/>
                  </a:cubicBezTo>
                  <a:close/>
                  <a:moveTo>
                    <a:pt x="258254" y="806450"/>
                  </a:moveTo>
                  <a:cubicBezTo>
                    <a:pt x="258254" y="806450"/>
                    <a:pt x="258254" y="806450"/>
                    <a:pt x="260636" y="806450"/>
                  </a:cubicBezTo>
                  <a:cubicBezTo>
                    <a:pt x="263017" y="806450"/>
                    <a:pt x="263017" y="806450"/>
                    <a:pt x="263017" y="806450"/>
                  </a:cubicBezTo>
                  <a:cubicBezTo>
                    <a:pt x="267780" y="814070"/>
                    <a:pt x="265398" y="816610"/>
                    <a:pt x="258254" y="819150"/>
                  </a:cubicBezTo>
                  <a:cubicBezTo>
                    <a:pt x="255873" y="814070"/>
                    <a:pt x="253492" y="811530"/>
                    <a:pt x="253492" y="808990"/>
                  </a:cubicBezTo>
                  <a:cubicBezTo>
                    <a:pt x="255873" y="806450"/>
                    <a:pt x="255873" y="806450"/>
                    <a:pt x="258254" y="806450"/>
                  </a:cubicBezTo>
                  <a:close/>
                  <a:moveTo>
                    <a:pt x="353108" y="803275"/>
                  </a:moveTo>
                  <a:cubicBezTo>
                    <a:pt x="358268" y="808355"/>
                    <a:pt x="350529" y="815975"/>
                    <a:pt x="345369" y="815975"/>
                  </a:cubicBezTo>
                  <a:cubicBezTo>
                    <a:pt x="337630" y="808355"/>
                    <a:pt x="347949" y="803275"/>
                    <a:pt x="353108" y="803275"/>
                  </a:cubicBezTo>
                  <a:close/>
                  <a:moveTo>
                    <a:pt x="348742" y="765175"/>
                  </a:moveTo>
                  <a:cubicBezTo>
                    <a:pt x="351282" y="765175"/>
                    <a:pt x="353822" y="765175"/>
                    <a:pt x="356362" y="765175"/>
                  </a:cubicBezTo>
                  <a:cubicBezTo>
                    <a:pt x="369062" y="765175"/>
                    <a:pt x="376682" y="770164"/>
                    <a:pt x="386842" y="780143"/>
                  </a:cubicBezTo>
                  <a:cubicBezTo>
                    <a:pt x="384302" y="782638"/>
                    <a:pt x="381762" y="782638"/>
                    <a:pt x="379222" y="782638"/>
                  </a:cubicBezTo>
                  <a:cubicBezTo>
                    <a:pt x="371602" y="782638"/>
                    <a:pt x="356362" y="772659"/>
                    <a:pt x="348742" y="765175"/>
                  </a:cubicBezTo>
                  <a:close/>
                  <a:moveTo>
                    <a:pt x="1399441" y="701675"/>
                  </a:moveTo>
                  <a:cubicBezTo>
                    <a:pt x="1402162" y="701675"/>
                    <a:pt x="1404884" y="701675"/>
                    <a:pt x="1407605" y="707390"/>
                  </a:cubicBezTo>
                  <a:cubicBezTo>
                    <a:pt x="1402162" y="710248"/>
                    <a:pt x="1396720" y="715963"/>
                    <a:pt x="1393998" y="715963"/>
                  </a:cubicBezTo>
                  <a:cubicBezTo>
                    <a:pt x="1391277" y="715963"/>
                    <a:pt x="1391277" y="715963"/>
                    <a:pt x="1391277" y="715963"/>
                  </a:cubicBezTo>
                  <a:cubicBezTo>
                    <a:pt x="1391277" y="713105"/>
                    <a:pt x="1388555" y="713105"/>
                    <a:pt x="1388555" y="710248"/>
                  </a:cubicBezTo>
                  <a:cubicBezTo>
                    <a:pt x="1388555" y="704532"/>
                    <a:pt x="1393998" y="701675"/>
                    <a:pt x="1399441" y="701675"/>
                  </a:cubicBezTo>
                  <a:close/>
                  <a:moveTo>
                    <a:pt x="1158368" y="696913"/>
                  </a:moveTo>
                  <a:cubicBezTo>
                    <a:pt x="1160749" y="696913"/>
                    <a:pt x="1163130" y="696913"/>
                    <a:pt x="1163130" y="699691"/>
                  </a:cubicBezTo>
                  <a:cubicBezTo>
                    <a:pt x="1160749" y="702469"/>
                    <a:pt x="1158368" y="708026"/>
                    <a:pt x="1155986" y="708026"/>
                  </a:cubicBezTo>
                  <a:cubicBezTo>
                    <a:pt x="1155986" y="708026"/>
                    <a:pt x="1153605" y="705248"/>
                    <a:pt x="1153605" y="705248"/>
                  </a:cubicBezTo>
                  <a:cubicBezTo>
                    <a:pt x="1153605" y="702469"/>
                    <a:pt x="1155986" y="696913"/>
                    <a:pt x="1158368" y="696913"/>
                  </a:cubicBezTo>
                  <a:close/>
                  <a:moveTo>
                    <a:pt x="599885" y="663575"/>
                  </a:moveTo>
                  <a:cubicBezTo>
                    <a:pt x="602425" y="663575"/>
                    <a:pt x="607505" y="668867"/>
                    <a:pt x="602425" y="671513"/>
                  </a:cubicBezTo>
                  <a:cubicBezTo>
                    <a:pt x="599885" y="668867"/>
                    <a:pt x="597345" y="671513"/>
                    <a:pt x="594805" y="668867"/>
                  </a:cubicBezTo>
                  <a:cubicBezTo>
                    <a:pt x="594805" y="666221"/>
                    <a:pt x="597345" y="663575"/>
                    <a:pt x="599885" y="663575"/>
                  </a:cubicBezTo>
                  <a:close/>
                  <a:moveTo>
                    <a:pt x="555753" y="658813"/>
                  </a:moveTo>
                  <a:cubicBezTo>
                    <a:pt x="555753" y="661194"/>
                    <a:pt x="558610" y="663575"/>
                    <a:pt x="561468" y="665957"/>
                  </a:cubicBezTo>
                  <a:cubicBezTo>
                    <a:pt x="558610" y="668338"/>
                    <a:pt x="555753" y="668338"/>
                    <a:pt x="552895" y="668338"/>
                  </a:cubicBezTo>
                  <a:cubicBezTo>
                    <a:pt x="552895" y="668338"/>
                    <a:pt x="550037" y="668338"/>
                    <a:pt x="550037" y="668338"/>
                  </a:cubicBezTo>
                  <a:cubicBezTo>
                    <a:pt x="547180" y="663575"/>
                    <a:pt x="550037" y="661194"/>
                    <a:pt x="555753" y="658813"/>
                  </a:cubicBezTo>
                  <a:close/>
                  <a:moveTo>
                    <a:pt x="431596" y="650875"/>
                  </a:moveTo>
                  <a:cubicBezTo>
                    <a:pt x="452132" y="650875"/>
                    <a:pt x="472669" y="666353"/>
                    <a:pt x="488071" y="679251"/>
                  </a:cubicBezTo>
                  <a:cubicBezTo>
                    <a:pt x="482937" y="684411"/>
                    <a:pt x="482937" y="692150"/>
                    <a:pt x="493205" y="697309"/>
                  </a:cubicBezTo>
                  <a:cubicBezTo>
                    <a:pt x="490638" y="723106"/>
                    <a:pt x="485504" y="748903"/>
                    <a:pt x="459833" y="769540"/>
                  </a:cubicBezTo>
                  <a:cubicBezTo>
                    <a:pt x="454699" y="766961"/>
                    <a:pt x="452132" y="766961"/>
                    <a:pt x="446998" y="766961"/>
                  </a:cubicBezTo>
                  <a:cubicBezTo>
                    <a:pt x="439297" y="766961"/>
                    <a:pt x="431596" y="769540"/>
                    <a:pt x="426462" y="774700"/>
                  </a:cubicBezTo>
                  <a:cubicBezTo>
                    <a:pt x="413627" y="764381"/>
                    <a:pt x="400792" y="756642"/>
                    <a:pt x="385390" y="746323"/>
                  </a:cubicBezTo>
                  <a:cubicBezTo>
                    <a:pt x="385390" y="738584"/>
                    <a:pt x="382823" y="728265"/>
                    <a:pt x="372555" y="717947"/>
                  </a:cubicBezTo>
                  <a:cubicBezTo>
                    <a:pt x="377689" y="697309"/>
                    <a:pt x="387957" y="679251"/>
                    <a:pt x="395658" y="661194"/>
                  </a:cubicBezTo>
                  <a:cubicBezTo>
                    <a:pt x="395658" y="658614"/>
                    <a:pt x="395658" y="658614"/>
                    <a:pt x="398225" y="658614"/>
                  </a:cubicBezTo>
                  <a:cubicBezTo>
                    <a:pt x="398225" y="658614"/>
                    <a:pt x="400792" y="661194"/>
                    <a:pt x="403359" y="661194"/>
                  </a:cubicBezTo>
                  <a:cubicBezTo>
                    <a:pt x="403359" y="663773"/>
                    <a:pt x="405926" y="663773"/>
                    <a:pt x="408493" y="663773"/>
                  </a:cubicBezTo>
                  <a:cubicBezTo>
                    <a:pt x="408493" y="663773"/>
                    <a:pt x="408493" y="663773"/>
                    <a:pt x="411060" y="663773"/>
                  </a:cubicBezTo>
                  <a:cubicBezTo>
                    <a:pt x="416194" y="653454"/>
                    <a:pt x="423895" y="650875"/>
                    <a:pt x="431596" y="650875"/>
                  </a:cubicBezTo>
                  <a:close/>
                  <a:moveTo>
                    <a:pt x="675153" y="627063"/>
                  </a:moveTo>
                  <a:cubicBezTo>
                    <a:pt x="685599" y="627063"/>
                    <a:pt x="693434" y="632279"/>
                    <a:pt x="701270" y="642711"/>
                  </a:cubicBezTo>
                  <a:cubicBezTo>
                    <a:pt x="706493" y="653143"/>
                    <a:pt x="701270" y="666183"/>
                    <a:pt x="709105" y="674007"/>
                  </a:cubicBezTo>
                  <a:cubicBezTo>
                    <a:pt x="690823" y="679223"/>
                    <a:pt x="709105" y="692264"/>
                    <a:pt x="698658" y="700088"/>
                  </a:cubicBezTo>
                  <a:cubicBezTo>
                    <a:pt x="688211" y="687048"/>
                    <a:pt x="675153" y="687048"/>
                    <a:pt x="664706" y="687048"/>
                  </a:cubicBezTo>
                  <a:cubicBezTo>
                    <a:pt x="662094" y="687048"/>
                    <a:pt x="662094" y="687048"/>
                    <a:pt x="659482" y="687048"/>
                  </a:cubicBezTo>
                  <a:cubicBezTo>
                    <a:pt x="659482" y="687048"/>
                    <a:pt x="659482" y="687048"/>
                    <a:pt x="656871" y="687048"/>
                  </a:cubicBezTo>
                  <a:cubicBezTo>
                    <a:pt x="628142" y="660967"/>
                    <a:pt x="651647" y="627063"/>
                    <a:pt x="675153" y="627063"/>
                  </a:cubicBezTo>
                  <a:close/>
                  <a:moveTo>
                    <a:pt x="423241" y="585788"/>
                  </a:moveTo>
                  <a:cubicBezTo>
                    <a:pt x="433673" y="593481"/>
                    <a:pt x="451930" y="608868"/>
                    <a:pt x="446714" y="619126"/>
                  </a:cubicBezTo>
                  <a:cubicBezTo>
                    <a:pt x="438889" y="616561"/>
                    <a:pt x="415417" y="596046"/>
                    <a:pt x="423241" y="585788"/>
                  </a:cubicBezTo>
                  <a:close/>
                  <a:moveTo>
                    <a:pt x="504462" y="569913"/>
                  </a:moveTo>
                  <a:cubicBezTo>
                    <a:pt x="514275" y="569913"/>
                    <a:pt x="526543" y="580232"/>
                    <a:pt x="524089" y="590551"/>
                  </a:cubicBezTo>
                  <a:cubicBezTo>
                    <a:pt x="516729" y="580232"/>
                    <a:pt x="502008" y="585391"/>
                    <a:pt x="499555" y="572493"/>
                  </a:cubicBezTo>
                  <a:cubicBezTo>
                    <a:pt x="502008" y="569913"/>
                    <a:pt x="502008" y="569913"/>
                    <a:pt x="504462" y="569913"/>
                  </a:cubicBezTo>
                  <a:close/>
                  <a:moveTo>
                    <a:pt x="232220" y="520700"/>
                  </a:moveTo>
                  <a:cubicBezTo>
                    <a:pt x="232220" y="520700"/>
                    <a:pt x="235078" y="520700"/>
                    <a:pt x="235078" y="520700"/>
                  </a:cubicBezTo>
                  <a:cubicBezTo>
                    <a:pt x="235078" y="520700"/>
                    <a:pt x="235078" y="520700"/>
                    <a:pt x="237935" y="520700"/>
                  </a:cubicBezTo>
                  <a:cubicBezTo>
                    <a:pt x="237935" y="520700"/>
                    <a:pt x="240793" y="520700"/>
                    <a:pt x="240793" y="526256"/>
                  </a:cubicBezTo>
                  <a:cubicBezTo>
                    <a:pt x="240793" y="526256"/>
                    <a:pt x="240793" y="529035"/>
                    <a:pt x="237935" y="531813"/>
                  </a:cubicBezTo>
                  <a:cubicBezTo>
                    <a:pt x="232220" y="531813"/>
                    <a:pt x="226505" y="523478"/>
                    <a:pt x="232220" y="520700"/>
                  </a:cubicBezTo>
                  <a:close/>
                  <a:moveTo>
                    <a:pt x="201558" y="504825"/>
                  </a:moveTo>
                  <a:cubicBezTo>
                    <a:pt x="211537" y="504825"/>
                    <a:pt x="219021" y="510268"/>
                    <a:pt x="226505" y="521153"/>
                  </a:cubicBezTo>
                  <a:cubicBezTo>
                    <a:pt x="224010" y="521153"/>
                    <a:pt x="221515" y="523875"/>
                    <a:pt x="219021" y="523875"/>
                  </a:cubicBezTo>
                  <a:cubicBezTo>
                    <a:pt x="206548" y="523875"/>
                    <a:pt x="196569" y="515710"/>
                    <a:pt x="191580" y="507546"/>
                  </a:cubicBezTo>
                  <a:cubicBezTo>
                    <a:pt x="194074" y="504825"/>
                    <a:pt x="199064" y="504825"/>
                    <a:pt x="201558" y="504825"/>
                  </a:cubicBezTo>
                  <a:close/>
                  <a:moveTo>
                    <a:pt x="446638" y="450850"/>
                  </a:moveTo>
                  <a:cubicBezTo>
                    <a:pt x="459867" y="453458"/>
                    <a:pt x="467805" y="476930"/>
                    <a:pt x="465159" y="487363"/>
                  </a:cubicBezTo>
                  <a:cubicBezTo>
                    <a:pt x="457221" y="482147"/>
                    <a:pt x="436055" y="461282"/>
                    <a:pt x="446638" y="450850"/>
                  </a:cubicBezTo>
                  <a:close/>
                  <a:moveTo>
                    <a:pt x="1314075" y="434975"/>
                  </a:moveTo>
                  <a:cubicBezTo>
                    <a:pt x="1319102" y="434975"/>
                    <a:pt x="1324130" y="437555"/>
                    <a:pt x="1326643" y="445294"/>
                  </a:cubicBezTo>
                  <a:cubicBezTo>
                    <a:pt x="1321616" y="453033"/>
                    <a:pt x="1316589" y="455613"/>
                    <a:pt x="1309048" y="455613"/>
                  </a:cubicBezTo>
                  <a:cubicBezTo>
                    <a:pt x="1304021" y="455613"/>
                    <a:pt x="1301507" y="453033"/>
                    <a:pt x="1296480" y="450453"/>
                  </a:cubicBezTo>
                  <a:cubicBezTo>
                    <a:pt x="1298994" y="442714"/>
                    <a:pt x="1306535" y="434975"/>
                    <a:pt x="1314075" y="434975"/>
                  </a:cubicBezTo>
                  <a:close/>
                  <a:moveTo>
                    <a:pt x="312230" y="422275"/>
                  </a:moveTo>
                  <a:cubicBezTo>
                    <a:pt x="320168" y="432435"/>
                    <a:pt x="317522" y="434975"/>
                    <a:pt x="312230" y="434975"/>
                  </a:cubicBezTo>
                  <a:cubicBezTo>
                    <a:pt x="306938" y="434975"/>
                    <a:pt x="296355" y="427355"/>
                    <a:pt x="312230" y="422275"/>
                  </a:cubicBezTo>
                  <a:close/>
                  <a:moveTo>
                    <a:pt x="565701" y="396875"/>
                  </a:moveTo>
                  <a:cubicBezTo>
                    <a:pt x="581576" y="402166"/>
                    <a:pt x="586868" y="423333"/>
                    <a:pt x="576284" y="428625"/>
                  </a:cubicBezTo>
                  <a:cubicBezTo>
                    <a:pt x="576284" y="428625"/>
                    <a:pt x="573638" y="428625"/>
                    <a:pt x="570993" y="428625"/>
                  </a:cubicBezTo>
                  <a:cubicBezTo>
                    <a:pt x="560409" y="428625"/>
                    <a:pt x="547180" y="407458"/>
                    <a:pt x="565701" y="396875"/>
                  </a:cubicBezTo>
                  <a:close/>
                  <a:moveTo>
                    <a:pt x="1101506" y="347663"/>
                  </a:moveTo>
                  <a:cubicBezTo>
                    <a:pt x="1109267" y="347663"/>
                    <a:pt x="1117029" y="350251"/>
                    <a:pt x="1122203" y="352840"/>
                  </a:cubicBezTo>
                  <a:cubicBezTo>
                    <a:pt x="1129965" y="355429"/>
                    <a:pt x="1137726" y="358017"/>
                    <a:pt x="1145488" y="358017"/>
                  </a:cubicBezTo>
                  <a:cubicBezTo>
                    <a:pt x="1145488" y="358017"/>
                    <a:pt x="1148075" y="355429"/>
                    <a:pt x="1148075" y="355429"/>
                  </a:cubicBezTo>
                  <a:cubicBezTo>
                    <a:pt x="1153249" y="363195"/>
                    <a:pt x="1148075" y="368372"/>
                    <a:pt x="1155836" y="373549"/>
                  </a:cubicBezTo>
                  <a:cubicBezTo>
                    <a:pt x="1155836" y="376138"/>
                    <a:pt x="1158424" y="376138"/>
                    <a:pt x="1161011" y="376138"/>
                  </a:cubicBezTo>
                  <a:cubicBezTo>
                    <a:pt x="1163598" y="376138"/>
                    <a:pt x="1163598" y="376138"/>
                    <a:pt x="1163598" y="376138"/>
                  </a:cubicBezTo>
                  <a:cubicBezTo>
                    <a:pt x="1166185" y="376138"/>
                    <a:pt x="1168772" y="376138"/>
                    <a:pt x="1171360" y="378727"/>
                  </a:cubicBezTo>
                  <a:cubicBezTo>
                    <a:pt x="1171360" y="389081"/>
                    <a:pt x="1171360" y="402025"/>
                    <a:pt x="1184296" y="404613"/>
                  </a:cubicBezTo>
                  <a:cubicBezTo>
                    <a:pt x="1186883" y="414968"/>
                    <a:pt x="1181708" y="425323"/>
                    <a:pt x="1184296" y="435677"/>
                  </a:cubicBezTo>
                  <a:cubicBezTo>
                    <a:pt x="1192057" y="446032"/>
                    <a:pt x="1199819" y="438266"/>
                    <a:pt x="1207580" y="448621"/>
                  </a:cubicBezTo>
                  <a:cubicBezTo>
                    <a:pt x="1202406" y="451209"/>
                    <a:pt x="1199819" y="453798"/>
                    <a:pt x="1197231" y="453798"/>
                  </a:cubicBezTo>
                  <a:cubicBezTo>
                    <a:pt x="1194644" y="453798"/>
                    <a:pt x="1192057" y="451209"/>
                    <a:pt x="1189470" y="451209"/>
                  </a:cubicBezTo>
                  <a:cubicBezTo>
                    <a:pt x="1186883" y="451209"/>
                    <a:pt x="1184296" y="451209"/>
                    <a:pt x="1181708" y="451209"/>
                  </a:cubicBezTo>
                  <a:cubicBezTo>
                    <a:pt x="1179121" y="451209"/>
                    <a:pt x="1179121" y="451209"/>
                    <a:pt x="1179121" y="451209"/>
                  </a:cubicBezTo>
                  <a:cubicBezTo>
                    <a:pt x="1179121" y="458975"/>
                    <a:pt x="1179121" y="466741"/>
                    <a:pt x="1179121" y="474507"/>
                  </a:cubicBezTo>
                  <a:cubicBezTo>
                    <a:pt x="1173947" y="479685"/>
                    <a:pt x="1168772" y="477096"/>
                    <a:pt x="1166185" y="479685"/>
                  </a:cubicBezTo>
                  <a:cubicBezTo>
                    <a:pt x="1168772" y="495217"/>
                    <a:pt x="1145488" y="495217"/>
                    <a:pt x="1145488" y="508160"/>
                  </a:cubicBezTo>
                  <a:cubicBezTo>
                    <a:pt x="1142901" y="508160"/>
                    <a:pt x="1137726" y="508160"/>
                    <a:pt x="1135139" y="508160"/>
                  </a:cubicBezTo>
                  <a:cubicBezTo>
                    <a:pt x="1124790" y="508160"/>
                    <a:pt x="1117029" y="510749"/>
                    <a:pt x="1114442" y="521103"/>
                  </a:cubicBezTo>
                  <a:cubicBezTo>
                    <a:pt x="1109267" y="513337"/>
                    <a:pt x="1101506" y="510749"/>
                    <a:pt x="1096331" y="510749"/>
                  </a:cubicBezTo>
                  <a:cubicBezTo>
                    <a:pt x="1088570" y="510749"/>
                    <a:pt x="1080808" y="515926"/>
                    <a:pt x="1073047" y="523692"/>
                  </a:cubicBezTo>
                  <a:cubicBezTo>
                    <a:pt x="1065285" y="515926"/>
                    <a:pt x="1078221" y="513337"/>
                    <a:pt x="1070459" y="505571"/>
                  </a:cubicBezTo>
                  <a:cubicBezTo>
                    <a:pt x="1067872" y="502983"/>
                    <a:pt x="1065285" y="502983"/>
                    <a:pt x="1062698" y="502983"/>
                  </a:cubicBezTo>
                  <a:cubicBezTo>
                    <a:pt x="1047175" y="502983"/>
                    <a:pt x="1057523" y="546990"/>
                    <a:pt x="1070459" y="554756"/>
                  </a:cubicBezTo>
                  <a:cubicBezTo>
                    <a:pt x="1065285" y="562522"/>
                    <a:pt x="1060111" y="559933"/>
                    <a:pt x="1054936" y="562522"/>
                  </a:cubicBezTo>
                  <a:cubicBezTo>
                    <a:pt x="1054936" y="570288"/>
                    <a:pt x="1057523" y="578054"/>
                    <a:pt x="1052349" y="585820"/>
                  </a:cubicBezTo>
                  <a:cubicBezTo>
                    <a:pt x="1039413" y="588408"/>
                    <a:pt x="1031652" y="601352"/>
                    <a:pt x="1029064" y="611706"/>
                  </a:cubicBezTo>
                  <a:cubicBezTo>
                    <a:pt x="1029064" y="611706"/>
                    <a:pt x="1026477" y="611706"/>
                    <a:pt x="1026477" y="611706"/>
                  </a:cubicBezTo>
                  <a:cubicBezTo>
                    <a:pt x="1023890" y="611706"/>
                    <a:pt x="1023890" y="611706"/>
                    <a:pt x="1021303" y="611706"/>
                  </a:cubicBezTo>
                  <a:cubicBezTo>
                    <a:pt x="1018716" y="611706"/>
                    <a:pt x="1018716" y="611706"/>
                    <a:pt x="1016128" y="611706"/>
                  </a:cubicBezTo>
                  <a:cubicBezTo>
                    <a:pt x="1013541" y="611706"/>
                    <a:pt x="1010954" y="611706"/>
                    <a:pt x="1008367" y="614295"/>
                  </a:cubicBezTo>
                  <a:cubicBezTo>
                    <a:pt x="998018" y="622061"/>
                    <a:pt x="1013541" y="632416"/>
                    <a:pt x="1005780" y="640182"/>
                  </a:cubicBezTo>
                  <a:cubicBezTo>
                    <a:pt x="998018" y="640182"/>
                    <a:pt x="998018" y="629827"/>
                    <a:pt x="990257" y="624650"/>
                  </a:cubicBezTo>
                  <a:cubicBezTo>
                    <a:pt x="990257" y="624650"/>
                    <a:pt x="987669" y="624650"/>
                    <a:pt x="987669" y="624650"/>
                  </a:cubicBezTo>
                  <a:cubicBezTo>
                    <a:pt x="979908" y="624650"/>
                    <a:pt x="969559" y="627238"/>
                    <a:pt x="961798" y="632416"/>
                  </a:cubicBezTo>
                  <a:cubicBezTo>
                    <a:pt x="956623" y="629827"/>
                    <a:pt x="954036" y="624650"/>
                    <a:pt x="948862" y="624650"/>
                  </a:cubicBezTo>
                  <a:cubicBezTo>
                    <a:pt x="946274" y="624650"/>
                    <a:pt x="946274" y="624650"/>
                    <a:pt x="943687" y="624650"/>
                  </a:cubicBezTo>
                  <a:cubicBezTo>
                    <a:pt x="954036" y="645359"/>
                    <a:pt x="948862" y="663480"/>
                    <a:pt x="946274" y="679012"/>
                  </a:cubicBezTo>
                  <a:cubicBezTo>
                    <a:pt x="948862" y="684189"/>
                    <a:pt x="951449" y="684189"/>
                    <a:pt x="956623" y="684189"/>
                  </a:cubicBezTo>
                  <a:cubicBezTo>
                    <a:pt x="961798" y="684189"/>
                    <a:pt x="966972" y="681600"/>
                    <a:pt x="972146" y="679012"/>
                  </a:cubicBezTo>
                  <a:cubicBezTo>
                    <a:pt x="982495" y="697132"/>
                    <a:pt x="995431" y="707487"/>
                    <a:pt x="1010954" y="707487"/>
                  </a:cubicBezTo>
                  <a:cubicBezTo>
                    <a:pt x="1013541" y="707487"/>
                    <a:pt x="1018716" y="707487"/>
                    <a:pt x="1021303" y="707487"/>
                  </a:cubicBezTo>
                  <a:cubicBezTo>
                    <a:pt x="1029064" y="715253"/>
                    <a:pt x="1029064" y="723019"/>
                    <a:pt x="1034239" y="730785"/>
                  </a:cubicBezTo>
                  <a:cubicBezTo>
                    <a:pt x="1042000" y="735962"/>
                    <a:pt x="1052349" y="730785"/>
                    <a:pt x="1060111" y="738551"/>
                  </a:cubicBezTo>
                  <a:cubicBezTo>
                    <a:pt x="1060111" y="759260"/>
                    <a:pt x="1078221" y="767026"/>
                    <a:pt x="1091157" y="772204"/>
                  </a:cubicBezTo>
                  <a:cubicBezTo>
                    <a:pt x="1088570" y="803268"/>
                    <a:pt x="1104093" y="805856"/>
                    <a:pt x="1122203" y="805856"/>
                  </a:cubicBezTo>
                  <a:cubicBezTo>
                    <a:pt x="1127377" y="805856"/>
                    <a:pt x="1129965" y="805856"/>
                    <a:pt x="1132552" y="805856"/>
                  </a:cubicBezTo>
                  <a:cubicBezTo>
                    <a:pt x="1137726" y="805856"/>
                    <a:pt x="1140313" y="805856"/>
                    <a:pt x="1142901" y="805856"/>
                  </a:cubicBezTo>
                  <a:cubicBezTo>
                    <a:pt x="1153249" y="805856"/>
                    <a:pt x="1163598" y="808445"/>
                    <a:pt x="1168772" y="813622"/>
                  </a:cubicBezTo>
                  <a:cubicBezTo>
                    <a:pt x="1179121" y="826565"/>
                    <a:pt x="1181708" y="844686"/>
                    <a:pt x="1179121" y="860218"/>
                  </a:cubicBezTo>
                  <a:cubicBezTo>
                    <a:pt x="1163598" y="875750"/>
                    <a:pt x="1153249" y="878339"/>
                    <a:pt x="1135139" y="883516"/>
                  </a:cubicBezTo>
                  <a:cubicBezTo>
                    <a:pt x="1142901" y="893871"/>
                    <a:pt x="1142901" y="904225"/>
                    <a:pt x="1142901" y="911991"/>
                  </a:cubicBezTo>
                  <a:cubicBezTo>
                    <a:pt x="1119616" y="919757"/>
                    <a:pt x="1127377" y="940467"/>
                    <a:pt x="1127377" y="958587"/>
                  </a:cubicBezTo>
                  <a:cubicBezTo>
                    <a:pt x="1132552" y="963765"/>
                    <a:pt x="1140313" y="961176"/>
                    <a:pt x="1145488" y="971531"/>
                  </a:cubicBezTo>
                  <a:cubicBezTo>
                    <a:pt x="1142901" y="979297"/>
                    <a:pt x="1137726" y="979297"/>
                    <a:pt x="1132552" y="979297"/>
                  </a:cubicBezTo>
                  <a:cubicBezTo>
                    <a:pt x="1129965" y="979297"/>
                    <a:pt x="1129965" y="979297"/>
                    <a:pt x="1127377" y="979297"/>
                  </a:cubicBezTo>
                  <a:cubicBezTo>
                    <a:pt x="1124790" y="979297"/>
                    <a:pt x="1124790" y="979297"/>
                    <a:pt x="1122203" y="979297"/>
                  </a:cubicBezTo>
                  <a:cubicBezTo>
                    <a:pt x="1119616" y="979297"/>
                    <a:pt x="1119616" y="979297"/>
                    <a:pt x="1117029" y="981885"/>
                  </a:cubicBezTo>
                  <a:cubicBezTo>
                    <a:pt x="1114442" y="989651"/>
                    <a:pt x="1106680" y="997417"/>
                    <a:pt x="1109267" y="1007772"/>
                  </a:cubicBezTo>
                  <a:cubicBezTo>
                    <a:pt x="1117029" y="1012949"/>
                    <a:pt x="1132552" y="1012949"/>
                    <a:pt x="1135139" y="1028481"/>
                  </a:cubicBezTo>
                  <a:cubicBezTo>
                    <a:pt x="1129965" y="1031070"/>
                    <a:pt x="1127377" y="1031070"/>
                    <a:pt x="1124790" y="1031070"/>
                  </a:cubicBezTo>
                  <a:cubicBezTo>
                    <a:pt x="1119616" y="1031070"/>
                    <a:pt x="1114442" y="1031070"/>
                    <a:pt x="1111854" y="1031070"/>
                  </a:cubicBezTo>
                  <a:cubicBezTo>
                    <a:pt x="1106680" y="1028481"/>
                    <a:pt x="1101506" y="1028481"/>
                    <a:pt x="1098918" y="1028481"/>
                  </a:cubicBezTo>
                  <a:cubicBezTo>
                    <a:pt x="1091157" y="1028481"/>
                    <a:pt x="1085982" y="1031070"/>
                    <a:pt x="1080808" y="1046602"/>
                  </a:cubicBezTo>
                  <a:cubicBezTo>
                    <a:pt x="1083395" y="1049191"/>
                    <a:pt x="1085982" y="1051779"/>
                    <a:pt x="1088570" y="1051779"/>
                  </a:cubicBezTo>
                  <a:cubicBezTo>
                    <a:pt x="1088570" y="1051779"/>
                    <a:pt x="1091157" y="1051779"/>
                    <a:pt x="1091157" y="1051779"/>
                  </a:cubicBezTo>
                  <a:cubicBezTo>
                    <a:pt x="1091157" y="1051779"/>
                    <a:pt x="1093744" y="1051779"/>
                    <a:pt x="1093744" y="1051779"/>
                  </a:cubicBezTo>
                  <a:cubicBezTo>
                    <a:pt x="1096331" y="1051779"/>
                    <a:pt x="1098918" y="1051779"/>
                    <a:pt x="1101506" y="1056957"/>
                  </a:cubicBezTo>
                  <a:cubicBezTo>
                    <a:pt x="1091157" y="1067311"/>
                    <a:pt x="1088570" y="1075077"/>
                    <a:pt x="1078221" y="1082843"/>
                  </a:cubicBezTo>
                  <a:cubicBezTo>
                    <a:pt x="1070459" y="1082843"/>
                    <a:pt x="1067872" y="1069900"/>
                    <a:pt x="1065285" y="1067311"/>
                  </a:cubicBezTo>
                  <a:cubicBezTo>
                    <a:pt x="1044587" y="1072489"/>
                    <a:pt x="1034239" y="1085432"/>
                    <a:pt x="1031652" y="1100964"/>
                  </a:cubicBezTo>
                  <a:cubicBezTo>
                    <a:pt x="1026477" y="1098375"/>
                    <a:pt x="1018716" y="1098375"/>
                    <a:pt x="1013541" y="1098375"/>
                  </a:cubicBezTo>
                  <a:cubicBezTo>
                    <a:pt x="1000605" y="1098375"/>
                    <a:pt x="990257" y="1100964"/>
                    <a:pt x="979908" y="1113907"/>
                  </a:cubicBezTo>
                  <a:cubicBezTo>
                    <a:pt x="977321" y="1113907"/>
                    <a:pt x="974733" y="1113907"/>
                    <a:pt x="972146" y="1113907"/>
                  </a:cubicBezTo>
                  <a:cubicBezTo>
                    <a:pt x="951449" y="1113907"/>
                    <a:pt x="930751" y="1111318"/>
                    <a:pt x="910054" y="1103552"/>
                  </a:cubicBezTo>
                  <a:cubicBezTo>
                    <a:pt x="907467" y="1106141"/>
                    <a:pt x="902292" y="1113907"/>
                    <a:pt x="897118" y="1113907"/>
                  </a:cubicBezTo>
                  <a:cubicBezTo>
                    <a:pt x="897118" y="1113907"/>
                    <a:pt x="897118" y="1113907"/>
                    <a:pt x="894531" y="1111318"/>
                  </a:cubicBezTo>
                  <a:cubicBezTo>
                    <a:pt x="891943" y="1106141"/>
                    <a:pt x="891943" y="1103552"/>
                    <a:pt x="886769" y="1095786"/>
                  </a:cubicBezTo>
                  <a:cubicBezTo>
                    <a:pt x="886769" y="1095786"/>
                    <a:pt x="884182" y="1095786"/>
                    <a:pt x="884182" y="1095786"/>
                  </a:cubicBezTo>
                  <a:cubicBezTo>
                    <a:pt x="873833" y="1095786"/>
                    <a:pt x="871246" y="1103552"/>
                    <a:pt x="860897" y="1106141"/>
                  </a:cubicBezTo>
                  <a:cubicBezTo>
                    <a:pt x="853136" y="1106141"/>
                    <a:pt x="855723" y="1093198"/>
                    <a:pt x="850548" y="1093198"/>
                  </a:cubicBezTo>
                  <a:cubicBezTo>
                    <a:pt x="850548" y="1093198"/>
                    <a:pt x="847961" y="1093198"/>
                    <a:pt x="847961" y="1093198"/>
                  </a:cubicBezTo>
                  <a:cubicBezTo>
                    <a:pt x="845374" y="1098375"/>
                    <a:pt x="845374" y="1106141"/>
                    <a:pt x="842787" y="1111318"/>
                  </a:cubicBezTo>
                  <a:cubicBezTo>
                    <a:pt x="853136" y="1116496"/>
                    <a:pt x="850548" y="1121673"/>
                    <a:pt x="850548" y="1129439"/>
                  </a:cubicBezTo>
                  <a:cubicBezTo>
                    <a:pt x="853136" y="1129439"/>
                    <a:pt x="855723" y="1129439"/>
                    <a:pt x="855723" y="1129439"/>
                  </a:cubicBezTo>
                  <a:cubicBezTo>
                    <a:pt x="858310" y="1129439"/>
                    <a:pt x="858310" y="1129439"/>
                    <a:pt x="860897" y="1129439"/>
                  </a:cubicBezTo>
                  <a:cubicBezTo>
                    <a:pt x="860897" y="1129439"/>
                    <a:pt x="863484" y="1129439"/>
                    <a:pt x="863484" y="1129439"/>
                  </a:cubicBezTo>
                  <a:cubicBezTo>
                    <a:pt x="868659" y="1129439"/>
                    <a:pt x="871246" y="1132028"/>
                    <a:pt x="873833" y="1132028"/>
                  </a:cubicBezTo>
                  <a:cubicBezTo>
                    <a:pt x="876420" y="1150148"/>
                    <a:pt x="891943" y="1142382"/>
                    <a:pt x="894531" y="1152737"/>
                  </a:cubicBezTo>
                  <a:cubicBezTo>
                    <a:pt x="891943" y="1157914"/>
                    <a:pt x="886769" y="1157914"/>
                    <a:pt x="881595" y="1157914"/>
                  </a:cubicBezTo>
                  <a:cubicBezTo>
                    <a:pt x="879008" y="1157914"/>
                    <a:pt x="876420" y="1157914"/>
                    <a:pt x="871246" y="1157914"/>
                  </a:cubicBezTo>
                  <a:cubicBezTo>
                    <a:pt x="868659" y="1155326"/>
                    <a:pt x="863484" y="1155326"/>
                    <a:pt x="860897" y="1155326"/>
                  </a:cubicBezTo>
                  <a:cubicBezTo>
                    <a:pt x="858310" y="1155326"/>
                    <a:pt x="855723" y="1155326"/>
                    <a:pt x="855723" y="1157914"/>
                  </a:cubicBezTo>
                  <a:cubicBezTo>
                    <a:pt x="853136" y="1168269"/>
                    <a:pt x="860897" y="1178624"/>
                    <a:pt x="850548" y="1186390"/>
                  </a:cubicBezTo>
                  <a:cubicBezTo>
                    <a:pt x="847961" y="1186390"/>
                    <a:pt x="845374" y="1188978"/>
                    <a:pt x="842787" y="1188978"/>
                  </a:cubicBezTo>
                  <a:cubicBezTo>
                    <a:pt x="837613" y="1188978"/>
                    <a:pt x="832438" y="1183801"/>
                    <a:pt x="827264" y="1178624"/>
                  </a:cubicBezTo>
                  <a:cubicBezTo>
                    <a:pt x="819502" y="1173446"/>
                    <a:pt x="814328" y="1168269"/>
                    <a:pt x="809154" y="1168269"/>
                  </a:cubicBezTo>
                  <a:cubicBezTo>
                    <a:pt x="806566" y="1168269"/>
                    <a:pt x="806566" y="1168269"/>
                    <a:pt x="806566" y="1168269"/>
                  </a:cubicBezTo>
                  <a:cubicBezTo>
                    <a:pt x="793630" y="1181212"/>
                    <a:pt x="796217" y="1196744"/>
                    <a:pt x="803979" y="1214865"/>
                  </a:cubicBezTo>
                  <a:cubicBezTo>
                    <a:pt x="798804" y="1217454"/>
                    <a:pt x="793630" y="1220042"/>
                    <a:pt x="788456" y="1225220"/>
                  </a:cubicBezTo>
                  <a:cubicBezTo>
                    <a:pt x="803979" y="1243340"/>
                    <a:pt x="780694" y="1258872"/>
                    <a:pt x="783281" y="1274404"/>
                  </a:cubicBezTo>
                  <a:cubicBezTo>
                    <a:pt x="819502" y="1300291"/>
                    <a:pt x="847961" y="1336532"/>
                    <a:pt x="871246" y="1372773"/>
                  </a:cubicBezTo>
                  <a:cubicBezTo>
                    <a:pt x="868659" y="1375362"/>
                    <a:pt x="866072" y="1377951"/>
                    <a:pt x="863484" y="1377951"/>
                  </a:cubicBezTo>
                  <a:cubicBezTo>
                    <a:pt x="863484" y="1377951"/>
                    <a:pt x="860897" y="1375362"/>
                    <a:pt x="858310" y="1375362"/>
                  </a:cubicBezTo>
                  <a:cubicBezTo>
                    <a:pt x="855723" y="1372773"/>
                    <a:pt x="853136" y="1370185"/>
                    <a:pt x="850548" y="1370185"/>
                  </a:cubicBezTo>
                  <a:cubicBezTo>
                    <a:pt x="850548" y="1370185"/>
                    <a:pt x="850548" y="1370185"/>
                    <a:pt x="850548" y="1372773"/>
                  </a:cubicBezTo>
                  <a:cubicBezTo>
                    <a:pt x="845374" y="1375362"/>
                    <a:pt x="837613" y="1377951"/>
                    <a:pt x="832438" y="1377951"/>
                  </a:cubicBezTo>
                  <a:cubicBezTo>
                    <a:pt x="827264" y="1377951"/>
                    <a:pt x="819502" y="1375362"/>
                    <a:pt x="816915" y="1370185"/>
                  </a:cubicBezTo>
                  <a:cubicBezTo>
                    <a:pt x="803979" y="1354653"/>
                    <a:pt x="816915" y="1341709"/>
                    <a:pt x="827264" y="1328766"/>
                  </a:cubicBezTo>
                  <a:cubicBezTo>
                    <a:pt x="809154" y="1310646"/>
                    <a:pt x="791043" y="1292525"/>
                    <a:pt x="770345" y="1292525"/>
                  </a:cubicBezTo>
                  <a:cubicBezTo>
                    <a:pt x="767758" y="1292525"/>
                    <a:pt x="767758" y="1292525"/>
                    <a:pt x="765171" y="1292525"/>
                  </a:cubicBezTo>
                  <a:cubicBezTo>
                    <a:pt x="757409" y="1310646"/>
                    <a:pt x="762584" y="1333944"/>
                    <a:pt x="741886" y="1352064"/>
                  </a:cubicBezTo>
                  <a:cubicBezTo>
                    <a:pt x="739299" y="1349475"/>
                    <a:pt x="734125" y="1346887"/>
                    <a:pt x="728950" y="1346887"/>
                  </a:cubicBezTo>
                  <a:cubicBezTo>
                    <a:pt x="728950" y="1346887"/>
                    <a:pt x="726363" y="1346887"/>
                    <a:pt x="726363" y="1346887"/>
                  </a:cubicBezTo>
                  <a:cubicBezTo>
                    <a:pt x="713427" y="1359830"/>
                    <a:pt x="700491" y="1367596"/>
                    <a:pt x="690142" y="1367596"/>
                  </a:cubicBezTo>
                  <a:cubicBezTo>
                    <a:pt x="659096" y="1367596"/>
                    <a:pt x="633224" y="1331355"/>
                    <a:pt x="612527" y="1295114"/>
                  </a:cubicBezTo>
                  <a:cubicBezTo>
                    <a:pt x="612527" y="1297702"/>
                    <a:pt x="612527" y="1297702"/>
                    <a:pt x="609940" y="1297702"/>
                  </a:cubicBezTo>
                  <a:cubicBezTo>
                    <a:pt x="607353" y="1295114"/>
                    <a:pt x="607353" y="1295114"/>
                    <a:pt x="607353" y="1295114"/>
                  </a:cubicBezTo>
                  <a:cubicBezTo>
                    <a:pt x="607353" y="1295114"/>
                    <a:pt x="604765" y="1295114"/>
                    <a:pt x="604765" y="1297702"/>
                  </a:cubicBezTo>
                  <a:cubicBezTo>
                    <a:pt x="599591" y="1305468"/>
                    <a:pt x="602178" y="1313234"/>
                    <a:pt x="604765" y="1323589"/>
                  </a:cubicBezTo>
                  <a:cubicBezTo>
                    <a:pt x="586655" y="1331355"/>
                    <a:pt x="591829" y="1339121"/>
                    <a:pt x="581481" y="1349475"/>
                  </a:cubicBezTo>
                  <a:cubicBezTo>
                    <a:pt x="565958" y="1328766"/>
                    <a:pt x="586655" y="1313234"/>
                    <a:pt x="586655" y="1295114"/>
                  </a:cubicBezTo>
                  <a:cubicBezTo>
                    <a:pt x="571132" y="1276993"/>
                    <a:pt x="565958" y="1264050"/>
                    <a:pt x="547847" y="1253695"/>
                  </a:cubicBezTo>
                  <a:cubicBezTo>
                    <a:pt x="550434" y="1243340"/>
                    <a:pt x="547847" y="1230397"/>
                    <a:pt x="537498" y="1217454"/>
                  </a:cubicBezTo>
                  <a:cubicBezTo>
                    <a:pt x="537498" y="1217454"/>
                    <a:pt x="537498" y="1217454"/>
                    <a:pt x="534911" y="1217454"/>
                  </a:cubicBezTo>
                  <a:cubicBezTo>
                    <a:pt x="532324" y="1217454"/>
                    <a:pt x="529737" y="1217454"/>
                    <a:pt x="529737" y="1220042"/>
                  </a:cubicBezTo>
                  <a:cubicBezTo>
                    <a:pt x="527150" y="1220042"/>
                    <a:pt x="524563" y="1222631"/>
                    <a:pt x="521975" y="1222631"/>
                  </a:cubicBezTo>
                  <a:cubicBezTo>
                    <a:pt x="519388" y="1222631"/>
                    <a:pt x="519388" y="1222631"/>
                    <a:pt x="516801" y="1220042"/>
                  </a:cubicBezTo>
                  <a:cubicBezTo>
                    <a:pt x="514214" y="1207099"/>
                    <a:pt x="529737" y="1196744"/>
                    <a:pt x="527150" y="1183801"/>
                  </a:cubicBezTo>
                  <a:cubicBezTo>
                    <a:pt x="524563" y="1183801"/>
                    <a:pt x="521975" y="1183801"/>
                    <a:pt x="519388" y="1183801"/>
                  </a:cubicBezTo>
                  <a:cubicBezTo>
                    <a:pt x="519388" y="1183801"/>
                    <a:pt x="516801" y="1183801"/>
                    <a:pt x="516801" y="1183801"/>
                  </a:cubicBezTo>
                  <a:cubicBezTo>
                    <a:pt x="516801" y="1183801"/>
                    <a:pt x="514214" y="1183801"/>
                    <a:pt x="514214" y="1183801"/>
                  </a:cubicBezTo>
                  <a:cubicBezTo>
                    <a:pt x="511627" y="1183801"/>
                    <a:pt x="506452" y="1181212"/>
                    <a:pt x="503865" y="1178624"/>
                  </a:cubicBezTo>
                  <a:cubicBezTo>
                    <a:pt x="511627" y="1176035"/>
                    <a:pt x="519388" y="1168269"/>
                    <a:pt x="514214" y="1160503"/>
                  </a:cubicBezTo>
                  <a:cubicBezTo>
                    <a:pt x="511627" y="1157914"/>
                    <a:pt x="511627" y="1157914"/>
                    <a:pt x="509039" y="1157914"/>
                  </a:cubicBezTo>
                  <a:cubicBezTo>
                    <a:pt x="509039" y="1157914"/>
                    <a:pt x="509039" y="1157914"/>
                    <a:pt x="506452" y="1157914"/>
                  </a:cubicBezTo>
                  <a:cubicBezTo>
                    <a:pt x="506452" y="1157914"/>
                    <a:pt x="506452" y="1157914"/>
                    <a:pt x="503865" y="1157914"/>
                  </a:cubicBezTo>
                  <a:cubicBezTo>
                    <a:pt x="503865" y="1157914"/>
                    <a:pt x="501278" y="1157914"/>
                    <a:pt x="501278" y="1155326"/>
                  </a:cubicBezTo>
                  <a:cubicBezTo>
                    <a:pt x="511627" y="1132028"/>
                    <a:pt x="521975" y="1108730"/>
                    <a:pt x="514214" y="1080254"/>
                  </a:cubicBezTo>
                  <a:cubicBezTo>
                    <a:pt x="534911" y="1069900"/>
                    <a:pt x="524563" y="1054368"/>
                    <a:pt x="524563" y="1041425"/>
                  </a:cubicBezTo>
                  <a:cubicBezTo>
                    <a:pt x="537498" y="1033659"/>
                    <a:pt x="550434" y="1025893"/>
                    <a:pt x="560783" y="1015538"/>
                  </a:cubicBezTo>
                  <a:cubicBezTo>
                    <a:pt x="558196" y="1000006"/>
                    <a:pt x="555609" y="987063"/>
                    <a:pt x="565958" y="974119"/>
                  </a:cubicBezTo>
                  <a:cubicBezTo>
                    <a:pt x="568545" y="974119"/>
                    <a:pt x="571132" y="971531"/>
                    <a:pt x="571132" y="971531"/>
                  </a:cubicBezTo>
                  <a:cubicBezTo>
                    <a:pt x="576306" y="971531"/>
                    <a:pt x="578893" y="974119"/>
                    <a:pt x="581481" y="976708"/>
                  </a:cubicBezTo>
                  <a:cubicBezTo>
                    <a:pt x="586655" y="976708"/>
                    <a:pt x="589242" y="979297"/>
                    <a:pt x="591829" y="979297"/>
                  </a:cubicBezTo>
                  <a:cubicBezTo>
                    <a:pt x="594417" y="979297"/>
                    <a:pt x="594417" y="979297"/>
                    <a:pt x="594417" y="979297"/>
                  </a:cubicBezTo>
                  <a:cubicBezTo>
                    <a:pt x="604765" y="974119"/>
                    <a:pt x="615114" y="968942"/>
                    <a:pt x="625463" y="961176"/>
                  </a:cubicBezTo>
                  <a:cubicBezTo>
                    <a:pt x="633224" y="945644"/>
                    <a:pt x="607353" y="924935"/>
                    <a:pt x="622876" y="911991"/>
                  </a:cubicBezTo>
                  <a:cubicBezTo>
                    <a:pt x="635812" y="911991"/>
                    <a:pt x="635812" y="924935"/>
                    <a:pt x="640986" y="932701"/>
                  </a:cubicBezTo>
                  <a:cubicBezTo>
                    <a:pt x="651335" y="945644"/>
                    <a:pt x="664271" y="948233"/>
                    <a:pt x="677207" y="948233"/>
                  </a:cubicBezTo>
                  <a:cubicBezTo>
                    <a:pt x="692730" y="948233"/>
                    <a:pt x="708253" y="945644"/>
                    <a:pt x="723776" y="940467"/>
                  </a:cubicBezTo>
                  <a:cubicBezTo>
                    <a:pt x="708253" y="930112"/>
                    <a:pt x="731537" y="914580"/>
                    <a:pt x="716014" y="896459"/>
                  </a:cubicBezTo>
                  <a:cubicBezTo>
                    <a:pt x="708253" y="899048"/>
                    <a:pt x="700491" y="899048"/>
                    <a:pt x="695317" y="899048"/>
                  </a:cubicBezTo>
                  <a:cubicBezTo>
                    <a:pt x="682381" y="899048"/>
                    <a:pt x="669445" y="896459"/>
                    <a:pt x="659096" y="886105"/>
                  </a:cubicBezTo>
                  <a:cubicBezTo>
                    <a:pt x="656509" y="880927"/>
                    <a:pt x="653922" y="875750"/>
                    <a:pt x="651335" y="873161"/>
                  </a:cubicBezTo>
                  <a:cubicBezTo>
                    <a:pt x="646160" y="867984"/>
                    <a:pt x="640986" y="867984"/>
                    <a:pt x="635812" y="867984"/>
                  </a:cubicBezTo>
                  <a:cubicBezTo>
                    <a:pt x="620288" y="867984"/>
                    <a:pt x="609940" y="886105"/>
                    <a:pt x="604765" y="901637"/>
                  </a:cubicBezTo>
                  <a:cubicBezTo>
                    <a:pt x="602178" y="901637"/>
                    <a:pt x="602178" y="901637"/>
                    <a:pt x="599591" y="899048"/>
                  </a:cubicBezTo>
                  <a:cubicBezTo>
                    <a:pt x="597004" y="899048"/>
                    <a:pt x="597004" y="899048"/>
                    <a:pt x="594417" y="899048"/>
                  </a:cubicBezTo>
                  <a:cubicBezTo>
                    <a:pt x="594417" y="899048"/>
                    <a:pt x="591829" y="899048"/>
                    <a:pt x="591829" y="899048"/>
                  </a:cubicBezTo>
                  <a:cubicBezTo>
                    <a:pt x="581481" y="922346"/>
                    <a:pt x="550434" y="911991"/>
                    <a:pt x="537498" y="922346"/>
                  </a:cubicBezTo>
                  <a:cubicBezTo>
                    <a:pt x="524563" y="901637"/>
                    <a:pt x="506452" y="919757"/>
                    <a:pt x="493516" y="893871"/>
                  </a:cubicBezTo>
                  <a:cubicBezTo>
                    <a:pt x="488342" y="896459"/>
                    <a:pt x="480580" y="899048"/>
                    <a:pt x="475406" y="899048"/>
                  </a:cubicBezTo>
                  <a:cubicBezTo>
                    <a:pt x="467644" y="899048"/>
                    <a:pt x="462470" y="896459"/>
                    <a:pt x="454709" y="896459"/>
                  </a:cubicBezTo>
                  <a:cubicBezTo>
                    <a:pt x="449534" y="893871"/>
                    <a:pt x="441773" y="893871"/>
                    <a:pt x="436598" y="893871"/>
                  </a:cubicBezTo>
                  <a:cubicBezTo>
                    <a:pt x="434011" y="893871"/>
                    <a:pt x="434011" y="893871"/>
                    <a:pt x="431424" y="893871"/>
                  </a:cubicBezTo>
                  <a:cubicBezTo>
                    <a:pt x="431424" y="906814"/>
                    <a:pt x="418488" y="917169"/>
                    <a:pt x="413314" y="930112"/>
                  </a:cubicBezTo>
                  <a:cubicBezTo>
                    <a:pt x="423662" y="943055"/>
                    <a:pt x="441773" y="935289"/>
                    <a:pt x="446947" y="948233"/>
                  </a:cubicBezTo>
                  <a:cubicBezTo>
                    <a:pt x="454709" y="961176"/>
                    <a:pt x="441773" y="968942"/>
                    <a:pt x="439185" y="984474"/>
                  </a:cubicBezTo>
                  <a:cubicBezTo>
                    <a:pt x="431424" y="989651"/>
                    <a:pt x="423662" y="981885"/>
                    <a:pt x="415901" y="992240"/>
                  </a:cubicBezTo>
                  <a:cubicBezTo>
                    <a:pt x="421075" y="1000006"/>
                    <a:pt x="426249" y="992240"/>
                    <a:pt x="431424" y="1000006"/>
                  </a:cubicBezTo>
                  <a:cubicBezTo>
                    <a:pt x="431424" y="1018127"/>
                    <a:pt x="431424" y="1038836"/>
                    <a:pt x="452121" y="1056957"/>
                  </a:cubicBezTo>
                  <a:cubicBezTo>
                    <a:pt x="444360" y="1059545"/>
                    <a:pt x="439185" y="1064723"/>
                    <a:pt x="444360" y="1072489"/>
                  </a:cubicBezTo>
                  <a:cubicBezTo>
                    <a:pt x="446947" y="1075077"/>
                    <a:pt x="449534" y="1077666"/>
                    <a:pt x="452121" y="1077666"/>
                  </a:cubicBezTo>
                  <a:cubicBezTo>
                    <a:pt x="452121" y="1077666"/>
                    <a:pt x="454709" y="1075077"/>
                    <a:pt x="454709" y="1075077"/>
                  </a:cubicBezTo>
                  <a:cubicBezTo>
                    <a:pt x="457296" y="1075077"/>
                    <a:pt x="459883" y="1075077"/>
                    <a:pt x="459883" y="1075077"/>
                  </a:cubicBezTo>
                  <a:cubicBezTo>
                    <a:pt x="462470" y="1075077"/>
                    <a:pt x="465057" y="1077666"/>
                    <a:pt x="467644" y="1080254"/>
                  </a:cubicBezTo>
                  <a:cubicBezTo>
                    <a:pt x="465057" y="1082843"/>
                    <a:pt x="462470" y="1082843"/>
                    <a:pt x="459883" y="1082843"/>
                  </a:cubicBezTo>
                  <a:cubicBezTo>
                    <a:pt x="459883" y="1082843"/>
                    <a:pt x="457296" y="1082843"/>
                    <a:pt x="457296" y="1082843"/>
                  </a:cubicBezTo>
                  <a:cubicBezTo>
                    <a:pt x="454709" y="1082843"/>
                    <a:pt x="452121" y="1082843"/>
                    <a:pt x="452121" y="1082843"/>
                  </a:cubicBezTo>
                  <a:cubicBezTo>
                    <a:pt x="449534" y="1082843"/>
                    <a:pt x="449534" y="1082843"/>
                    <a:pt x="449534" y="1082843"/>
                  </a:cubicBezTo>
                  <a:cubicBezTo>
                    <a:pt x="444360" y="1090609"/>
                    <a:pt x="439185" y="1098375"/>
                    <a:pt x="441773" y="1106141"/>
                  </a:cubicBezTo>
                  <a:cubicBezTo>
                    <a:pt x="449534" y="1113907"/>
                    <a:pt x="459883" y="1108730"/>
                    <a:pt x="467644" y="1116496"/>
                  </a:cubicBezTo>
                  <a:cubicBezTo>
                    <a:pt x="465057" y="1119084"/>
                    <a:pt x="462470" y="1119084"/>
                    <a:pt x="459883" y="1119084"/>
                  </a:cubicBezTo>
                  <a:cubicBezTo>
                    <a:pt x="457296" y="1119084"/>
                    <a:pt x="454709" y="1119084"/>
                    <a:pt x="452121" y="1119084"/>
                  </a:cubicBezTo>
                  <a:cubicBezTo>
                    <a:pt x="449534" y="1116496"/>
                    <a:pt x="446947" y="1116496"/>
                    <a:pt x="444360" y="1116496"/>
                  </a:cubicBezTo>
                  <a:cubicBezTo>
                    <a:pt x="441773" y="1116496"/>
                    <a:pt x="441773" y="1116496"/>
                    <a:pt x="439185" y="1116496"/>
                  </a:cubicBezTo>
                  <a:cubicBezTo>
                    <a:pt x="434011" y="1121673"/>
                    <a:pt x="434011" y="1129439"/>
                    <a:pt x="434011" y="1134616"/>
                  </a:cubicBezTo>
                  <a:cubicBezTo>
                    <a:pt x="436598" y="1134616"/>
                    <a:pt x="436598" y="1134616"/>
                    <a:pt x="436598" y="1134616"/>
                  </a:cubicBezTo>
                  <a:cubicBezTo>
                    <a:pt x="439185" y="1134616"/>
                    <a:pt x="439185" y="1134616"/>
                    <a:pt x="441773" y="1134616"/>
                  </a:cubicBezTo>
                  <a:cubicBezTo>
                    <a:pt x="441773" y="1134616"/>
                    <a:pt x="444360" y="1134616"/>
                    <a:pt x="444360" y="1134616"/>
                  </a:cubicBezTo>
                  <a:cubicBezTo>
                    <a:pt x="446947" y="1134616"/>
                    <a:pt x="449534" y="1134616"/>
                    <a:pt x="452121" y="1139794"/>
                  </a:cubicBezTo>
                  <a:cubicBezTo>
                    <a:pt x="439185" y="1150148"/>
                    <a:pt x="421075" y="1160503"/>
                    <a:pt x="421075" y="1178624"/>
                  </a:cubicBezTo>
                  <a:cubicBezTo>
                    <a:pt x="418488" y="1176035"/>
                    <a:pt x="418488" y="1176035"/>
                    <a:pt x="415901" y="1176035"/>
                  </a:cubicBezTo>
                  <a:cubicBezTo>
                    <a:pt x="400378" y="1176035"/>
                    <a:pt x="387442" y="1199333"/>
                    <a:pt x="379680" y="1209688"/>
                  </a:cubicBezTo>
                  <a:cubicBezTo>
                    <a:pt x="374506" y="1209688"/>
                    <a:pt x="377093" y="1207099"/>
                    <a:pt x="377093" y="1204510"/>
                  </a:cubicBezTo>
                  <a:cubicBezTo>
                    <a:pt x="377093" y="1201922"/>
                    <a:pt x="377093" y="1199333"/>
                    <a:pt x="371919" y="1199333"/>
                  </a:cubicBezTo>
                  <a:cubicBezTo>
                    <a:pt x="366744" y="1212276"/>
                    <a:pt x="371919" y="1240752"/>
                    <a:pt x="348634" y="1240752"/>
                  </a:cubicBezTo>
                  <a:cubicBezTo>
                    <a:pt x="348634" y="1240752"/>
                    <a:pt x="346047" y="1240752"/>
                    <a:pt x="346047" y="1240752"/>
                  </a:cubicBezTo>
                  <a:cubicBezTo>
                    <a:pt x="340872" y="1230397"/>
                    <a:pt x="356395" y="1225220"/>
                    <a:pt x="353808" y="1217454"/>
                  </a:cubicBezTo>
                  <a:cubicBezTo>
                    <a:pt x="351221" y="1212276"/>
                    <a:pt x="348634" y="1209688"/>
                    <a:pt x="343460" y="1209688"/>
                  </a:cubicBezTo>
                  <a:cubicBezTo>
                    <a:pt x="340872" y="1209688"/>
                    <a:pt x="338285" y="1212276"/>
                    <a:pt x="335698" y="1212276"/>
                  </a:cubicBezTo>
                  <a:cubicBezTo>
                    <a:pt x="333111" y="1217454"/>
                    <a:pt x="333111" y="1222631"/>
                    <a:pt x="325349" y="1225220"/>
                  </a:cubicBezTo>
                  <a:cubicBezTo>
                    <a:pt x="322762" y="1222631"/>
                    <a:pt x="317588" y="1207099"/>
                    <a:pt x="307239" y="1207099"/>
                  </a:cubicBezTo>
                  <a:cubicBezTo>
                    <a:pt x="307239" y="1207099"/>
                    <a:pt x="307239" y="1207099"/>
                    <a:pt x="304652" y="1207099"/>
                  </a:cubicBezTo>
                  <a:cubicBezTo>
                    <a:pt x="296890" y="1209688"/>
                    <a:pt x="296890" y="1220042"/>
                    <a:pt x="289129" y="1220042"/>
                  </a:cubicBezTo>
                  <a:cubicBezTo>
                    <a:pt x="278780" y="1209688"/>
                    <a:pt x="296890" y="1207099"/>
                    <a:pt x="289129" y="1199333"/>
                  </a:cubicBezTo>
                  <a:cubicBezTo>
                    <a:pt x="283954" y="1194156"/>
                    <a:pt x="276193" y="1191567"/>
                    <a:pt x="271018" y="1191567"/>
                  </a:cubicBezTo>
                  <a:cubicBezTo>
                    <a:pt x="268431" y="1191567"/>
                    <a:pt x="268431" y="1191567"/>
                    <a:pt x="268431" y="1191567"/>
                  </a:cubicBezTo>
                  <a:cubicBezTo>
                    <a:pt x="268431" y="1191567"/>
                    <a:pt x="265844" y="1191567"/>
                    <a:pt x="265844" y="1191567"/>
                  </a:cubicBezTo>
                  <a:cubicBezTo>
                    <a:pt x="263257" y="1191567"/>
                    <a:pt x="260670" y="1191567"/>
                    <a:pt x="260670" y="1191567"/>
                  </a:cubicBezTo>
                  <a:cubicBezTo>
                    <a:pt x="265844" y="1157914"/>
                    <a:pt x="237385" y="1168269"/>
                    <a:pt x="227036" y="1155326"/>
                  </a:cubicBezTo>
                  <a:cubicBezTo>
                    <a:pt x="219275" y="1147560"/>
                    <a:pt x="219275" y="1137205"/>
                    <a:pt x="219275" y="1124262"/>
                  </a:cubicBezTo>
                  <a:cubicBezTo>
                    <a:pt x="216687" y="1121673"/>
                    <a:pt x="214100" y="1121673"/>
                    <a:pt x="214100" y="1121673"/>
                  </a:cubicBezTo>
                  <a:cubicBezTo>
                    <a:pt x="208926" y="1121673"/>
                    <a:pt x="206339" y="1124262"/>
                    <a:pt x="203751" y="1126850"/>
                  </a:cubicBezTo>
                  <a:cubicBezTo>
                    <a:pt x="201164" y="1129439"/>
                    <a:pt x="198577" y="1129439"/>
                    <a:pt x="195990" y="1129439"/>
                  </a:cubicBezTo>
                  <a:cubicBezTo>
                    <a:pt x="195990" y="1129439"/>
                    <a:pt x="193403" y="1129439"/>
                    <a:pt x="193403" y="1129439"/>
                  </a:cubicBezTo>
                  <a:cubicBezTo>
                    <a:pt x="180467" y="1113907"/>
                    <a:pt x="214100" y="1106141"/>
                    <a:pt x="211513" y="1090609"/>
                  </a:cubicBezTo>
                  <a:cubicBezTo>
                    <a:pt x="201164" y="1077666"/>
                    <a:pt x="211513" y="1072489"/>
                    <a:pt x="195990" y="1064723"/>
                  </a:cubicBezTo>
                  <a:cubicBezTo>
                    <a:pt x="216687" y="1051779"/>
                    <a:pt x="214100" y="1036247"/>
                    <a:pt x="201164" y="1018127"/>
                  </a:cubicBezTo>
                  <a:cubicBezTo>
                    <a:pt x="211513" y="1012949"/>
                    <a:pt x="208926" y="1005183"/>
                    <a:pt x="203751" y="997417"/>
                  </a:cubicBezTo>
                  <a:cubicBezTo>
                    <a:pt x="224449" y="992240"/>
                    <a:pt x="250321" y="987063"/>
                    <a:pt x="252908" y="966353"/>
                  </a:cubicBezTo>
                  <a:cubicBezTo>
                    <a:pt x="247734" y="958587"/>
                    <a:pt x="239972" y="950821"/>
                    <a:pt x="247734" y="948233"/>
                  </a:cubicBezTo>
                  <a:cubicBezTo>
                    <a:pt x="250321" y="948233"/>
                    <a:pt x="252908" y="950821"/>
                    <a:pt x="255495" y="955999"/>
                  </a:cubicBezTo>
                  <a:cubicBezTo>
                    <a:pt x="258082" y="958587"/>
                    <a:pt x="260670" y="961176"/>
                    <a:pt x="263257" y="961176"/>
                  </a:cubicBezTo>
                  <a:cubicBezTo>
                    <a:pt x="263257" y="961176"/>
                    <a:pt x="265844" y="961176"/>
                    <a:pt x="265844" y="961176"/>
                  </a:cubicBezTo>
                  <a:cubicBezTo>
                    <a:pt x="278780" y="953410"/>
                    <a:pt x="286541" y="940467"/>
                    <a:pt x="283954" y="924935"/>
                  </a:cubicBezTo>
                  <a:cubicBezTo>
                    <a:pt x="289129" y="922346"/>
                    <a:pt x="294303" y="927523"/>
                    <a:pt x="302065" y="919757"/>
                  </a:cubicBezTo>
                  <a:cubicBezTo>
                    <a:pt x="302065" y="906814"/>
                    <a:pt x="283954" y="896459"/>
                    <a:pt x="286541" y="883516"/>
                  </a:cubicBezTo>
                  <a:cubicBezTo>
                    <a:pt x="289129" y="880927"/>
                    <a:pt x="289129" y="880927"/>
                    <a:pt x="291716" y="880927"/>
                  </a:cubicBezTo>
                  <a:cubicBezTo>
                    <a:pt x="291716" y="880927"/>
                    <a:pt x="291716" y="880927"/>
                    <a:pt x="294303" y="880927"/>
                  </a:cubicBezTo>
                  <a:cubicBezTo>
                    <a:pt x="294303" y="880927"/>
                    <a:pt x="296890" y="880927"/>
                    <a:pt x="296890" y="880927"/>
                  </a:cubicBezTo>
                  <a:cubicBezTo>
                    <a:pt x="299477" y="880927"/>
                    <a:pt x="299477" y="880927"/>
                    <a:pt x="302065" y="880927"/>
                  </a:cubicBezTo>
                  <a:cubicBezTo>
                    <a:pt x="302065" y="873161"/>
                    <a:pt x="294303" y="865395"/>
                    <a:pt x="294303" y="857629"/>
                  </a:cubicBezTo>
                  <a:cubicBezTo>
                    <a:pt x="307239" y="855041"/>
                    <a:pt x="315000" y="852452"/>
                    <a:pt x="320175" y="836920"/>
                  </a:cubicBezTo>
                  <a:cubicBezTo>
                    <a:pt x="322762" y="836920"/>
                    <a:pt x="325349" y="836920"/>
                    <a:pt x="325349" y="836920"/>
                  </a:cubicBezTo>
                  <a:cubicBezTo>
                    <a:pt x="327936" y="836920"/>
                    <a:pt x="327936" y="836920"/>
                    <a:pt x="327936" y="836920"/>
                  </a:cubicBezTo>
                  <a:cubicBezTo>
                    <a:pt x="330524" y="836920"/>
                    <a:pt x="330524" y="836920"/>
                    <a:pt x="330524" y="836920"/>
                  </a:cubicBezTo>
                  <a:cubicBezTo>
                    <a:pt x="335698" y="836920"/>
                    <a:pt x="340872" y="836920"/>
                    <a:pt x="343460" y="829154"/>
                  </a:cubicBezTo>
                  <a:cubicBezTo>
                    <a:pt x="348634" y="831743"/>
                    <a:pt x="351221" y="834331"/>
                    <a:pt x="353808" y="834331"/>
                  </a:cubicBezTo>
                  <a:cubicBezTo>
                    <a:pt x="358983" y="834331"/>
                    <a:pt x="361570" y="831743"/>
                    <a:pt x="366744" y="826565"/>
                  </a:cubicBezTo>
                  <a:cubicBezTo>
                    <a:pt x="371919" y="834331"/>
                    <a:pt x="379680" y="836920"/>
                    <a:pt x="384854" y="836920"/>
                  </a:cubicBezTo>
                  <a:cubicBezTo>
                    <a:pt x="392616" y="836920"/>
                    <a:pt x="397790" y="836920"/>
                    <a:pt x="405552" y="834331"/>
                  </a:cubicBezTo>
                  <a:cubicBezTo>
                    <a:pt x="395203" y="811033"/>
                    <a:pt x="423662" y="800679"/>
                    <a:pt x="431424" y="779970"/>
                  </a:cubicBezTo>
                  <a:cubicBezTo>
                    <a:pt x="434011" y="782558"/>
                    <a:pt x="434011" y="782558"/>
                    <a:pt x="436598" y="782558"/>
                  </a:cubicBezTo>
                  <a:cubicBezTo>
                    <a:pt x="441773" y="782558"/>
                    <a:pt x="446947" y="779970"/>
                    <a:pt x="452121" y="779970"/>
                  </a:cubicBezTo>
                  <a:cubicBezTo>
                    <a:pt x="459883" y="777381"/>
                    <a:pt x="465057" y="777381"/>
                    <a:pt x="470232" y="777381"/>
                  </a:cubicBezTo>
                  <a:cubicBezTo>
                    <a:pt x="477993" y="777381"/>
                    <a:pt x="485755" y="779970"/>
                    <a:pt x="490929" y="785147"/>
                  </a:cubicBezTo>
                  <a:cubicBezTo>
                    <a:pt x="496104" y="782558"/>
                    <a:pt x="501278" y="782558"/>
                    <a:pt x="509039" y="777381"/>
                  </a:cubicBezTo>
                  <a:cubicBezTo>
                    <a:pt x="511627" y="772204"/>
                    <a:pt x="506452" y="764438"/>
                    <a:pt x="511627" y="761849"/>
                  </a:cubicBezTo>
                  <a:cubicBezTo>
                    <a:pt x="516801" y="761849"/>
                    <a:pt x="519388" y="767026"/>
                    <a:pt x="524563" y="767026"/>
                  </a:cubicBezTo>
                  <a:cubicBezTo>
                    <a:pt x="527150" y="767026"/>
                    <a:pt x="529737" y="764438"/>
                    <a:pt x="529737" y="764438"/>
                  </a:cubicBezTo>
                  <a:cubicBezTo>
                    <a:pt x="534911" y="756672"/>
                    <a:pt x="545260" y="748906"/>
                    <a:pt x="545260" y="741140"/>
                  </a:cubicBezTo>
                  <a:cubicBezTo>
                    <a:pt x="534911" y="725608"/>
                    <a:pt x="516801" y="707487"/>
                    <a:pt x="519388" y="694544"/>
                  </a:cubicBezTo>
                  <a:cubicBezTo>
                    <a:pt x="532324" y="704898"/>
                    <a:pt x="545260" y="725608"/>
                    <a:pt x="558196" y="735962"/>
                  </a:cubicBezTo>
                  <a:cubicBezTo>
                    <a:pt x="573719" y="725608"/>
                    <a:pt x="594417" y="730785"/>
                    <a:pt x="612527" y="723019"/>
                  </a:cubicBezTo>
                  <a:cubicBezTo>
                    <a:pt x="617701" y="710076"/>
                    <a:pt x="604765" y="694544"/>
                    <a:pt x="617701" y="684189"/>
                  </a:cubicBezTo>
                  <a:cubicBezTo>
                    <a:pt x="633224" y="691955"/>
                    <a:pt x="628050" y="704898"/>
                    <a:pt x="630637" y="715253"/>
                  </a:cubicBezTo>
                  <a:cubicBezTo>
                    <a:pt x="633224" y="715253"/>
                    <a:pt x="635812" y="717842"/>
                    <a:pt x="635812" y="717842"/>
                  </a:cubicBezTo>
                  <a:cubicBezTo>
                    <a:pt x="638399" y="717842"/>
                    <a:pt x="638399" y="717842"/>
                    <a:pt x="640986" y="715253"/>
                  </a:cubicBezTo>
                  <a:cubicBezTo>
                    <a:pt x="640986" y="715253"/>
                    <a:pt x="643573" y="715253"/>
                    <a:pt x="643573" y="715253"/>
                  </a:cubicBezTo>
                  <a:cubicBezTo>
                    <a:pt x="643573" y="715253"/>
                    <a:pt x="646160" y="715253"/>
                    <a:pt x="646160" y="715253"/>
                  </a:cubicBezTo>
                  <a:cubicBezTo>
                    <a:pt x="646160" y="710076"/>
                    <a:pt x="648748" y="702310"/>
                    <a:pt x="659096" y="702310"/>
                  </a:cubicBezTo>
                  <a:cubicBezTo>
                    <a:pt x="672032" y="707487"/>
                    <a:pt x="659096" y="720430"/>
                    <a:pt x="664271" y="730785"/>
                  </a:cubicBezTo>
                  <a:cubicBezTo>
                    <a:pt x="672032" y="733374"/>
                    <a:pt x="679794" y="746317"/>
                    <a:pt x="690142" y="746317"/>
                  </a:cubicBezTo>
                  <a:cubicBezTo>
                    <a:pt x="697904" y="741140"/>
                    <a:pt x="703078" y="738551"/>
                    <a:pt x="710840" y="738551"/>
                  </a:cubicBezTo>
                  <a:cubicBezTo>
                    <a:pt x="716014" y="738551"/>
                    <a:pt x="721189" y="738551"/>
                    <a:pt x="726363" y="741140"/>
                  </a:cubicBezTo>
                  <a:cubicBezTo>
                    <a:pt x="731537" y="743728"/>
                    <a:pt x="739299" y="746317"/>
                    <a:pt x="744473" y="746317"/>
                  </a:cubicBezTo>
                  <a:cubicBezTo>
                    <a:pt x="744473" y="746317"/>
                    <a:pt x="744473" y="746317"/>
                    <a:pt x="747061" y="746317"/>
                  </a:cubicBezTo>
                  <a:cubicBezTo>
                    <a:pt x="757409" y="738551"/>
                    <a:pt x="752235" y="728196"/>
                    <a:pt x="741886" y="715253"/>
                  </a:cubicBezTo>
                  <a:cubicBezTo>
                    <a:pt x="747061" y="712664"/>
                    <a:pt x="749648" y="710076"/>
                    <a:pt x="754822" y="710076"/>
                  </a:cubicBezTo>
                  <a:cubicBezTo>
                    <a:pt x="757409" y="710076"/>
                    <a:pt x="762584" y="712664"/>
                    <a:pt x="765171" y="712664"/>
                  </a:cubicBezTo>
                  <a:cubicBezTo>
                    <a:pt x="770345" y="715253"/>
                    <a:pt x="772932" y="715253"/>
                    <a:pt x="778107" y="715253"/>
                  </a:cubicBezTo>
                  <a:cubicBezTo>
                    <a:pt x="780694" y="715253"/>
                    <a:pt x="785868" y="715253"/>
                    <a:pt x="791043" y="712664"/>
                  </a:cubicBezTo>
                  <a:cubicBezTo>
                    <a:pt x="796217" y="702310"/>
                    <a:pt x="785868" y="689366"/>
                    <a:pt x="788456" y="679012"/>
                  </a:cubicBezTo>
                  <a:cubicBezTo>
                    <a:pt x="791043" y="679012"/>
                    <a:pt x="793630" y="676423"/>
                    <a:pt x="796217" y="673834"/>
                  </a:cubicBezTo>
                  <a:cubicBezTo>
                    <a:pt x="806566" y="681600"/>
                    <a:pt x="816915" y="694544"/>
                    <a:pt x="829851" y="694544"/>
                  </a:cubicBezTo>
                  <a:cubicBezTo>
                    <a:pt x="832438" y="694544"/>
                    <a:pt x="835025" y="691955"/>
                    <a:pt x="840200" y="689366"/>
                  </a:cubicBezTo>
                  <a:cubicBezTo>
                    <a:pt x="842787" y="679012"/>
                    <a:pt x="850548" y="673834"/>
                    <a:pt x="863484" y="673834"/>
                  </a:cubicBezTo>
                  <a:cubicBezTo>
                    <a:pt x="866072" y="650536"/>
                    <a:pt x="866072" y="629827"/>
                    <a:pt x="889356" y="611706"/>
                  </a:cubicBezTo>
                  <a:cubicBezTo>
                    <a:pt x="891943" y="611706"/>
                    <a:pt x="891943" y="611706"/>
                    <a:pt x="894531" y="611706"/>
                  </a:cubicBezTo>
                  <a:cubicBezTo>
                    <a:pt x="899705" y="611706"/>
                    <a:pt x="904879" y="611706"/>
                    <a:pt x="912641" y="606529"/>
                  </a:cubicBezTo>
                  <a:cubicBezTo>
                    <a:pt x="910054" y="601352"/>
                    <a:pt x="915228" y="601352"/>
                    <a:pt x="910054" y="596174"/>
                  </a:cubicBezTo>
                  <a:cubicBezTo>
                    <a:pt x="910054" y="596174"/>
                    <a:pt x="907467" y="596174"/>
                    <a:pt x="907467" y="596174"/>
                  </a:cubicBezTo>
                  <a:cubicBezTo>
                    <a:pt x="904879" y="596174"/>
                    <a:pt x="899705" y="598763"/>
                    <a:pt x="897118" y="598763"/>
                  </a:cubicBezTo>
                  <a:cubicBezTo>
                    <a:pt x="889356" y="590997"/>
                    <a:pt x="897118" y="585820"/>
                    <a:pt x="891943" y="578054"/>
                  </a:cubicBezTo>
                  <a:cubicBezTo>
                    <a:pt x="891943" y="578054"/>
                    <a:pt x="889356" y="575465"/>
                    <a:pt x="889356" y="575465"/>
                  </a:cubicBezTo>
                  <a:cubicBezTo>
                    <a:pt x="886769" y="575465"/>
                    <a:pt x="886769" y="578054"/>
                    <a:pt x="884182" y="578054"/>
                  </a:cubicBezTo>
                  <a:cubicBezTo>
                    <a:pt x="881595" y="578054"/>
                    <a:pt x="881595" y="578054"/>
                    <a:pt x="879008" y="578054"/>
                  </a:cubicBezTo>
                  <a:cubicBezTo>
                    <a:pt x="876420" y="578054"/>
                    <a:pt x="876420" y="578054"/>
                    <a:pt x="873833" y="575465"/>
                  </a:cubicBezTo>
                  <a:cubicBezTo>
                    <a:pt x="886769" y="562522"/>
                    <a:pt x="886769" y="546990"/>
                    <a:pt x="873833" y="528869"/>
                  </a:cubicBezTo>
                  <a:cubicBezTo>
                    <a:pt x="884182" y="521103"/>
                    <a:pt x="884182" y="502983"/>
                    <a:pt x="873833" y="495217"/>
                  </a:cubicBezTo>
                  <a:cubicBezTo>
                    <a:pt x="894531" y="492628"/>
                    <a:pt x="907467" y="466741"/>
                    <a:pt x="915228" y="451209"/>
                  </a:cubicBezTo>
                  <a:cubicBezTo>
                    <a:pt x="917815" y="451209"/>
                    <a:pt x="920403" y="451209"/>
                    <a:pt x="920403" y="451209"/>
                  </a:cubicBezTo>
                  <a:cubicBezTo>
                    <a:pt x="922990" y="451209"/>
                    <a:pt x="922990" y="451209"/>
                    <a:pt x="925577" y="451209"/>
                  </a:cubicBezTo>
                  <a:cubicBezTo>
                    <a:pt x="925577" y="451209"/>
                    <a:pt x="928164" y="451209"/>
                    <a:pt x="928164" y="451209"/>
                  </a:cubicBezTo>
                  <a:cubicBezTo>
                    <a:pt x="938513" y="451209"/>
                    <a:pt x="946274" y="451209"/>
                    <a:pt x="948862" y="438266"/>
                  </a:cubicBezTo>
                  <a:cubicBezTo>
                    <a:pt x="951449" y="438266"/>
                    <a:pt x="951449" y="438266"/>
                    <a:pt x="951449" y="438266"/>
                  </a:cubicBezTo>
                  <a:cubicBezTo>
                    <a:pt x="956623" y="438266"/>
                    <a:pt x="961798" y="440855"/>
                    <a:pt x="969559" y="440855"/>
                  </a:cubicBezTo>
                  <a:cubicBezTo>
                    <a:pt x="974733" y="443443"/>
                    <a:pt x="979908" y="443443"/>
                    <a:pt x="985082" y="443443"/>
                  </a:cubicBezTo>
                  <a:cubicBezTo>
                    <a:pt x="987669" y="443443"/>
                    <a:pt x="992844" y="443443"/>
                    <a:pt x="998018" y="440855"/>
                  </a:cubicBezTo>
                  <a:cubicBezTo>
                    <a:pt x="1003192" y="448621"/>
                    <a:pt x="1008367" y="456387"/>
                    <a:pt x="1013541" y="456387"/>
                  </a:cubicBezTo>
                  <a:cubicBezTo>
                    <a:pt x="1013541" y="456387"/>
                    <a:pt x="1016128" y="456387"/>
                    <a:pt x="1016128" y="456387"/>
                  </a:cubicBezTo>
                  <a:cubicBezTo>
                    <a:pt x="1026477" y="438266"/>
                    <a:pt x="1010954" y="412379"/>
                    <a:pt x="1034239" y="396847"/>
                  </a:cubicBezTo>
                  <a:cubicBezTo>
                    <a:pt x="1029064" y="386493"/>
                    <a:pt x="1031652" y="376138"/>
                    <a:pt x="1034239" y="368372"/>
                  </a:cubicBezTo>
                  <a:cubicBezTo>
                    <a:pt x="1036826" y="365783"/>
                    <a:pt x="1036826" y="365783"/>
                    <a:pt x="1036826" y="365783"/>
                  </a:cubicBezTo>
                  <a:cubicBezTo>
                    <a:pt x="1039413" y="365783"/>
                    <a:pt x="1039413" y="368372"/>
                    <a:pt x="1042000" y="368372"/>
                  </a:cubicBezTo>
                  <a:cubicBezTo>
                    <a:pt x="1042000" y="370961"/>
                    <a:pt x="1044587" y="370961"/>
                    <a:pt x="1047175" y="370961"/>
                  </a:cubicBezTo>
                  <a:cubicBezTo>
                    <a:pt x="1047175" y="370961"/>
                    <a:pt x="1049762" y="370961"/>
                    <a:pt x="1049762" y="370961"/>
                  </a:cubicBezTo>
                  <a:cubicBezTo>
                    <a:pt x="1057523" y="365783"/>
                    <a:pt x="1054936" y="358017"/>
                    <a:pt x="1060111" y="352840"/>
                  </a:cubicBezTo>
                  <a:cubicBezTo>
                    <a:pt x="1060111" y="352840"/>
                    <a:pt x="1062698" y="352840"/>
                    <a:pt x="1062698" y="352840"/>
                  </a:cubicBezTo>
                  <a:cubicBezTo>
                    <a:pt x="1065285" y="352840"/>
                    <a:pt x="1067872" y="352840"/>
                    <a:pt x="1070459" y="352840"/>
                  </a:cubicBezTo>
                  <a:cubicBezTo>
                    <a:pt x="1073047" y="355429"/>
                    <a:pt x="1073047" y="355429"/>
                    <a:pt x="1075634" y="355429"/>
                  </a:cubicBezTo>
                  <a:cubicBezTo>
                    <a:pt x="1078221" y="355429"/>
                    <a:pt x="1078221" y="355429"/>
                    <a:pt x="1080808" y="355429"/>
                  </a:cubicBezTo>
                  <a:cubicBezTo>
                    <a:pt x="1088570" y="347663"/>
                    <a:pt x="1096331" y="347663"/>
                    <a:pt x="1101506" y="347663"/>
                  </a:cubicBezTo>
                  <a:close/>
                  <a:moveTo>
                    <a:pt x="555646" y="331788"/>
                  </a:moveTo>
                  <a:cubicBezTo>
                    <a:pt x="565700" y="339481"/>
                    <a:pt x="575755" y="357432"/>
                    <a:pt x="568214" y="365126"/>
                  </a:cubicBezTo>
                  <a:cubicBezTo>
                    <a:pt x="558160" y="359997"/>
                    <a:pt x="545592" y="339481"/>
                    <a:pt x="555646" y="331788"/>
                  </a:cubicBezTo>
                  <a:close/>
                  <a:moveTo>
                    <a:pt x="1313307" y="314325"/>
                  </a:moveTo>
                  <a:cubicBezTo>
                    <a:pt x="1315847" y="314325"/>
                    <a:pt x="1318387" y="314325"/>
                    <a:pt x="1318387" y="316905"/>
                  </a:cubicBezTo>
                  <a:cubicBezTo>
                    <a:pt x="1323467" y="324644"/>
                    <a:pt x="1315847" y="334963"/>
                    <a:pt x="1308227" y="334963"/>
                  </a:cubicBezTo>
                  <a:cubicBezTo>
                    <a:pt x="1308227" y="334963"/>
                    <a:pt x="1305687" y="332383"/>
                    <a:pt x="1303147" y="329803"/>
                  </a:cubicBezTo>
                  <a:cubicBezTo>
                    <a:pt x="1298067" y="322064"/>
                    <a:pt x="1308227" y="314325"/>
                    <a:pt x="1313307" y="314325"/>
                  </a:cubicBezTo>
                  <a:close/>
                  <a:moveTo>
                    <a:pt x="899804" y="298450"/>
                  </a:moveTo>
                  <a:cubicBezTo>
                    <a:pt x="899804" y="306387"/>
                    <a:pt x="907543" y="316971"/>
                    <a:pt x="897224" y="322263"/>
                  </a:cubicBezTo>
                  <a:cubicBezTo>
                    <a:pt x="886905" y="311679"/>
                    <a:pt x="899804" y="306387"/>
                    <a:pt x="899804" y="298450"/>
                  </a:cubicBezTo>
                  <a:close/>
                  <a:moveTo>
                    <a:pt x="721804" y="0"/>
                  </a:moveTo>
                  <a:cubicBezTo>
                    <a:pt x="724450" y="0"/>
                    <a:pt x="727096" y="2540"/>
                    <a:pt x="729742" y="7620"/>
                  </a:cubicBezTo>
                  <a:cubicBezTo>
                    <a:pt x="727096" y="10160"/>
                    <a:pt x="724450" y="12700"/>
                    <a:pt x="724450" y="12700"/>
                  </a:cubicBezTo>
                  <a:cubicBezTo>
                    <a:pt x="719158" y="12700"/>
                    <a:pt x="716513" y="10160"/>
                    <a:pt x="713867" y="2540"/>
                  </a:cubicBezTo>
                  <a:cubicBezTo>
                    <a:pt x="716513" y="2540"/>
                    <a:pt x="719158" y="0"/>
                    <a:pt x="721804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  <a:alpha val="60000"/>
                  </a:schemeClr>
                </a:gs>
                <a:gs pos="85000">
                  <a:schemeClr val="accent3">
                    <a:lumMod val="40000"/>
                    <a:lumOff val="60000"/>
                  </a:scheme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840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5302" y="235131"/>
            <a:ext cx="8596668" cy="1320800"/>
          </a:xfrm>
        </p:spPr>
        <p:txBody>
          <a:bodyPr>
            <a:normAutofit/>
          </a:bodyPr>
          <a:lstStyle/>
          <a:p>
            <a:r>
              <a:rPr lang="ru-RU" dirty="0" smtClean="0"/>
              <a:t>Наглядная демонстрация работы решения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364" y="1555931"/>
            <a:ext cx="6715125" cy="4775200"/>
          </a:xfrm>
        </p:spPr>
      </p:pic>
      <p:sp>
        <p:nvSpPr>
          <p:cNvPr id="8" name="TextBox 7"/>
          <p:cNvSpPr txBox="1"/>
          <p:nvPr/>
        </p:nvSpPr>
        <p:spPr>
          <a:xfrm>
            <a:off x="11739154" y="63311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9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60806">
            <a:off x="12482379" y="951587"/>
            <a:ext cx="1469118" cy="255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4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77334" y="1541417"/>
            <a:ext cx="6298232" cy="4499944"/>
          </a:xfrm>
        </p:spPr>
        <p:txBody>
          <a:bodyPr/>
          <a:lstStyle/>
          <a:p>
            <a:r>
              <a:rPr lang="ru-RU" dirty="0" smtClean="0"/>
              <a:t>Программная реализация редактора мобильных экранов и веб-сервисов достаточно примитивна, не удобна для пользователя, так как его возможности ограниченны, а функционал не интерактивный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256" y="2203858"/>
            <a:ext cx="2921057" cy="31750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39154" y="63311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5689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Экономический эффект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29366"/>
            <a:ext cx="8596668" cy="3880773"/>
          </a:xfrm>
        </p:spPr>
        <p:txBody>
          <a:bodyPr/>
          <a:lstStyle/>
          <a:p>
            <a:r>
              <a:rPr lang="ru-RU" dirty="0" smtClean="0"/>
              <a:t>Влияет ли решение на уменьшение организационных/операционных/человеческих ресурсах затрат компании /организации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739154" y="63311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6074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5486702" cy="717494"/>
          </a:xfrm>
        </p:spPr>
        <p:txBody>
          <a:bodyPr/>
          <a:lstStyle/>
          <a:p>
            <a:r>
              <a:rPr lang="ru-RU" dirty="0" smtClean="0"/>
              <a:t>Реализация </a:t>
            </a:r>
            <a:r>
              <a:rPr lang="ru-RU" dirty="0" smtClean="0"/>
              <a:t>решения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739154" y="63311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" name="AutoShape 2" descr="Web development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4" descr="Web development fre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6" descr="Web development free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22" name="Группа 21"/>
          <p:cNvGrpSpPr/>
          <p:nvPr/>
        </p:nvGrpSpPr>
        <p:grpSpPr>
          <a:xfrm>
            <a:off x="1246634" y="4195648"/>
            <a:ext cx="1300356" cy="1634550"/>
            <a:chOff x="1819372" y="3534596"/>
            <a:chExt cx="1300356" cy="1634550"/>
          </a:xfrm>
        </p:grpSpPr>
        <p:sp>
          <p:nvSpPr>
            <p:cNvPr id="9" name="TextBox 8"/>
            <p:cNvSpPr txBox="1"/>
            <p:nvPr/>
          </p:nvSpPr>
          <p:spPr>
            <a:xfrm>
              <a:off x="1819372" y="4799814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ru-RU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  <a:endParaRPr lang="ru-R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31" name="Picture 7" descr="C:\Users\Unicorn\Downloads\web-development (1)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2258" y="3534596"/>
              <a:ext cx="1177470" cy="1177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Группа 18"/>
          <p:cNvGrpSpPr/>
          <p:nvPr/>
        </p:nvGrpSpPr>
        <p:grpSpPr>
          <a:xfrm>
            <a:off x="7472090" y="1844556"/>
            <a:ext cx="1300356" cy="1553418"/>
            <a:chOff x="7159460" y="2141488"/>
            <a:chExt cx="1300356" cy="1553418"/>
          </a:xfrm>
        </p:grpSpPr>
        <p:sp>
          <p:nvSpPr>
            <p:cNvPr id="11" name="TextBox 10"/>
            <p:cNvSpPr txBox="1"/>
            <p:nvPr/>
          </p:nvSpPr>
          <p:spPr>
            <a:xfrm>
              <a:off x="7159460" y="3325574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ru-RU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Designer</a:t>
              </a:r>
              <a:endParaRPr lang="ru-R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32" name="Picture 8" descr="C:\Users\Unicorn\Downloads\graphic-design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8417" y="2141488"/>
              <a:ext cx="1162444" cy="1162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Группа 16"/>
          <p:cNvGrpSpPr/>
          <p:nvPr/>
        </p:nvGrpSpPr>
        <p:grpSpPr>
          <a:xfrm>
            <a:off x="7318202" y="4372183"/>
            <a:ext cx="1608133" cy="1458015"/>
            <a:chOff x="7169167" y="3747411"/>
            <a:chExt cx="1608133" cy="1458015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7169167" y="4836094"/>
              <a:ext cx="16081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 smtClean="0"/>
                <a:t>1,5 млн. руб.</a:t>
              </a:r>
              <a:endParaRPr lang="ru-RU" dirty="0"/>
            </a:p>
          </p:txBody>
        </p:sp>
        <p:pic>
          <p:nvPicPr>
            <p:cNvPr id="1033" name="Picture 9" descr="C:\Users\Unicorn\Downloads\dolla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6559" y="3747411"/>
              <a:ext cx="1273349" cy="1273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Группа 19"/>
          <p:cNvGrpSpPr/>
          <p:nvPr/>
        </p:nvGrpSpPr>
        <p:grpSpPr>
          <a:xfrm>
            <a:off x="4319080" y="4211321"/>
            <a:ext cx="1369286" cy="1618877"/>
            <a:chOff x="4130676" y="3307297"/>
            <a:chExt cx="1369286" cy="1618877"/>
          </a:xfrm>
        </p:grpSpPr>
        <p:sp>
          <p:nvSpPr>
            <p:cNvPr id="12" name="TextBox 11"/>
            <p:cNvSpPr txBox="1"/>
            <p:nvPr/>
          </p:nvSpPr>
          <p:spPr>
            <a:xfrm>
              <a:off x="4130676" y="4556842"/>
              <a:ext cx="1369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ru-RU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-4</a:t>
              </a: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dirty="0">
                  <a:latin typeface="Arial" panose="020B0604020202020204" pitchFamily="34" charset="0"/>
                  <a:cs typeface="Arial" panose="020B0604020202020204" pitchFamily="34" charset="0"/>
                </a:rPr>
                <a:t>месяца</a:t>
              </a:r>
            </a:p>
          </p:txBody>
        </p:sp>
        <p:pic>
          <p:nvPicPr>
            <p:cNvPr id="1034" name="Picture 10" descr="C:\Users\Unicorn\Downloads\chronome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8869" y="3307297"/>
              <a:ext cx="1172901" cy="1172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Группа 20"/>
          <p:cNvGrpSpPr/>
          <p:nvPr/>
        </p:nvGrpSpPr>
        <p:grpSpPr>
          <a:xfrm>
            <a:off x="4366369" y="1844556"/>
            <a:ext cx="1274708" cy="1644040"/>
            <a:chOff x="4503561" y="1844556"/>
            <a:chExt cx="1274708" cy="1644040"/>
          </a:xfrm>
        </p:grpSpPr>
        <p:sp>
          <p:nvSpPr>
            <p:cNvPr id="10" name="TextBox 9"/>
            <p:cNvSpPr txBox="1"/>
            <p:nvPr/>
          </p:nvSpPr>
          <p:spPr>
            <a:xfrm>
              <a:off x="4503561" y="3119264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 Backend</a:t>
              </a:r>
              <a:endParaRPr lang="ru-R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35" name="Picture 11" descr="C:\Users\Unicorn\Downloads\hacker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3561" y="1844556"/>
              <a:ext cx="1274708" cy="1274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Группа 22"/>
          <p:cNvGrpSpPr/>
          <p:nvPr/>
        </p:nvGrpSpPr>
        <p:grpSpPr>
          <a:xfrm>
            <a:off x="1073510" y="1844556"/>
            <a:ext cx="1646605" cy="1793709"/>
            <a:chOff x="1134953" y="1869048"/>
            <a:chExt cx="1646605" cy="1793709"/>
          </a:xfrm>
        </p:grpSpPr>
        <p:sp>
          <p:nvSpPr>
            <p:cNvPr id="5" name="TextBox 4"/>
            <p:cNvSpPr txBox="1"/>
            <p:nvPr/>
          </p:nvSpPr>
          <p:spPr>
            <a:xfrm>
              <a:off x="1134953" y="3016426"/>
              <a:ext cx="16466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ru-RU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Mobile-dev</a:t>
              </a:r>
            </a:p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(Android, iOS)</a:t>
              </a:r>
              <a:endParaRPr lang="ru-R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36" name="Picture 12" descr="C:\Users\Unicorn\Downloads\android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8562" y="1869048"/>
              <a:ext cx="1099386" cy="1099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114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4548" y="1045029"/>
            <a:ext cx="8099455" cy="1140823"/>
          </a:xfrm>
        </p:spPr>
        <p:txBody>
          <a:bodyPr/>
          <a:lstStyle/>
          <a:p>
            <a:r>
              <a:rPr lang="ru-RU" dirty="0" smtClean="0"/>
              <a:t>Масштабируемость решения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739154" y="63311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05785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31025" y="242965"/>
            <a:ext cx="5324701" cy="893625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Наша команда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9" t="19746" r="10042"/>
          <a:stretch/>
        </p:blipFill>
        <p:spPr>
          <a:xfrm>
            <a:off x="7964680" y="1411665"/>
            <a:ext cx="2119358" cy="2427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7"/>
          <a:stretch/>
        </p:blipFill>
        <p:spPr>
          <a:xfrm>
            <a:off x="804543" y="1391302"/>
            <a:ext cx="1996132" cy="2447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789" y="5178490"/>
            <a:ext cx="1232185" cy="123218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655441" y="63941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1026" name="Picture 2" descr="C:\Users\Unicorn\Desktop\Цифровой прорыв\Дальневосточный - Камчатские хацкеры)\work\presentation\photo_2020-10-03_18-50-10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2" t="8313" r="28221" b="600"/>
          <a:stretch/>
        </p:blipFill>
        <p:spPr bwMode="auto">
          <a:xfrm>
            <a:off x="4095224" y="1411665"/>
            <a:ext cx="2257532" cy="2427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Прямоугольник 50"/>
          <p:cNvSpPr/>
          <p:nvPr/>
        </p:nvSpPr>
        <p:spPr>
          <a:xfrm>
            <a:off x="769035" y="4009808"/>
            <a:ext cx="2067148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Перелыгина </a:t>
            </a:r>
            <a:endParaRPr 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ctr"/>
            <a:r>
              <a:rPr lang="ru-R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Вера Николаевна</a:t>
            </a:r>
            <a:endParaRPr 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Frontend</a:t>
            </a:r>
            <a:endParaRPr lang="ru-RU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7714353" y="4009808"/>
            <a:ext cx="262001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Пчелинцева</a:t>
            </a:r>
            <a:r>
              <a:rPr lang="ru-R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ru-RU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Еватерина</a:t>
            </a:r>
            <a:r>
              <a:rPr lang="ru-R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Михайловна</a:t>
            </a:r>
            <a:endParaRPr lang="ru-RU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Design</a:t>
            </a:r>
            <a:endParaRPr lang="ru-RU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4104475" y="4040586"/>
            <a:ext cx="223903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Пешков Игорь Александрович</a:t>
            </a:r>
            <a:endParaRPr 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Fullstack</a:t>
            </a:r>
            <a:endParaRPr lang="ru-RU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837652" y="5094902"/>
            <a:ext cx="1929915" cy="232543"/>
            <a:chOff x="602892" y="5094902"/>
            <a:chExt cx="1929915" cy="232543"/>
          </a:xfrm>
        </p:grpSpPr>
        <p:pic>
          <p:nvPicPr>
            <p:cNvPr id="55" name="Picture 11" descr="C:\Users\Unicorn\Desktop\Цифровой прорыв\Хакатон 1 - Nova Solis\презентация\исходники, сопутствующие материалы\иконки\phone-call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892" y="5094902"/>
              <a:ext cx="210755" cy="210755"/>
            </a:xfrm>
            <a:prstGeom prst="rect">
              <a:avLst/>
            </a:prstGeom>
            <a:solidFill>
              <a:schemeClr val="bg1"/>
            </a:solidFill>
            <a:extLst/>
          </p:spPr>
        </p:pic>
        <p:sp>
          <p:nvSpPr>
            <p:cNvPr id="65" name="Объект 7"/>
            <p:cNvSpPr txBox="1">
              <a:spLocks/>
            </p:cNvSpPr>
            <p:nvPr/>
          </p:nvSpPr>
          <p:spPr>
            <a:xfrm>
              <a:off x="602892" y="5094902"/>
              <a:ext cx="1929915" cy="2325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Roboto" panose="02000000000000000000" pitchFamily="2" charset="0"/>
                  <a:cs typeface="Arial" panose="020B0604020202020204" pitchFamily="34" charset="0"/>
                </a:rPr>
                <a:t>+7 (914) 620-08-94</a:t>
              </a:r>
              <a:endParaRPr lang="ru-RU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7863817" y="5746030"/>
            <a:ext cx="2470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Камчатский край, </a:t>
            </a:r>
          </a:p>
          <a:p>
            <a:pPr algn="r"/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Петропавловск-Камчатский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4178513" y="5094902"/>
            <a:ext cx="2090954" cy="232543"/>
            <a:chOff x="4210907" y="5073114"/>
            <a:chExt cx="2090954" cy="232543"/>
          </a:xfrm>
        </p:grpSpPr>
        <p:sp>
          <p:nvSpPr>
            <p:cNvPr id="50" name="Объект 7"/>
            <p:cNvSpPr txBox="1">
              <a:spLocks/>
            </p:cNvSpPr>
            <p:nvPr/>
          </p:nvSpPr>
          <p:spPr>
            <a:xfrm>
              <a:off x="4210907" y="5073114"/>
              <a:ext cx="2090954" cy="2325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60000">
                <a:spcBef>
                  <a:spcPts val="0"/>
                </a:spcBef>
              </a:pPr>
              <a:r>
                <a:rPr lang="ru-RU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7(914)780-18-23</a:t>
              </a:r>
              <a:endParaRPr lang="ru-RU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66" name="Picture 11" descr="C:\Users\Unicorn\Desktop\Цифровой прорыв\Хакатон 1 - Nova Solis\презентация\исходники, сопутствующие материалы\иконки\phone-call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5980" y="5084007"/>
              <a:ext cx="210755" cy="210755"/>
            </a:xfrm>
            <a:prstGeom prst="rect">
              <a:avLst/>
            </a:prstGeom>
            <a:solidFill>
              <a:schemeClr val="bg1"/>
            </a:solidFill>
            <a:extLst/>
          </p:spPr>
        </p:pic>
      </p:grpSp>
      <p:grpSp>
        <p:nvGrpSpPr>
          <p:cNvPr id="6" name="Группа 5"/>
          <p:cNvGrpSpPr/>
          <p:nvPr/>
        </p:nvGrpSpPr>
        <p:grpSpPr>
          <a:xfrm>
            <a:off x="8064349" y="5094902"/>
            <a:ext cx="1920021" cy="232543"/>
            <a:chOff x="7782329" y="5062219"/>
            <a:chExt cx="1920021" cy="232543"/>
          </a:xfrm>
        </p:grpSpPr>
        <p:sp>
          <p:nvSpPr>
            <p:cNvPr id="64" name="Объект 7"/>
            <p:cNvSpPr txBox="1">
              <a:spLocks/>
            </p:cNvSpPr>
            <p:nvPr/>
          </p:nvSpPr>
          <p:spPr>
            <a:xfrm>
              <a:off x="8041636" y="5062219"/>
              <a:ext cx="1660714" cy="2325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+7(914)782-84-43</a:t>
              </a:r>
            </a:p>
          </p:txBody>
        </p:sp>
        <p:pic>
          <p:nvPicPr>
            <p:cNvPr id="67" name="Picture 11" descr="C:\Users\Unicorn\Desktop\Цифровой прорыв\Хакатон 1 - Nova Solis\презентация\исходники, сопутствующие материалы\иконки\phone-call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2329" y="5073114"/>
              <a:ext cx="210755" cy="210755"/>
            </a:xfrm>
            <a:prstGeom prst="rect">
              <a:avLst/>
            </a:prstGeom>
            <a:solidFill>
              <a:schemeClr val="bg1"/>
            </a:solidFill>
            <a:extLst/>
          </p:spPr>
        </p:pic>
      </p:grpSp>
    </p:spTree>
    <p:extLst>
      <p:ext uri="{BB962C8B-B14F-4D97-AF65-F5344CB8AC3E}">
        <p14:creationId xmlns:p14="http://schemas.microsoft.com/office/powerpoint/2010/main" val="132045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0" t="20609" r="17181" b="12626"/>
          <a:stretch/>
        </p:blipFill>
        <p:spPr>
          <a:xfrm>
            <a:off x="2628431" y="1517596"/>
            <a:ext cx="1829528" cy="23261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2931025" y="295148"/>
            <a:ext cx="5324701" cy="86798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Наша команда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703" y="4939115"/>
            <a:ext cx="1271451" cy="133013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1" b="21566"/>
          <a:stretch/>
        </p:blipFill>
        <p:spPr>
          <a:xfrm>
            <a:off x="6169737" y="1505912"/>
            <a:ext cx="2012314" cy="23261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1739154" y="63311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454437" y="4009808"/>
            <a:ext cx="2067148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Яровая Светлана Викторовна</a:t>
            </a:r>
            <a:endParaRPr 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Presentation</a:t>
            </a:r>
            <a:endParaRPr lang="ru-RU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4" name="Группа 13"/>
          <p:cNvGrpSpPr/>
          <p:nvPr/>
        </p:nvGrpSpPr>
        <p:grpSpPr>
          <a:xfrm>
            <a:off x="2523054" y="5094902"/>
            <a:ext cx="1929915" cy="232543"/>
            <a:chOff x="602892" y="5094902"/>
            <a:chExt cx="1929915" cy="232543"/>
          </a:xfrm>
        </p:grpSpPr>
        <p:pic>
          <p:nvPicPr>
            <p:cNvPr id="15" name="Picture 11" descr="C:\Users\Unicorn\Desktop\Цифровой прорыв\Хакатон 1 - Nova Solis\презентация\исходники, сопутствующие материалы\иконки\phone-call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892" y="5094902"/>
              <a:ext cx="210755" cy="210755"/>
            </a:xfrm>
            <a:prstGeom prst="rect">
              <a:avLst/>
            </a:prstGeom>
            <a:solidFill>
              <a:schemeClr val="bg1"/>
            </a:solidFill>
            <a:extLst/>
          </p:spPr>
        </p:pic>
        <p:sp>
          <p:nvSpPr>
            <p:cNvPr id="16" name="Объект 7"/>
            <p:cNvSpPr txBox="1">
              <a:spLocks/>
            </p:cNvSpPr>
            <p:nvPr/>
          </p:nvSpPr>
          <p:spPr>
            <a:xfrm>
              <a:off x="602892" y="5094902"/>
              <a:ext cx="1929915" cy="2325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Roboto" panose="02000000000000000000" pitchFamily="2" charset="0"/>
                  <a:cs typeface="Arial" panose="020B0604020202020204" pitchFamily="34" charset="0"/>
                </a:rPr>
                <a:t>+7 (914) </a:t>
              </a:r>
              <a:r>
                <a:rPr 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Roboto" panose="02000000000000000000" pitchFamily="2" charset="0"/>
                  <a:cs typeface="Arial" panose="020B0604020202020204" pitchFamily="34" charset="0"/>
                </a:rPr>
                <a:t>648-92-08</a:t>
              </a:r>
              <a:endParaRPr lang="ru-RU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Прямоугольник 16"/>
          <p:cNvSpPr/>
          <p:nvPr/>
        </p:nvSpPr>
        <p:spPr>
          <a:xfrm>
            <a:off x="6055930" y="4009808"/>
            <a:ext cx="2239928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Бороздина Наталья </a:t>
            </a:r>
            <a:r>
              <a:rPr lang="ru-R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Викторовна</a:t>
            </a:r>
            <a:endParaRPr lang="ru-RU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Presentation</a:t>
            </a:r>
            <a:endParaRPr lang="ru-RU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6210937" y="5094902"/>
            <a:ext cx="1929915" cy="232543"/>
            <a:chOff x="602892" y="5094902"/>
            <a:chExt cx="1929915" cy="232543"/>
          </a:xfrm>
        </p:grpSpPr>
        <p:pic>
          <p:nvPicPr>
            <p:cNvPr id="19" name="Picture 11" descr="C:\Users\Unicorn\Desktop\Цифровой прорыв\Хакатон 1 - Nova Solis\презентация\исходники, сопутствующие материалы\иконки\phone-call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892" y="5094902"/>
              <a:ext cx="210755" cy="210755"/>
            </a:xfrm>
            <a:prstGeom prst="rect">
              <a:avLst/>
            </a:prstGeom>
            <a:solidFill>
              <a:schemeClr val="bg1"/>
            </a:solidFill>
            <a:extLst/>
          </p:spPr>
        </p:pic>
        <p:sp>
          <p:nvSpPr>
            <p:cNvPr id="20" name="Объект 7"/>
            <p:cNvSpPr txBox="1">
              <a:spLocks/>
            </p:cNvSpPr>
            <p:nvPr/>
          </p:nvSpPr>
          <p:spPr>
            <a:xfrm>
              <a:off x="602892" y="5094902"/>
              <a:ext cx="1929915" cy="2325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Roboto" panose="02000000000000000000" pitchFamily="2" charset="0"/>
                  <a:cs typeface="Arial" panose="020B0604020202020204" pitchFamily="34" charset="0"/>
                </a:rPr>
                <a:t>+7 (914) </a:t>
              </a:r>
              <a:r>
                <a:rPr lang="ru-RU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Roboto" panose="02000000000000000000" pitchFamily="2" charset="0"/>
                  <a:cs typeface="Arial" panose="020B0604020202020204" pitchFamily="34" charset="0"/>
                </a:rPr>
                <a:t>091</a:t>
              </a:r>
              <a:r>
                <a:rPr 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Roboto" panose="02000000000000000000" pitchFamily="2" charset="0"/>
                  <a:cs typeface="Arial" panose="020B0604020202020204" pitchFamily="34" charset="0"/>
                </a:rPr>
                <a:t>-</a:t>
              </a:r>
              <a:r>
                <a:rPr lang="ru-RU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Roboto" panose="02000000000000000000" pitchFamily="2" charset="0"/>
                  <a:cs typeface="Arial" panose="020B0604020202020204" pitchFamily="34" charset="0"/>
                </a:rPr>
                <a:t>71</a:t>
              </a:r>
              <a:r>
                <a:rPr 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Roboto" panose="02000000000000000000" pitchFamily="2" charset="0"/>
                  <a:cs typeface="Arial" panose="020B0604020202020204" pitchFamily="34" charset="0"/>
                </a:rPr>
                <a:t>-</a:t>
              </a:r>
              <a:r>
                <a:rPr lang="ru-RU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Roboto" panose="02000000000000000000" pitchFamily="2" charset="0"/>
                  <a:cs typeface="Arial" panose="020B0604020202020204" pitchFamily="34" charset="0"/>
                </a:rPr>
                <a:t>33</a:t>
              </a:r>
              <a:endParaRPr lang="ru-RU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8295858" y="5746030"/>
            <a:ext cx="2038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Сахалинская область,</a:t>
            </a:r>
          </a:p>
          <a:p>
            <a:pPr algn="r"/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г. Макаров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51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133" y="505096"/>
            <a:ext cx="10058400" cy="870857"/>
          </a:xfrm>
        </p:spPr>
        <p:txBody>
          <a:bodyPr/>
          <a:lstStyle/>
          <a:p>
            <a:r>
              <a:rPr lang="ru-RU" dirty="0" smtClean="0"/>
              <a:t>Почему мы должны победить?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06133" y="1867989"/>
            <a:ext cx="5839578" cy="4828902"/>
          </a:xfrm>
        </p:spPr>
        <p:txBody>
          <a:bodyPr>
            <a:no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Мы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молодая и перспективная молодежь Дальнего Востока. </a:t>
            </a:r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Камчатка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Сахалин это часть нашей большой необъятной страны. Наша командная работа нацелена на обеспечение динамки цифровизации во всех сферах жизни и отраслях экономики, чтобы уже в обозримой перспективе приблизиться к выполнению национальной цели, сформулированной Президентом страны, и чтобы все наши цифровые инициативы помогли достичь качественного улучшения в жизни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людей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17"/>
          <p:cNvGrpSpPr/>
          <p:nvPr/>
        </p:nvGrpSpPr>
        <p:grpSpPr>
          <a:xfrm flipH="1">
            <a:off x="6626085" y="1230765"/>
            <a:ext cx="5565915" cy="5627235"/>
            <a:chOff x="0" y="437322"/>
            <a:chExt cx="6361702" cy="6431791"/>
          </a:xfrm>
        </p:grpSpPr>
        <p:grpSp>
          <p:nvGrpSpPr>
            <p:cNvPr id="7" name="Group 18"/>
            <p:cNvGrpSpPr/>
            <p:nvPr/>
          </p:nvGrpSpPr>
          <p:grpSpPr>
            <a:xfrm>
              <a:off x="0" y="2211070"/>
              <a:ext cx="4953132" cy="4658043"/>
              <a:chOff x="0" y="2211070"/>
              <a:chExt cx="4953132" cy="4658043"/>
            </a:xfrm>
          </p:grpSpPr>
          <p:sp>
            <p:nvSpPr>
              <p:cNvPr id="17" name="Freeform 172"/>
              <p:cNvSpPr>
                <a:spLocks/>
              </p:cNvSpPr>
              <p:nvPr/>
            </p:nvSpPr>
            <p:spPr bwMode="auto">
              <a:xfrm flipH="1">
                <a:off x="1980378" y="5918269"/>
                <a:ext cx="1014234" cy="950844"/>
              </a:xfrm>
              <a:custGeom>
                <a:avLst/>
                <a:gdLst>
                  <a:gd name="T0" fmla="*/ 0 w 376"/>
                  <a:gd name="T1" fmla="*/ 69 h 352"/>
                  <a:gd name="T2" fmla="*/ 250 w 376"/>
                  <a:gd name="T3" fmla="*/ 5 h 352"/>
                  <a:gd name="T4" fmla="*/ 376 w 376"/>
                  <a:gd name="T5" fmla="*/ 352 h 352"/>
                  <a:gd name="T6" fmla="*/ 103 w 376"/>
                  <a:gd name="T7" fmla="*/ 352 h 352"/>
                  <a:gd name="T8" fmla="*/ 0 w 376"/>
                  <a:gd name="T9" fmla="*/ 69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6" h="352">
                    <a:moveTo>
                      <a:pt x="0" y="69"/>
                    </a:moveTo>
                    <a:cubicBezTo>
                      <a:pt x="0" y="69"/>
                      <a:pt x="256" y="13"/>
                      <a:pt x="250" y="5"/>
                    </a:cubicBezTo>
                    <a:cubicBezTo>
                      <a:pt x="247" y="0"/>
                      <a:pt x="319" y="198"/>
                      <a:pt x="376" y="352"/>
                    </a:cubicBezTo>
                    <a:cubicBezTo>
                      <a:pt x="103" y="352"/>
                      <a:pt x="103" y="352"/>
                      <a:pt x="103" y="352"/>
                    </a:cubicBezTo>
                    <a:lnTo>
                      <a:pt x="0" y="69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Freeform 173"/>
              <p:cNvSpPr>
                <a:spLocks/>
              </p:cNvSpPr>
              <p:nvPr/>
            </p:nvSpPr>
            <p:spPr bwMode="auto">
              <a:xfrm flipH="1">
                <a:off x="1980379" y="5920455"/>
                <a:ext cx="675427" cy="948658"/>
              </a:xfrm>
              <a:custGeom>
                <a:avLst/>
                <a:gdLst>
                  <a:gd name="T0" fmla="*/ 0 w 250"/>
                  <a:gd name="T1" fmla="*/ 39 h 351"/>
                  <a:gd name="T2" fmla="*/ 124 w 250"/>
                  <a:gd name="T3" fmla="*/ 4 h 351"/>
                  <a:gd name="T4" fmla="*/ 250 w 250"/>
                  <a:gd name="T5" fmla="*/ 351 h 351"/>
                  <a:gd name="T6" fmla="*/ 114 w 250"/>
                  <a:gd name="T7" fmla="*/ 351 h 351"/>
                  <a:gd name="T8" fmla="*/ 0 w 250"/>
                  <a:gd name="T9" fmla="*/ 39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351">
                    <a:moveTo>
                      <a:pt x="0" y="39"/>
                    </a:moveTo>
                    <a:cubicBezTo>
                      <a:pt x="64" y="24"/>
                      <a:pt x="129" y="10"/>
                      <a:pt x="124" y="4"/>
                    </a:cubicBezTo>
                    <a:cubicBezTo>
                      <a:pt x="121" y="0"/>
                      <a:pt x="194" y="197"/>
                      <a:pt x="250" y="351"/>
                    </a:cubicBezTo>
                    <a:cubicBezTo>
                      <a:pt x="114" y="351"/>
                      <a:pt x="114" y="351"/>
                      <a:pt x="114" y="351"/>
                    </a:cubicBez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19" name="Group 30"/>
              <p:cNvGrpSpPr/>
              <p:nvPr/>
            </p:nvGrpSpPr>
            <p:grpSpPr>
              <a:xfrm>
                <a:off x="0" y="2211070"/>
                <a:ext cx="4953132" cy="4271148"/>
                <a:chOff x="0" y="2211070"/>
                <a:chExt cx="4953132" cy="4271148"/>
              </a:xfrm>
            </p:grpSpPr>
            <p:sp>
              <p:nvSpPr>
                <p:cNvPr id="20" name="Freeform 5"/>
                <p:cNvSpPr>
                  <a:spLocks/>
                </p:cNvSpPr>
                <p:nvPr/>
              </p:nvSpPr>
              <p:spPr bwMode="auto">
                <a:xfrm flipH="1">
                  <a:off x="865596" y="4855947"/>
                  <a:ext cx="2185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1 w 1"/>
                    <a:gd name="T4" fmla="*/ 1 w 1"/>
                    <a:gd name="T5" fmla="*/ 1 w 1"/>
                    <a:gd name="T6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1" name="Freeform 7"/>
                <p:cNvSpPr>
                  <a:spLocks/>
                </p:cNvSpPr>
                <p:nvPr/>
              </p:nvSpPr>
              <p:spPr bwMode="auto">
                <a:xfrm flipH="1">
                  <a:off x="2238309" y="5916083"/>
                  <a:ext cx="0" cy="2185"/>
                </a:xfrm>
                <a:custGeom>
                  <a:avLst/>
                  <a:gdLst>
                    <a:gd name="T0" fmla="*/ 0 h 1"/>
                    <a:gd name="T1" fmla="*/ 1 h 1"/>
                    <a:gd name="T2" fmla="*/ 1 h 1"/>
                    <a:gd name="T3" fmla="*/ 1 h 1"/>
                    <a:gd name="T4" fmla="*/ 0 h 1"/>
                    <a:gd name="T5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2" name="Freeform 8"/>
                <p:cNvSpPr>
                  <a:spLocks/>
                </p:cNvSpPr>
                <p:nvPr/>
              </p:nvSpPr>
              <p:spPr bwMode="auto">
                <a:xfrm flipH="1">
                  <a:off x="537719" y="3107268"/>
                  <a:ext cx="3324675" cy="3125764"/>
                </a:xfrm>
                <a:custGeom>
                  <a:avLst/>
                  <a:gdLst>
                    <a:gd name="T0" fmla="*/ 25 w 1231"/>
                    <a:gd name="T1" fmla="*/ 615 h 1158"/>
                    <a:gd name="T2" fmla="*/ 799 w 1231"/>
                    <a:gd name="T3" fmla="*/ 16 h 1158"/>
                    <a:gd name="T4" fmla="*/ 867 w 1231"/>
                    <a:gd name="T5" fmla="*/ 25 h 1158"/>
                    <a:gd name="T6" fmla="*/ 1214 w 1231"/>
                    <a:gd name="T7" fmla="*/ 474 h 1158"/>
                    <a:gd name="T8" fmla="*/ 1206 w 1231"/>
                    <a:gd name="T9" fmla="*/ 542 h 1158"/>
                    <a:gd name="T10" fmla="*/ 432 w 1231"/>
                    <a:gd name="T11" fmla="*/ 1141 h 1158"/>
                    <a:gd name="T12" fmla="*/ 363 w 1231"/>
                    <a:gd name="T13" fmla="*/ 1133 h 1158"/>
                    <a:gd name="T14" fmla="*/ 16 w 1231"/>
                    <a:gd name="T15" fmla="*/ 684 h 1158"/>
                    <a:gd name="T16" fmla="*/ 25 w 1231"/>
                    <a:gd name="T17" fmla="*/ 615 h 1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31" h="1158">
                      <a:moveTo>
                        <a:pt x="25" y="615"/>
                      </a:moveTo>
                      <a:cubicBezTo>
                        <a:pt x="799" y="16"/>
                        <a:pt x="799" y="16"/>
                        <a:pt x="799" y="16"/>
                      </a:cubicBezTo>
                      <a:cubicBezTo>
                        <a:pt x="820" y="0"/>
                        <a:pt x="851" y="4"/>
                        <a:pt x="867" y="25"/>
                      </a:cubicBezTo>
                      <a:cubicBezTo>
                        <a:pt x="1214" y="474"/>
                        <a:pt x="1214" y="474"/>
                        <a:pt x="1214" y="474"/>
                      </a:cubicBezTo>
                      <a:cubicBezTo>
                        <a:pt x="1231" y="495"/>
                        <a:pt x="1227" y="526"/>
                        <a:pt x="1206" y="542"/>
                      </a:cubicBezTo>
                      <a:cubicBezTo>
                        <a:pt x="432" y="1141"/>
                        <a:pt x="432" y="1141"/>
                        <a:pt x="432" y="1141"/>
                      </a:cubicBezTo>
                      <a:cubicBezTo>
                        <a:pt x="410" y="1158"/>
                        <a:pt x="380" y="1154"/>
                        <a:pt x="363" y="1133"/>
                      </a:cubicBezTo>
                      <a:cubicBezTo>
                        <a:pt x="16" y="684"/>
                        <a:pt x="16" y="684"/>
                        <a:pt x="16" y="684"/>
                      </a:cubicBezTo>
                      <a:cubicBezTo>
                        <a:pt x="0" y="663"/>
                        <a:pt x="3" y="632"/>
                        <a:pt x="25" y="615"/>
                      </a:cubicBezTo>
                      <a:close/>
                    </a:path>
                  </a:pathLst>
                </a:custGeom>
                <a:solidFill>
                  <a:srgbClr val="D0D2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3" name="Freeform 9"/>
                <p:cNvSpPr>
                  <a:spLocks/>
                </p:cNvSpPr>
                <p:nvPr/>
              </p:nvSpPr>
              <p:spPr bwMode="auto">
                <a:xfrm flipH="1">
                  <a:off x="1840483" y="3255906"/>
                  <a:ext cx="1809883" cy="1420802"/>
                </a:xfrm>
                <a:custGeom>
                  <a:avLst/>
                  <a:gdLst>
                    <a:gd name="T0" fmla="*/ 0 w 828"/>
                    <a:gd name="T1" fmla="*/ 629 h 650"/>
                    <a:gd name="T2" fmla="*/ 812 w 828"/>
                    <a:gd name="T3" fmla="*/ 0 h 650"/>
                    <a:gd name="T4" fmla="*/ 828 w 828"/>
                    <a:gd name="T5" fmla="*/ 21 h 650"/>
                    <a:gd name="T6" fmla="*/ 16 w 828"/>
                    <a:gd name="T7" fmla="*/ 650 h 650"/>
                    <a:gd name="T8" fmla="*/ 0 w 828"/>
                    <a:gd name="T9" fmla="*/ 629 h 6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8" h="650">
                      <a:moveTo>
                        <a:pt x="0" y="629"/>
                      </a:moveTo>
                      <a:lnTo>
                        <a:pt x="812" y="0"/>
                      </a:lnTo>
                      <a:lnTo>
                        <a:pt x="828" y="21"/>
                      </a:lnTo>
                      <a:lnTo>
                        <a:pt x="16" y="650"/>
                      </a:lnTo>
                      <a:lnTo>
                        <a:pt x="0" y="629"/>
                      </a:lnTo>
                      <a:close/>
                    </a:path>
                  </a:pathLst>
                </a:custGeom>
                <a:solidFill>
                  <a:srgbClr val="585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4" name="Freeform 10"/>
                <p:cNvSpPr>
                  <a:spLocks/>
                </p:cNvSpPr>
                <p:nvPr/>
              </p:nvSpPr>
              <p:spPr bwMode="auto">
                <a:xfrm flipH="1">
                  <a:off x="996747" y="3371755"/>
                  <a:ext cx="2607717" cy="2338858"/>
                </a:xfrm>
                <a:custGeom>
                  <a:avLst/>
                  <a:gdLst>
                    <a:gd name="T0" fmla="*/ 0 w 1193"/>
                    <a:gd name="T1" fmla="*/ 703 h 1070"/>
                    <a:gd name="T2" fmla="*/ 908 w 1193"/>
                    <a:gd name="T3" fmla="*/ 0 h 1070"/>
                    <a:gd name="T4" fmla="*/ 1193 w 1193"/>
                    <a:gd name="T5" fmla="*/ 368 h 1070"/>
                    <a:gd name="T6" fmla="*/ 285 w 1193"/>
                    <a:gd name="T7" fmla="*/ 1070 h 1070"/>
                    <a:gd name="T8" fmla="*/ 0 w 1193"/>
                    <a:gd name="T9" fmla="*/ 703 h 10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93" h="1070">
                      <a:moveTo>
                        <a:pt x="0" y="703"/>
                      </a:moveTo>
                      <a:lnTo>
                        <a:pt x="908" y="0"/>
                      </a:lnTo>
                      <a:lnTo>
                        <a:pt x="1193" y="368"/>
                      </a:lnTo>
                      <a:lnTo>
                        <a:pt x="285" y="1070"/>
                      </a:lnTo>
                      <a:lnTo>
                        <a:pt x="0" y="703"/>
                      </a:lnTo>
                      <a:close/>
                    </a:path>
                  </a:pathLst>
                </a:custGeom>
                <a:solidFill>
                  <a:srgbClr val="92949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5" name="Freeform 11"/>
                <p:cNvSpPr>
                  <a:spLocks/>
                </p:cNvSpPr>
                <p:nvPr/>
              </p:nvSpPr>
              <p:spPr bwMode="auto">
                <a:xfrm flipH="1">
                  <a:off x="1573811" y="3430774"/>
                  <a:ext cx="168310" cy="155195"/>
                </a:xfrm>
                <a:custGeom>
                  <a:avLst/>
                  <a:gdLst>
                    <a:gd name="T0" fmla="*/ 14 w 62"/>
                    <a:gd name="T1" fmla="*/ 55 h 57"/>
                    <a:gd name="T2" fmla="*/ 19 w 62"/>
                    <a:gd name="T3" fmla="*/ 55 h 57"/>
                    <a:gd name="T4" fmla="*/ 60 w 62"/>
                    <a:gd name="T5" fmla="*/ 24 h 57"/>
                    <a:gd name="T6" fmla="*/ 61 w 62"/>
                    <a:gd name="T7" fmla="*/ 19 h 57"/>
                    <a:gd name="T8" fmla="*/ 48 w 62"/>
                    <a:gd name="T9" fmla="*/ 2 h 57"/>
                    <a:gd name="T10" fmla="*/ 43 w 62"/>
                    <a:gd name="T11" fmla="*/ 2 h 57"/>
                    <a:gd name="T12" fmla="*/ 2 w 62"/>
                    <a:gd name="T13" fmla="*/ 33 h 57"/>
                    <a:gd name="T14" fmla="*/ 1 w 62"/>
                    <a:gd name="T15" fmla="*/ 38 h 57"/>
                    <a:gd name="T16" fmla="*/ 14 w 62"/>
                    <a:gd name="T17" fmla="*/ 55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" h="57">
                      <a:moveTo>
                        <a:pt x="14" y="55"/>
                      </a:moveTo>
                      <a:cubicBezTo>
                        <a:pt x="15" y="56"/>
                        <a:pt x="18" y="57"/>
                        <a:pt x="19" y="55"/>
                      </a:cubicBezTo>
                      <a:cubicBezTo>
                        <a:pt x="60" y="24"/>
                        <a:pt x="60" y="24"/>
                        <a:pt x="60" y="24"/>
                      </a:cubicBezTo>
                      <a:cubicBezTo>
                        <a:pt x="62" y="23"/>
                        <a:pt x="62" y="20"/>
                        <a:pt x="61" y="19"/>
                      </a:cubicBezTo>
                      <a:cubicBezTo>
                        <a:pt x="48" y="2"/>
                        <a:pt x="48" y="2"/>
                        <a:pt x="48" y="2"/>
                      </a:cubicBezTo>
                      <a:cubicBezTo>
                        <a:pt x="47" y="1"/>
                        <a:pt x="45" y="0"/>
                        <a:pt x="43" y="2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0" y="35"/>
                        <a:pt x="0" y="37"/>
                        <a:pt x="1" y="38"/>
                      </a:cubicBezTo>
                      <a:lnTo>
                        <a:pt x="14" y="55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6" name="Freeform 12"/>
                <p:cNvSpPr>
                  <a:spLocks/>
                </p:cNvSpPr>
                <p:nvPr/>
              </p:nvSpPr>
              <p:spPr bwMode="auto">
                <a:xfrm flipH="1">
                  <a:off x="1711520" y="3540066"/>
                  <a:ext cx="168310" cy="150823"/>
                </a:xfrm>
                <a:custGeom>
                  <a:avLst/>
                  <a:gdLst>
                    <a:gd name="T0" fmla="*/ 14 w 62"/>
                    <a:gd name="T1" fmla="*/ 55 h 56"/>
                    <a:gd name="T2" fmla="*/ 19 w 62"/>
                    <a:gd name="T3" fmla="*/ 55 h 56"/>
                    <a:gd name="T4" fmla="*/ 60 w 62"/>
                    <a:gd name="T5" fmla="*/ 24 h 56"/>
                    <a:gd name="T6" fmla="*/ 60 w 62"/>
                    <a:gd name="T7" fmla="*/ 18 h 56"/>
                    <a:gd name="T8" fmla="*/ 48 w 62"/>
                    <a:gd name="T9" fmla="*/ 2 h 56"/>
                    <a:gd name="T10" fmla="*/ 43 w 62"/>
                    <a:gd name="T11" fmla="*/ 1 h 56"/>
                    <a:gd name="T12" fmla="*/ 2 w 62"/>
                    <a:gd name="T13" fmla="*/ 33 h 56"/>
                    <a:gd name="T14" fmla="*/ 1 w 62"/>
                    <a:gd name="T15" fmla="*/ 38 h 56"/>
                    <a:gd name="T16" fmla="*/ 14 w 62"/>
                    <a:gd name="T17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" h="56">
                      <a:moveTo>
                        <a:pt x="14" y="55"/>
                      </a:moveTo>
                      <a:cubicBezTo>
                        <a:pt x="15" y="56"/>
                        <a:pt x="17" y="56"/>
                        <a:pt x="19" y="55"/>
                      </a:cubicBezTo>
                      <a:cubicBezTo>
                        <a:pt x="60" y="24"/>
                        <a:pt x="60" y="24"/>
                        <a:pt x="60" y="24"/>
                      </a:cubicBezTo>
                      <a:cubicBezTo>
                        <a:pt x="61" y="22"/>
                        <a:pt x="62" y="20"/>
                        <a:pt x="60" y="18"/>
                      </a:cubicBezTo>
                      <a:cubicBezTo>
                        <a:pt x="48" y="2"/>
                        <a:pt x="48" y="2"/>
                        <a:pt x="48" y="2"/>
                      </a:cubicBezTo>
                      <a:cubicBezTo>
                        <a:pt x="47" y="0"/>
                        <a:pt x="44" y="0"/>
                        <a:pt x="43" y="1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0" y="34"/>
                        <a:pt x="0" y="37"/>
                        <a:pt x="1" y="38"/>
                      </a:cubicBezTo>
                      <a:lnTo>
                        <a:pt x="14" y="55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7" name="Freeform 13"/>
                <p:cNvSpPr>
                  <a:spLocks/>
                </p:cNvSpPr>
                <p:nvPr/>
              </p:nvSpPr>
              <p:spPr bwMode="auto">
                <a:xfrm flipH="1">
                  <a:off x="1853600" y="3647172"/>
                  <a:ext cx="166125" cy="150823"/>
                </a:xfrm>
                <a:custGeom>
                  <a:avLst/>
                  <a:gdLst>
                    <a:gd name="T0" fmla="*/ 14 w 62"/>
                    <a:gd name="T1" fmla="*/ 54 h 56"/>
                    <a:gd name="T2" fmla="*/ 19 w 62"/>
                    <a:gd name="T3" fmla="*/ 55 h 56"/>
                    <a:gd name="T4" fmla="*/ 60 w 62"/>
                    <a:gd name="T5" fmla="*/ 23 h 56"/>
                    <a:gd name="T6" fmla="*/ 61 w 62"/>
                    <a:gd name="T7" fmla="*/ 18 h 56"/>
                    <a:gd name="T8" fmla="*/ 48 w 62"/>
                    <a:gd name="T9" fmla="*/ 2 h 56"/>
                    <a:gd name="T10" fmla="*/ 43 w 62"/>
                    <a:gd name="T11" fmla="*/ 1 h 56"/>
                    <a:gd name="T12" fmla="*/ 2 w 62"/>
                    <a:gd name="T13" fmla="*/ 33 h 56"/>
                    <a:gd name="T14" fmla="*/ 2 w 62"/>
                    <a:gd name="T15" fmla="*/ 38 h 56"/>
                    <a:gd name="T16" fmla="*/ 14 w 62"/>
                    <a:gd name="T17" fmla="*/ 54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" h="56">
                      <a:moveTo>
                        <a:pt x="14" y="54"/>
                      </a:moveTo>
                      <a:cubicBezTo>
                        <a:pt x="16" y="56"/>
                        <a:pt x="18" y="56"/>
                        <a:pt x="19" y="55"/>
                      </a:cubicBezTo>
                      <a:cubicBezTo>
                        <a:pt x="60" y="23"/>
                        <a:pt x="60" y="23"/>
                        <a:pt x="60" y="23"/>
                      </a:cubicBezTo>
                      <a:cubicBezTo>
                        <a:pt x="62" y="22"/>
                        <a:pt x="62" y="20"/>
                        <a:pt x="61" y="18"/>
                      </a:cubicBezTo>
                      <a:cubicBezTo>
                        <a:pt x="48" y="2"/>
                        <a:pt x="48" y="2"/>
                        <a:pt x="48" y="2"/>
                      </a:cubicBezTo>
                      <a:cubicBezTo>
                        <a:pt x="47" y="0"/>
                        <a:pt x="45" y="0"/>
                        <a:pt x="43" y="1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1" y="34"/>
                        <a:pt x="0" y="36"/>
                        <a:pt x="2" y="38"/>
                      </a:cubicBezTo>
                      <a:lnTo>
                        <a:pt x="14" y="54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8" name="Freeform 14"/>
                <p:cNvSpPr>
                  <a:spLocks/>
                </p:cNvSpPr>
                <p:nvPr/>
              </p:nvSpPr>
              <p:spPr bwMode="auto">
                <a:xfrm flipH="1">
                  <a:off x="1991308" y="3754279"/>
                  <a:ext cx="166125" cy="153009"/>
                </a:xfrm>
                <a:custGeom>
                  <a:avLst/>
                  <a:gdLst>
                    <a:gd name="T0" fmla="*/ 14 w 62"/>
                    <a:gd name="T1" fmla="*/ 54 h 56"/>
                    <a:gd name="T2" fmla="*/ 19 w 62"/>
                    <a:gd name="T3" fmla="*/ 55 h 56"/>
                    <a:gd name="T4" fmla="*/ 60 w 62"/>
                    <a:gd name="T5" fmla="*/ 23 h 56"/>
                    <a:gd name="T6" fmla="*/ 61 w 62"/>
                    <a:gd name="T7" fmla="*/ 18 h 56"/>
                    <a:gd name="T8" fmla="*/ 48 w 62"/>
                    <a:gd name="T9" fmla="*/ 2 h 56"/>
                    <a:gd name="T10" fmla="*/ 43 w 62"/>
                    <a:gd name="T11" fmla="*/ 1 h 56"/>
                    <a:gd name="T12" fmla="*/ 2 w 62"/>
                    <a:gd name="T13" fmla="*/ 32 h 56"/>
                    <a:gd name="T14" fmla="*/ 1 w 62"/>
                    <a:gd name="T15" fmla="*/ 38 h 56"/>
                    <a:gd name="T16" fmla="*/ 14 w 62"/>
                    <a:gd name="T17" fmla="*/ 54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" h="56">
                      <a:moveTo>
                        <a:pt x="14" y="54"/>
                      </a:moveTo>
                      <a:cubicBezTo>
                        <a:pt x="15" y="56"/>
                        <a:pt x="17" y="56"/>
                        <a:pt x="19" y="55"/>
                      </a:cubicBezTo>
                      <a:cubicBezTo>
                        <a:pt x="60" y="23"/>
                        <a:pt x="60" y="23"/>
                        <a:pt x="60" y="23"/>
                      </a:cubicBezTo>
                      <a:cubicBezTo>
                        <a:pt x="62" y="22"/>
                        <a:pt x="62" y="19"/>
                        <a:pt x="61" y="18"/>
                      </a:cubicBezTo>
                      <a:cubicBezTo>
                        <a:pt x="48" y="2"/>
                        <a:pt x="48" y="2"/>
                        <a:pt x="48" y="2"/>
                      </a:cubicBezTo>
                      <a:cubicBezTo>
                        <a:pt x="47" y="0"/>
                        <a:pt x="44" y="0"/>
                        <a:pt x="43" y="1"/>
                      </a:cubicBezTo>
                      <a:cubicBezTo>
                        <a:pt x="2" y="32"/>
                        <a:pt x="2" y="32"/>
                        <a:pt x="2" y="32"/>
                      </a:cubicBezTo>
                      <a:cubicBezTo>
                        <a:pt x="0" y="34"/>
                        <a:pt x="0" y="36"/>
                        <a:pt x="1" y="38"/>
                      </a:cubicBezTo>
                      <a:lnTo>
                        <a:pt x="14" y="54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9" name="Freeform 15"/>
                <p:cNvSpPr>
                  <a:spLocks/>
                </p:cNvSpPr>
                <p:nvPr/>
              </p:nvSpPr>
              <p:spPr bwMode="auto">
                <a:xfrm flipH="1">
                  <a:off x="2131203" y="3861385"/>
                  <a:ext cx="163938" cy="153009"/>
                </a:xfrm>
                <a:custGeom>
                  <a:avLst/>
                  <a:gdLst>
                    <a:gd name="T0" fmla="*/ 13 w 61"/>
                    <a:gd name="T1" fmla="*/ 55 h 57"/>
                    <a:gd name="T2" fmla="*/ 19 w 61"/>
                    <a:gd name="T3" fmla="*/ 55 h 57"/>
                    <a:gd name="T4" fmla="*/ 60 w 61"/>
                    <a:gd name="T5" fmla="*/ 24 h 57"/>
                    <a:gd name="T6" fmla="*/ 60 w 61"/>
                    <a:gd name="T7" fmla="*/ 19 h 57"/>
                    <a:gd name="T8" fmla="*/ 48 w 61"/>
                    <a:gd name="T9" fmla="*/ 2 h 57"/>
                    <a:gd name="T10" fmla="*/ 42 w 61"/>
                    <a:gd name="T11" fmla="*/ 2 h 57"/>
                    <a:gd name="T12" fmla="*/ 2 w 61"/>
                    <a:gd name="T13" fmla="*/ 33 h 57"/>
                    <a:gd name="T14" fmla="*/ 1 w 61"/>
                    <a:gd name="T15" fmla="*/ 38 h 57"/>
                    <a:gd name="T16" fmla="*/ 13 w 61"/>
                    <a:gd name="T17" fmla="*/ 55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1" h="57">
                      <a:moveTo>
                        <a:pt x="13" y="55"/>
                      </a:moveTo>
                      <a:cubicBezTo>
                        <a:pt x="15" y="56"/>
                        <a:pt x="17" y="57"/>
                        <a:pt x="19" y="55"/>
                      </a:cubicBezTo>
                      <a:cubicBezTo>
                        <a:pt x="60" y="24"/>
                        <a:pt x="60" y="24"/>
                        <a:pt x="60" y="24"/>
                      </a:cubicBezTo>
                      <a:cubicBezTo>
                        <a:pt x="61" y="22"/>
                        <a:pt x="61" y="20"/>
                        <a:pt x="60" y="19"/>
                      </a:cubicBezTo>
                      <a:cubicBezTo>
                        <a:pt x="48" y="2"/>
                        <a:pt x="48" y="2"/>
                        <a:pt x="48" y="2"/>
                      </a:cubicBezTo>
                      <a:cubicBezTo>
                        <a:pt x="46" y="1"/>
                        <a:pt x="44" y="0"/>
                        <a:pt x="42" y="2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0" y="34"/>
                        <a:pt x="0" y="37"/>
                        <a:pt x="1" y="38"/>
                      </a:cubicBezTo>
                      <a:lnTo>
                        <a:pt x="13" y="55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0" name="Freeform 16"/>
                <p:cNvSpPr>
                  <a:spLocks/>
                </p:cNvSpPr>
                <p:nvPr/>
              </p:nvSpPr>
              <p:spPr bwMode="auto">
                <a:xfrm flipH="1">
                  <a:off x="2268911" y="3968492"/>
                  <a:ext cx="168310" cy="150823"/>
                </a:xfrm>
                <a:custGeom>
                  <a:avLst/>
                  <a:gdLst>
                    <a:gd name="T0" fmla="*/ 14 w 62"/>
                    <a:gd name="T1" fmla="*/ 54 h 56"/>
                    <a:gd name="T2" fmla="*/ 19 w 62"/>
                    <a:gd name="T3" fmla="*/ 55 h 56"/>
                    <a:gd name="T4" fmla="*/ 60 w 62"/>
                    <a:gd name="T5" fmla="*/ 23 h 56"/>
                    <a:gd name="T6" fmla="*/ 61 w 62"/>
                    <a:gd name="T7" fmla="*/ 18 h 56"/>
                    <a:gd name="T8" fmla="*/ 48 w 62"/>
                    <a:gd name="T9" fmla="*/ 2 h 56"/>
                    <a:gd name="T10" fmla="*/ 43 w 62"/>
                    <a:gd name="T11" fmla="*/ 1 h 56"/>
                    <a:gd name="T12" fmla="*/ 2 w 62"/>
                    <a:gd name="T13" fmla="*/ 33 h 56"/>
                    <a:gd name="T14" fmla="*/ 1 w 62"/>
                    <a:gd name="T15" fmla="*/ 38 h 56"/>
                    <a:gd name="T16" fmla="*/ 14 w 62"/>
                    <a:gd name="T17" fmla="*/ 54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" h="56">
                      <a:moveTo>
                        <a:pt x="14" y="54"/>
                      </a:moveTo>
                      <a:cubicBezTo>
                        <a:pt x="15" y="56"/>
                        <a:pt x="18" y="56"/>
                        <a:pt x="19" y="55"/>
                      </a:cubicBezTo>
                      <a:cubicBezTo>
                        <a:pt x="60" y="23"/>
                        <a:pt x="60" y="23"/>
                        <a:pt x="60" y="23"/>
                      </a:cubicBezTo>
                      <a:cubicBezTo>
                        <a:pt x="62" y="22"/>
                        <a:pt x="62" y="20"/>
                        <a:pt x="61" y="18"/>
                      </a:cubicBezTo>
                      <a:cubicBezTo>
                        <a:pt x="48" y="2"/>
                        <a:pt x="48" y="2"/>
                        <a:pt x="48" y="2"/>
                      </a:cubicBezTo>
                      <a:cubicBezTo>
                        <a:pt x="47" y="0"/>
                        <a:pt x="45" y="0"/>
                        <a:pt x="43" y="1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1" y="34"/>
                        <a:pt x="0" y="36"/>
                        <a:pt x="1" y="38"/>
                      </a:cubicBezTo>
                      <a:lnTo>
                        <a:pt x="14" y="54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1" name="Freeform 17"/>
                <p:cNvSpPr>
                  <a:spLocks/>
                </p:cNvSpPr>
                <p:nvPr/>
              </p:nvSpPr>
              <p:spPr bwMode="auto">
                <a:xfrm flipH="1">
                  <a:off x="2406619" y="4075598"/>
                  <a:ext cx="168310" cy="153009"/>
                </a:xfrm>
                <a:custGeom>
                  <a:avLst/>
                  <a:gdLst>
                    <a:gd name="T0" fmla="*/ 14 w 62"/>
                    <a:gd name="T1" fmla="*/ 54 h 56"/>
                    <a:gd name="T2" fmla="*/ 19 w 62"/>
                    <a:gd name="T3" fmla="*/ 55 h 56"/>
                    <a:gd name="T4" fmla="*/ 60 w 62"/>
                    <a:gd name="T5" fmla="*/ 23 h 56"/>
                    <a:gd name="T6" fmla="*/ 60 w 62"/>
                    <a:gd name="T7" fmla="*/ 18 h 56"/>
                    <a:gd name="T8" fmla="*/ 48 w 62"/>
                    <a:gd name="T9" fmla="*/ 2 h 56"/>
                    <a:gd name="T10" fmla="*/ 43 w 62"/>
                    <a:gd name="T11" fmla="*/ 1 h 56"/>
                    <a:gd name="T12" fmla="*/ 2 w 62"/>
                    <a:gd name="T13" fmla="*/ 33 h 56"/>
                    <a:gd name="T14" fmla="*/ 1 w 62"/>
                    <a:gd name="T15" fmla="*/ 38 h 56"/>
                    <a:gd name="T16" fmla="*/ 14 w 62"/>
                    <a:gd name="T17" fmla="*/ 54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" h="56">
                      <a:moveTo>
                        <a:pt x="14" y="54"/>
                      </a:moveTo>
                      <a:cubicBezTo>
                        <a:pt x="15" y="56"/>
                        <a:pt x="17" y="56"/>
                        <a:pt x="19" y="55"/>
                      </a:cubicBezTo>
                      <a:cubicBezTo>
                        <a:pt x="60" y="23"/>
                        <a:pt x="60" y="23"/>
                        <a:pt x="60" y="23"/>
                      </a:cubicBezTo>
                      <a:cubicBezTo>
                        <a:pt x="61" y="22"/>
                        <a:pt x="62" y="20"/>
                        <a:pt x="60" y="18"/>
                      </a:cubicBezTo>
                      <a:cubicBezTo>
                        <a:pt x="48" y="2"/>
                        <a:pt x="48" y="2"/>
                        <a:pt x="48" y="2"/>
                      </a:cubicBezTo>
                      <a:cubicBezTo>
                        <a:pt x="47" y="0"/>
                        <a:pt x="44" y="0"/>
                        <a:pt x="43" y="1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0" y="34"/>
                        <a:pt x="0" y="36"/>
                        <a:pt x="1" y="38"/>
                      </a:cubicBezTo>
                      <a:lnTo>
                        <a:pt x="14" y="54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2" name="Freeform 18"/>
                <p:cNvSpPr>
                  <a:spLocks/>
                </p:cNvSpPr>
                <p:nvPr/>
              </p:nvSpPr>
              <p:spPr bwMode="auto">
                <a:xfrm flipH="1">
                  <a:off x="2546513" y="4182706"/>
                  <a:ext cx="168310" cy="153009"/>
                </a:xfrm>
                <a:custGeom>
                  <a:avLst/>
                  <a:gdLst>
                    <a:gd name="T0" fmla="*/ 14 w 62"/>
                    <a:gd name="T1" fmla="*/ 55 h 57"/>
                    <a:gd name="T2" fmla="*/ 20 w 62"/>
                    <a:gd name="T3" fmla="*/ 55 h 57"/>
                    <a:gd name="T4" fmla="*/ 60 w 62"/>
                    <a:gd name="T5" fmla="*/ 24 h 57"/>
                    <a:gd name="T6" fmla="*/ 61 w 62"/>
                    <a:gd name="T7" fmla="*/ 19 h 57"/>
                    <a:gd name="T8" fmla="*/ 48 w 62"/>
                    <a:gd name="T9" fmla="*/ 2 h 57"/>
                    <a:gd name="T10" fmla="*/ 43 w 62"/>
                    <a:gd name="T11" fmla="*/ 2 h 57"/>
                    <a:gd name="T12" fmla="*/ 2 w 62"/>
                    <a:gd name="T13" fmla="*/ 33 h 57"/>
                    <a:gd name="T14" fmla="*/ 2 w 62"/>
                    <a:gd name="T15" fmla="*/ 38 h 57"/>
                    <a:gd name="T16" fmla="*/ 14 w 62"/>
                    <a:gd name="T17" fmla="*/ 55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" h="57">
                      <a:moveTo>
                        <a:pt x="14" y="55"/>
                      </a:moveTo>
                      <a:cubicBezTo>
                        <a:pt x="16" y="56"/>
                        <a:pt x="18" y="57"/>
                        <a:pt x="20" y="55"/>
                      </a:cubicBezTo>
                      <a:cubicBezTo>
                        <a:pt x="60" y="24"/>
                        <a:pt x="60" y="24"/>
                        <a:pt x="60" y="24"/>
                      </a:cubicBezTo>
                      <a:cubicBezTo>
                        <a:pt x="62" y="23"/>
                        <a:pt x="62" y="20"/>
                        <a:pt x="61" y="19"/>
                      </a:cubicBezTo>
                      <a:cubicBezTo>
                        <a:pt x="48" y="2"/>
                        <a:pt x="48" y="2"/>
                        <a:pt x="48" y="2"/>
                      </a:cubicBezTo>
                      <a:cubicBezTo>
                        <a:pt x="47" y="1"/>
                        <a:pt x="45" y="0"/>
                        <a:pt x="43" y="2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1" y="35"/>
                        <a:pt x="0" y="37"/>
                        <a:pt x="2" y="38"/>
                      </a:cubicBezTo>
                      <a:lnTo>
                        <a:pt x="14" y="55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3" name="Freeform 19"/>
                <p:cNvSpPr>
                  <a:spLocks/>
                </p:cNvSpPr>
                <p:nvPr/>
              </p:nvSpPr>
              <p:spPr bwMode="auto">
                <a:xfrm flipH="1">
                  <a:off x="2684222" y="4289811"/>
                  <a:ext cx="168310" cy="150823"/>
                </a:xfrm>
                <a:custGeom>
                  <a:avLst/>
                  <a:gdLst>
                    <a:gd name="T0" fmla="*/ 14 w 62"/>
                    <a:gd name="T1" fmla="*/ 54 h 56"/>
                    <a:gd name="T2" fmla="*/ 19 w 62"/>
                    <a:gd name="T3" fmla="*/ 55 h 56"/>
                    <a:gd name="T4" fmla="*/ 60 w 62"/>
                    <a:gd name="T5" fmla="*/ 24 h 56"/>
                    <a:gd name="T6" fmla="*/ 61 w 62"/>
                    <a:gd name="T7" fmla="*/ 18 h 56"/>
                    <a:gd name="T8" fmla="*/ 48 w 62"/>
                    <a:gd name="T9" fmla="*/ 2 h 56"/>
                    <a:gd name="T10" fmla="*/ 43 w 62"/>
                    <a:gd name="T11" fmla="*/ 1 h 56"/>
                    <a:gd name="T12" fmla="*/ 2 w 62"/>
                    <a:gd name="T13" fmla="*/ 33 h 56"/>
                    <a:gd name="T14" fmla="*/ 1 w 62"/>
                    <a:gd name="T15" fmla="*/ 38 h 56"/>
                    <a:gd name="T16" fmla="*/ 14 w 62"/>
                    <a:gd name="T17" fmla="*/ 54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" h="56">
                      <a:moveTo>
                        <a:pt x="14" y="54"/>
                      </a:moveTo>
                      <a:cubicBezTo>
                        <a:pt x="15" y="56"/>
                        <a:pt x="18" y="56"/>
                        <a:pt x="19" y="55"/>
                      </a:cubicBezTo>
                      <a:cubicBezTo>
                        <a:pt x="60" y="24"/>
                        <a:pt x="60" y="24"/>
                        <a:pt x="60" y="24"/>
                      </a:cubicBezTo>
                      <a:cubicBezTo>
                        <a:pt x="62" y="22"/>
                        <a:pt x="62" y="20"/>
                        <a:pt x="61" y="18"/>
                      </a:cubicBezTo>
                      <a:cubicBezTo>
                        <a:pt x="48" y="2"/>
                        <a:pt x="48" y="2"/>
                        <a:pt x="48" y="2"/>
                      </a:cubicBezTo>
                      <a:cubicBezTo>
                        <a:pt x="47" y="0"/>
                        <a:pt x="44" y="0"/>
                        <a:pt x="43" y="1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0" y="34"/>
                        <a:pt x="0" y="37"/>
                        <a:pt x="1" y="38"/>
                      </a:cubicBezTo>
                      <a:lnTo>
                        <a:pt x="14" y="54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4" name="Freeform 20"/>
                <p:cNvSpPr>
                  <a:spLocks/>
                </p:cNvSpPr>
                <p:nvPr/>
              </p:nvSpPr>
              <p:spPr bwMode="auto">
                <a:xfrm flipH="1">
                  <a:off x="2821930" y="4396919"/>
                  <a:ext cx="168310" cy="153009"/>
                </a:xfrm>
                <a:custGeom>
                  <a:avLst/>
                  <a:gdLst>
                    <a:gd name="T0" fmla="*/ 14 w 62"/>
                    <a:gd name="T1" fmla="*/ 54 h 56"/>
                    <a:gd name="T2" fmla="*/ 19 w 62"/>
                    <a:gd name="T3" fmla="*/ 55 h 56"/>
                    <a:gd name="T4" fmla="*/ 60 w 62"/>
                    <a:gd name="T5" fmla="*/ 23 h 56"/>
                    <a:gd name="T6" fmla="*/ 60 w 62"/>
                    <a:gd name="T7" fmla="*/ 18 h 56"/>
                    <a:gd name="T8" fmla="*/ 48 w 62"/>
                    <a:gd name="T9" fmla="*/ 2 h 56"/>
                    <a:gd name="T10" fmla="*/ 42 w 62"/>
                    <a:gd name="T11" fmla="*/ 1 h 56"/>
                    <a:gd name="T12" fmla="*/ 2 w 62"/>
                    <a:gd name="T13" fmla="*/ 33 h 56"/>
                    <a:gd name="T14" fmla="*/ 1 w 62"/>
                    <a:gd name="T15" fmla="*/ 38 h 56"/>
                    <a:gd name="T16" fmla="*/ 14 w 62"/>
                    <a:gd name="T17" fmla="*/ 54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" h="56">
                      <a:moveTo>
                        <a:pt x="14" y="54"/>
                      </a:moveTo>
                      <a:cubicBezTo>
                        <a:pt x="15" y="56"/>
                        <a:pt x="17" y="56"/>
                        <a:pt x="19" y="55"/>
                      </a:cubicBezTo>
                      <a:cubicBezTo>
                        <a:pt x="60" y="23"/>
                        <a:pt x="60" y="23"/>
                        <a:pt x="60" y="23"/>
                      </a:cubicBezTo>
                      <a:cubicBezTo>
                        <a:pt x="61" y="22"/>
                        <a:pt x="62" y="20"/>
                        <a:pt x="60" y="18"/>
                      </a:cubicBezTo>
                      <a:cubicBezTo>
                        <a:pt x="48" y="2"/>
                        <a:pt x="48" y="2"/>
                        <a:pt x="48" y="2"/>
                      </a:cubicBezTo>
                      <a:cubicBezTo>
                        <a:pt x="46" y="0"/>
                        <a:pt x="44" y="0"/>
                        <a:pt x="42" y="1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0" y="34"/>
                        <a:pt x="0" y="36"/>
                        <a:pt x="1" y="38"/>
                      </a:cubicBezTo>
                      <a:lnTo>
                        <a:pt x="14" y="54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5" name="Freeform 21"/>
                <p:cNvSpPr>
                  <a:spLocks/>
                </p:cNvSpPr>
                <p:nvPr/>
              </p:nvSpPr>
              <p:spPr bwMode="auto">
                <a:xfrm flipH="1">
                  <a:off x="2961824" y="4506211"/>
                  <a:ext cx="168310" cy="150823"/>
                </a:xfrm>
                <a:custGeom>
                  <a:avLst/>
                  <a:gdLst>
                    <a:gd name="T0" fmla="*/ 14 w 62"/>
                    <a:gd name="T1" fmla="*/ 54 h 56"/>
                    <a:gd name="T2" fmla="*/ 19 w 62"/>
                    <a:gd name="T3" fmla="*/ 55 h 56"/>
                    <a:gd name="T4" fmla="*/ 60 w 62"/>
                    <a:gd name="T5" fmla="*/ 23 h 56"/>
                    <a:gd name="T6" fmla="*/ 61 w 62"/>
                    <a:gd name="T7" fmla="*/ 18 h 56"/>
                    <a:gd name="T8" fmla="*/ 48 w 62"/>
                    <a:gd name="T9" fmla="*/ 2 h 56"/>
                    <a:gd name="T10" fmla="*/ 43 w 62"/>
                    <a:gd name="T11" fmla="*/ 1 h 56"/>
                    <a:gd name="T12" fmla="*/ 2 w 62"/>
                    <a:gd name="T13" fmla="*/ 32 h 56"/>
                    <a:gd name="T14" fmla="*/ 2 w 62"/>
                    <a:gd name="T15" fmla="*/ 38 h 56"/>
                    <a:gd name="T16" fmla="*/ 14 w 62"/>
                    <a:gd name="T17" fmla="*/ 54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" h="56">
                      <a:moveTo>
                        <a:pt x="14" y="54"/>
                      </a:moveTo>
                      <a:cubicBezTo>
                        <a:pt x="15" y="56"/>
                        <a:pt x="18" y="56"/>
                        <a:pt x="19" y="55"/>
                      </a:cubicBezTo>
                      <a:cubicBezTo>
                        <a:pt x="60" y="23"/>
                        <a:pt x="60" y="23"/>
                        <a:pt x="60" y="23"/>
                      </a:cubicBezTo>
                      <a:cubicBezTo>
                        <a:pt x="62" y="22"/>
                        <a:pt x="62" y="19"/>
                        <a:pt x="61" y="18"/>
                      </a:cubicBezTo>
                      <a:cubicBezTo>
                        <a:pt x="48" y="2"/>
                        <a:pt x="48" y="2"/>
                        <a:pt x="48" y="2"/>
                      </a:cubicBezTo>
                      <a:cubicBezTo>
                        <a:pt x="47" y="0"/>
                        <a:pt x="45" y="0"/>
                        <a:pt x="43" y="1"/>
                      </a:cubicBezTo>
                      <a:cubicBezTo>
                        <a:pt x="2" y="32"/>
                        <a:pt x="2" y="32"/>
                        <a:pt x="2" y="32"/>
                      </a:cubicBezTo>
                      <a:cubicBezTo>
                        <a:pt x="1" y="34"/>
                        <a:pt x="0" y="36"/>
                        <a:pt x="2" y="38"/>
                      </a:cubicBezTo>
                      <a:lnTo>
                        <a:pt x="14" y="54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6" name="Freeform 22"/>
                <p:cNvSpPr>
                  <a:spLocks/>
                </p:cNvSpPr>
                <p:nvPr/>
              </p:nvSpPr>
              <p:spPr bwMode="auto">
                <a:xfrm flipH="1">
                  <a:off x="2627389" y="5299674"/>
                  <a:ext cx="157381" cy="139894"/>
                </a:xfrm>
                <a:custGeom>
                  <a:avLst/>
                  <a:gdLst>
                    <a:gd name="T0" fmla="*/ 13 w 58"/>
                    <a:gd name="T1" fmla="*/ 50 h 52"/>
                    <a:gd name="T2" fmla="*/ 18 w 58"/>
                    <a:gd name="T3" fmla="*/ 51 h 52"/>
                    <a:gd name="T4" fmla="*/ 56 w 58"/>
                    <a:gd name="T5" fmla="*/ 22 h 52"/>
                    <a:gd name="T6" fmla="*/ 57 w 58"/>
                    <a:gd name="T7" fmla="*/ 17 h 52"/>
                    <a:gd name="T8" fmla="*/ 45 w 58"/>
                    <a:gd name="T9" fmla="*/ 1 h 52"/>
                    <a:gd name="T10" fmla="*/ 40 w 58"/>
                    <a:gd name="T11" fmla="*/ 1 h 52"/>
                    <a:gd name="T12" fmla="*/ 2 w 58"/>
                    <a:gd name="T13" fmla="*/ 30 h 52"/>
                    <a:gd name="T14" fmla="*/ 1 w 58"/>
                    <a:gd name="T15" fmla="*/ 35 h 52"/>
                    <a:gd name="T16" fmla="*/ 13 w 58"/>
                    <a:gd name="T17" fmla="*/ 5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8" h="52">
                      <a:moveTo>
                        <a:pt x="13" y="50"/>
                      </a:moveTo>
                      <a:cubicBezTo>
                        <a:pt x="14" y="52"/>
                        <a:pt x="17" y="52"/>
                        <a:pt x="18" y="51"/>
                      </a:cubicBezTo>
                      <a:cubicBezTo>
                        <a:pt x="56" y="22"/>
                        <a:pt x="56" y="22"/>
                        <a:pt x="56" y="22"/>
                      </a:cubicBezTo>
                      <a:cubicBezTo>
                        <a:pt x="58" y="20"/>
                        <a:pt x="58" y="18"/>
                        <a:pt x="57" y="17"/>
                      </a:cubicBezTo>
                      <a:cubicBezTo>
                        <a:pt x="45" y="1"/>
                        <a:pt x="45" y="1"/>
                        <a:pt x="45" y="1"/>
                      </a:cubicBezTo>
                      <a:cubicBezTo>
                        <a:pt x="44" y="0"/>
                        <a:pt x="42" y="0"/>
                        <a:pt x="40" y="1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1" y="31"/>
                        <a:pt x="0" y="34"/>
                        <a:pt x="1" y="35"/>
                      </a:cubicBezTo>
                      <a:lnTo>
                        <a:pt x="13" y="50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7" name="Freeform 23"/>
                <p:cNvSpPr>
                  <a:spLocks/>
                </p:cNvSpPr>
                <p:nvPr/>
              </p:nvSpPr>
              <p:spPr bwMode="auto">
                <a:xfrm flipH="1">
                  <a:off x="2751983" y="5395851"/>
                  <a:ext cx="157381" cy="142079"/>
                </a:xfrm>
                <a:custGeom>
                  <a:avLst/>
                  <a:gdLst>
                    <a:gd name="T0" fmla="*/ 13 w 58"/>
                    <a:gd name="T1" fmla="*/ 50 h 52"/>
                    <a:gd name="T2" fmla="*/ 18 w 58"/>
                    <a:gd name="T3" fmla="*/ 51 h 52"/>
                    <a:gd name="T4" fmla="*/ 56 w 58"/>
                    <a:gd name="T5" fmla="*/ 21 h 52"/>
                    <a:gd name="T6" fmla="*/ 56 w 58"/>
                    <a:gd name="T7" fmla="*/ 17 h 52"/>
                    <a:gd name="T8" fmla="*/ 45 w 58"/>
                    <a:gd name="T9" fmla="*/ 1 h 52"/>
                    <a:gd name="T10" fmla="*/ 40 w 58"/>
                    <a:gd name="T11" fmla="*/ 1 h 52"/>
                    <a:gd name="T12" fmla="*/ 1 w 58"/>
                    <a:gd name="T13" fmla="*/ 30 h 52"/>
                    <a:gd name="T14" fmla="*/ 1 w 58"/>
                    <a:gd name="T15" fmla="*/ 35 h 52"/>
                    <a:gd name="T16" fmla="*/ 13 w 58"/>
                    <a:gd name="T17" fmla="*/ 5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8" h="52">
                      <a:moveTo>
                        <a:pt x="13" y="50"/>
                      </a:moveTo>
                      <a:cubicBezTo>
                        <a:pt x="14" y="52"/>
                        <a:pt x="16" y="52"/>
                        <a:pt x="18" y="51"/>
                      </a:cubicBezTo>
                      <a:cubicBezTo>
                        <a:pt x="56" y="21"/>
                        <a:pt x="56" y="21"/>
                        <a:pt x="56" y="21"/>
                      </a:cubicBezTo>
                      <a:cubicBezTo>
                        <a:pt x="57" y="20"/>
                        <a:pt x="58" y="18"/>
                        <a:pt x="56" y="17"/>
                      </a:cubicBezTo>
                      <a:cubicBezTo>
                        <a:pt x="45" y="1"/>
                        <a:pt x="45" y="1"/>
                        <a:pt x="45" y="1"/>
                      </a:cubicBezTo>
                      <a:cubicBezTo>
                        <a:pt x="43" y="0"/>
                        <a:pt x="41" y="0"/>
                        <a:pt x="40" y="1"/>
                      </a:cubicBezTo>
                      <a:cubicBezTo>
                        <a:pt x="1" y="30"/>
                        <a:pt x="1" y="30"/>
                        <a:pt x="1" y="30"/>
                      </a:cubicBezTo>
                      <a:cubicBezTo>
                        <a:pt x="0" y="31"/>
                        <a:pt x="0" y="34"/>
                        <a:pt x="1" y="35"/>
                      </a:cubicBezTo>
                      <a:lnTo>
                        <a:pt x="13" y="50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8" name="Freeform 24"/>
                <p:cNvSpPr>
                  <a:spLocks/>
                </p:cNvSpPr>
                <p:nvPr/>
              </p:nvSpPr>
              <p:spPr bwMode="auto">
                <a:xfrm flipH="1">
                  <a:off x="2800072" y="5332462"/>
                  <a:ext cx="157381" cy="142079"/>
                </a:xfrm>
                <a:custGeom>
                  <a:avLst/>
                  <a:gdLst>
                    <a:gd name="T0" fmla="*/ 13 w 58"/>
                    <a:gd name="T1" fmla="*/ 51 h 53"/>
                    <a:gd name="T2" fmla="*/ 18 w 58"/>
                    <a:gd name="T3" fmla="*/ 52 h 53"/>
                    <a:gd name="T4" fmla="*/ 56 w 58"/>
                    <a:gd name="T5" fmla="*/ 22 h 53"/>
                    <a:gd name="T6" fmla="*/ 56 w 58"/>
                    <a:gd name="T7" fmla="*/ 17 h 53"/>
                    <a:gd name="T8" fmla="*/ 45 w 58"/>
                    <a:gd name="T9" fmla="*/ 2 h 53"/>
                    <a:gd name="T10" fmla="*/ 40 w 58"/>
                    <a:gd name="T11" fmla="*/ 1 h 53"/>
                    <a:gd name="T12" fmla="*/ 1 w 58"/>
                    <a:gd name="T13" fmla="*/ 31 h 53"/>
                    <a:gd name="T14" fmla="*/ 1 w 58"/>
                    <a:gd name="T15" fmla="*/ 36 h 53"/>
                    <a:gd name="T16" fmla="*/ 13 w 58"/>
                    <a:gd name="T17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8" h="53">
                      <a:moveTo>
                        <a:pt x="13" y="51"/>
                      </a:moveTo>
                      <a:cubicBezTo>
                        <a:pt x="14" y="53"/>
                        <a:pt x="16" y="53"/>
                        <a:pt x="18" y="52"/>
                      </a:cubicBezTo>
                      <a:cubicBezTo>
                        <a:pt x="56" y="22"/>
                        <a:pt x="56" y="22"/>
                        <a:pt x="56" y="22"/>
                      </a:cubicBezTo>
                      <a:cubicBezTo>
                        <a:pt x="57" y="21"/>
                        <a:pt x="58" y="19"/>
                        <a:pt x="56" y="17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1"/>
                        <a:pt x="41" y="0"/>
                        <a:pt x="40" y="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0" y="32"/>
                        <a:pt x="0" y="34"/>
                        <a:pt x="1" y="36"/>
                      </a:cubicBezTo>
                      <a:lnTo>
                        <a:pt x="13" y="51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9" name="Freeform 25"/>
                <p:cNvSpPr>
                  <a:spLocks/>
                </p:cNvSpPr>
                <p:nvPr/>
              </p:nvSpPr>
              <p:spPr bwMode="auto">
                <a:xfrm flipH="1">
                  <a:off x="2878762" y="5494215"/>
                  <a:ext cx="157381" cy="139894"/>
                </a:xfrm>
                <a:custGeom>
                  <a:avLst/>
                  <a:gdLst>
                    <a:gd name="T0" fmla="*/ 13 w 58"/>
                    <a:gd name="T1" fmla="*/ 50 h 52"/>
                    <a:gd name="T2" fmla="*/ 18 w 58"/>
                    <a:gd name="T3" fmla="*/ 51 h 52"/>
                    <a:gd name="T4" fmla="*/ 56 w 58"/>
                    <a:gd name="T5" fmla="*/ 22 h 52"/>
                    <a:gd name="T6" fmla="*/ 57 w 58"/>
                    <a:gd name="T7" fmla="*/ 17 h 52"/>
                    <a:gd name="T8" fmla="*/ 45 w 58"/>
                    <a:gd name="T9" fmla="*/ 1 h 52"/>
                    <a:gd name="T10" fmla="*/ 40 w 58"/>
                    <a:gd name="T11" fmla="*/ 1 h 52"/>
                    <a:gd name="T12" fmla="*/ 2 w 58"/>
                    <a:gd name="T13" fmla="*/ 30 h 52"/>
                    <a:gd name="T14" fmla="*/ 1 w 58"/>
                    <a:gd name="T15" fmla="*/ 35 h 52"/>
                    <a:gd name="T16" fmla="*/ 13 w 58"/>
                    <a:gd name="T17" fmla="*/ 5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8" h="52">
                      <a:moveTo>
                        <a:pt x="13" y="50"/>
                      </a:moveTo>
                      <a:cubicBezTo>
                        <a:pt x="14" y="52"/>
                        <a:pt x="16" y="52"/>
                        <a:pt x="18" y="51"/>
                      </a:cubicBezTo>
                      <a:cubicBezTo>
                        <a:pt x="56" y="22"/>
                        <a:pt x="56" y="22"/>
                        <a:pt x="56" y="22"/>
                      </a:cubicBezTo>
                      <a:cubicBezTo>
                        <a:pt x="58" y="20"/>
                        <a:pt x="58" y="18"/>
                        <a:pt x="57" y="17"/>
                      </a:cubicBezTo>
                      <a:cubicBezTo>
                        <a:pt x="45" y="1"/>
                        <a:pt x="45" y="1"/>
                        <a:pt x="45" y="1"/>
                      </a:cubicBezTo>
                      <a:cubicBezTo>
                        <a:pt x="44" y="0"/>
                        <a:pt x="42" y="0"/>
                        <a:pt x="40" y="1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0" y="31"/>
                        <a:pt x="0" y="34"/>
                        <a:pt x="1" y="35"/>
                      </a:cubicBezTo>
                      <a:lnTo>
                        <a:pt x="13" y="50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0" name="Freeform 26"/>
                <p:cNvSpPr>
                  <a:spLocks/>
                </p:cNvSpPr>
                <p:nvPr/>
              </p:nvSpPr>
              <p:spPr bwMode="auto">
                <a:xfrm flipH="1">
                  <a:off x="3099534" y="4611132"/>
                  <a:ext cx="168310" cy="153009"/>
                </a:xfrm>
                <a:custGeom>
                  <a:avLst/>
                  <a:gdLst>
                    <a:gd name="T0" fmla="*/ 14 w 62"/>
                    <a:gd name="T1" fmla="*/ 55 h 57"/>
                    <a:gd name="T2" fmla="*/ 19 w 62"/>
                    <a:gd name="T3" fmla="*/ 55 h 57"/>
                    <a:gd name="T4" fmla="*/ 60 w 62"/>
                    <a:gd name="T5" fmla="*/ 24 h 57"/>
                    <a:gd name="T6" fmla="*/ 60 w 62"/>
                    <a:gd name="T7" fmla="*/ 19 h 57"/>
                    <a:gd name="T8" fmla="*/ 48 w 62"/>
                    <a:gd name="T9" fmla="*/ 2 h 57"/>
                    <a:gd name="T10" fmla="*/ 43 w 62"/>
                    <a:gd name="T11" fmla="*/ 2 h 57"/>
                    <a:gd name="T12" fmla="*/ 2 w 62"/>
                    <a:gd name="T13" fmla="*/ 33 h 57"/>
                    <a:gd name="T14" fmla="*/ 1 w 62"/>
                    <a:gd name="T15" fmla="*/ 38 h 57"/>
                    <a:gd name="T16" fmla="*/ 14 w 62"/>
                    <a:gd name="T17" fmla="*/ 55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" h="57">
                      <a:moveTo>
                        <a:pt x="14" y="55"/>
                      </a:moveTo>
                      <a:cubicBezTo>
                        <a:pt x="15" y="56"/>
                        <a:pt x="17" y="57"/>
                        <a:pt x="19" y="55"/>
                      </a:cubicBezTo>
                      <a:cubicBezTo>
                        <a:pt x="60" y="24"/>
                        <a:pt x="60" y="24"/>
                        <a:pt x="60" y="24"/>
                      </a:cubicBezTo>
                      <a:cubicBezTo>
                        <a:pt x="61" y="22"/>
                        <a:pt x="62" y="20"/>
                        <a:pt x="60" y="19"/>
                      </a:cubicBezTo>
                      <a:cubicBezTo>
                        <a:pt x="48" y="2"/>
                        <a:pt x="48" y="2"/>
                        <a:pt x="48" y="2"/>
                      </a:cubicBezTo>
                      <a:cubicBezTo>
                        <a:pt x="47" y="1"/>
                        <a:pt x="44" y="0"/>
                        <a:pt x="43" y="2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0" y="34"/>
                        <a:pt x="0" y="37"/>
                        <a:pt x="1" y="38"/>
                      </a:cubicBezTo>
                      <a:lnTo>
                        <a:pt x="14" y="55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1" name="Freeform 27"/>
                <p:cNvSpPr>
                  <a:spLocks/>
                </p:cNvSpPr>
                <p:nvPr/>
              </p:nvSpPr>
              <p:spPr bwMode="auto">
                <a:xfrm flipH="1">
                  <a:off x="3241613" y="4718238"/>
                  <a:ext cx="163938" cy="153009"/>
                </a:xfrm>
                <a:custGeom>
                  <a:avLst/>
                  <a:gdLst>
                    <a:gd name="T0" fmla="*/ 13 w 61"/>
                    <a:gd name="T1" fmla="*/ 54 h 56"/>
                    <a:gd name="T2" fmla="*/ 19 w 61"/>
                    <a:gd name="T3" fmla="*/ 55 h 56"/>
                    <a:gd name="T4" fmla="*/ 59 w 61"/>
                    <a:gd name="T5" fmla="*/ 23 h 56"/>
                    <a:gd name="T6" fmla="*/ 60 w 61"/>
                    <a:gd name="T7" fmla="*/ 18 h 56"/>
                    <a:gd name="T8" fmla="*/ 47 w 61"/>
                    <a:gd name="T9" fmla="*/ 2 h 56"/>
                    <a:gd name="T10" fmla="*/ 42 w 61"/>
                    <a:gd name="T11" fmla="*/ 1 h 56"/>
                    <a:gd name="T12" fmla="*/ 1 w 61"/>
                    <a:gd name="T13" fmla="*/ 33 h 56"/>
                    <a:gd name="T14" fmla="*/ 1 w 61"/>
                    <a:gd name="T15" fmla="*/ 38 h 56"/>
                    <a:gd name="T16" fmla="*/ 13 w 61"/>
                    <a:gd name="T17" fmla="*/ 54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1" h="56">
                      <a:moveTo>
                        <a:pt x="13" y="54"/>
                      </a:moveTo>
                      <a:cubicBezTo>
                        <a:pt x="15" y="56"/>
                        <a:pt x="17" y="56"/>
                        <a:pt x="19" y="55"/>
                      </a:cubicBezTo>
                      <a:cubicBezTo>
                        <a:pt x="59" y="23"/>
                        <a:pt x="59" y="23"/>
                        <a:pt x="59" y="23"/>
                      </a:cubicBezTo>
                      <a:cubicBezTo>
                        <a:pt x="61" y="22"/>
                        <a:pt x="61" y="20"/>
                        <a:pt x="60" y="18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6" y="0"/>
                        <a:pt x="44" y="0"/>
                        <a:pt x="42" y="1"/>
                      </a:cubicBezTo>
                      <a:cubicBezTo>
                        <a:pt x="1" y="33"/>
                        <a:pt x="1" y="33"/>
                        <a:pt x="1" y="33"/>
                      </a:cubicBezTo>
                      <a:cubicBezTo>
                        <a:pt x="0" y="34"/>
                        <a:pt x="0" y="36"/>
                        <a:pt x="1" y="38"/>
                      </a:cubicBezTo>
                      <a:lnTo>
                        <a:pt x="13" y="54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2" name="Freeform 28"/>
                <p:cNvSpPr>
                  <a:spLocks/>
                </p:cNvSpPr>
                <p:nvPr/>
              </p:nvSpPr>
              <p:spPr bwMode="auto">
                <a:xfrm flipH="1">
                  <a:off x="3379321" y="4827530"/>
                  <a:ext cx="166125" cy="150823"/>
                </a:xfrm>
                <a:custGeom>
                  <a:avLst/>
                  <a:gdLst>
                    <a:gd name="T0" fmla="*/ 14 w 62"/>
                    <a:gd name="T1" fmla="*/ 54 h 56"/>
                    <a:gd name="T2" fmla="*/ 19 w 62"/>
                    <a:gd name="T3" fmla="*/ 55 h 56"/>
                    <a:gd name="T4" fmla="*/ 60 w 62"/>
                    <a:gd name="T5" fmla="*/ 23 h 56"/>
                    <a:gd name="T6" fmla="*/ 61 w 62"/>
                    <a:gd name="T7" fmla="*/ 18 h 56"/>
                    <a:gd name="T8" fmla="*/ 48 w 62"/>
                    <a:gd name="T9" fmla="*/ 2 h 56"/>
                    <a:gd name="T10" fmla="*/ 43 w 62"/>
                    <a:gd name="T11" fmla="*/ 1 h 56"/>
                    <a:gd name="T12" fmla="*/ 2 w 62"/>
                    <a:gd name="T13" fmla="*/ 33 h 56"/>
                    <a:gd name="T14" fmla="*/ 1 w 62"/>
                    <a:gd name="T15" fmla="*/ 38 h 56"/>
                    <a:gd name="T16" fmla="*/ 14 w 62"/>
                    <a:gd name="T17" fmla="*/ 54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" h="56">
                      <a:moveTo>
                        <a:pt x="14" y="54"/>
                      </a:moveTo>
                      <a:cubicBezTo>
                        <a:pt x="15" y="56"/>
                        <a:pt x="18" y="56"/>
                        <a:pt x="19" y="55"/>
                      </a:cubicBezTo>
                      <a:cubicBezTo>
                        <a:pt x="60" y="23"/>
                        <a:pt x="60" y="23"/>
                        <a:pt x="60" y="23"/>
                      </a:cubicBezTo>
                      <a:cubicBezTo>
                        <a:pt x="62" y="22"/>
                        <a:pt x="62" y="20"/>
                        <a:pt x="61" y="18"/>
                      </a:cubicBezTo>
                      <a:cubicBezTo>
                        <a:pt x="48" y="2"/>
                        <a:pt x="48" y="2"/>
                        <a:pt x="48" y="2"/>
                      </a:cubicBezTo>
                      <a:cubicBezTo>
                        <a:pt x="47" y="0"/>
                        <a:pt x="45" y="0"/>
                        <a:pt x="43" y="1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0" y="34"/>
                        <a:pt x="0" y="36"/>
                        <a:pt x="1" y="38"/>
                      </a:cubicBezTo>
                      <a:lnTo>
                        <a:pt x="14" y="54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3" name="Freeform 29"/>
                <p:cNvSpPr>
                  <a:spLocks/>
                </p:cNvSpPr>
                <p:nvPr/>
              </p:nvSpPr>
              <p:spPr bwMode="auto">
                <a:xfrm flipH="1">
                  <a:off x="1464519" y="3520393"/>
                  <a:ext cx="209841" cy="209841"/>
                </a:xfrm>
                <a:custGeom>
                  <a:avLst/>
                  <a:gdLst>
                    <a:gd name="T0" fmla="*/ 30 w 78"/>
                    <a:gd name="T1" fmla="*/ 76 h 78"/>
                    <a:gd name="T2" fmla="*/ 35 w 78"/>
                    <a:gd name="T3" fmla="*/ 76 h 78"/>
                    <a:gd name="T4" fmla="*/ 76 w 78"/>
                    <a:gd name="T5" fmla="*/ 44 h 78"/>
                    <a:gd name="T6" fmla="*/ 77 w 78"/>
                    <a:gd name="T7" fmla="*/ 39 h 78"/>
                    <a:gd name="T8" fmla="*/ 48 w 78"/>
                    <a:gd name="T9" fmla="*/ 2 h 78"/>
                    <a:gd name="T10" fmla="*/ 43 w 78"/>
                    <a:gd name="T11" fmla="*/ 1 h 78"/>
                    <a:gd name="T12" fmla="*/ 2 w 78"/>
                    <a:gd name="T13" fmla="*/ 33 h 78"/>
                    <a:gd name="T14" fmla="*/ 1 w 78"/>
                    <a:gd name="T15" fmla="*/ 38 h 78"/>
                    <a:gd name="T16" fmla="*/ 30 w 78"/>
                    <a:gd name="T17" fmla="*/ 7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8" h="78">
                      <a:moveTo>
                        <a:pt x="30" y="76"/>
                      </a:moveTo>
                      <a:cubicBezTo>
                        <a:pt x="31" y="77"/>
                        <a:pt x="34" y="78"/>
                        <a:pt x="35" y="76"/>
                      </a:cubicBezTo>
                      <a:cubicBezTo>
                        <a:pt x="76" y="44"/>
                        <a:pt x="76" y="44"/>
                        <a:pt x="76" y="44"/>
                      </a:cubicBezTo>
                      <a:cubicBezTo>
                        <a:pt x="78" y="43"/>
                        <a:pt x="78" y="41"/>
                        <a:pt x="77" y="39"/>
                      </a:cubicBezTo>
                      <a:cubicBezTo>
                        <a:pt x="48" y="2"/>
                        <a:pt x="48" y="2"/>
                        <a:pt x="48" y="2"/>
                      </a:cubicBezTo>
                      <a:cubicBezTo>
                        <a:pt x="47" y="0"/>
                        <a:pt x="44" y="0"/>
                        <a:pt x="43" y="1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0" y="34"/>
                        <a:pt x="0" y="36"/>
                        <a:pt x="1" y="38"/>
                      </a:cubicBezTo>
                      <a:lnTo>
                        <a:pt x="30" y="76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4" name="Freeform 30"/>
                <p:cNvSpPr>
                  <a:spLocks/>
                </p:cNvSpPr>
                <p:nvPr/>
              </p:nvSpPr>
              <p:spPr bwMode="auto">
                <a:xfrm flipH="1">
                  <a:off x="1363970" y="3649358"/>
                  <a:ext cx="262302" cy="247000"/>
                </a:xfrm>
                <a:custGeom>
                  <a:avLst/>
                  <a:gdLst>
                    <a:gd name="T0" fmla="*/ 30 w 97"/>
                    <a:gd name="T1" fmla="*/ 90 h 91"/>
                    <a:gd name="T2" fmla="*/ 37 w 97"/>
                    <a:gd name="T3" fmla="*/ 89 h 91"/>
                    <a:gd name="T4" fmla="*/ 94 w 97"/>
                    <a:gd name="T5" fmla="*/ 45 h 91"/>
                    <a:gd name="T6" fmla="*/ 96 w 97"/>
                    <a:gd name="T7" fmla="*/ 39 h 91"/>
                    <a:gd name="T8" fmla="*/ 67 w 97"/>
                    <a:gd name="T9" fmla="*/ 1 h 91"/>
                    <a:gd name="T10" fmla="*/ 60 w 97"/>
                    <a:gd name="T11" fmla="*/ 2 h 91"/>
                    <a:gd name="T12" fmla="*/ 3 w 97"/>
                    <a:gd name="T13" fmla="*/ 46 h 91"/>
                    <a:gd name="T14" fmla="*/ 1 w 97"/>
                    <a:gd name="T15" fmla="*/ 52 h 91"/>
                    <a:gd name="T16" fmla="*/ 30 w 97"/>
                    <a:gd name="T17" fmla="*/ 9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7" h="91">
                      <a:moveTo>
                        <a:pt x="30" y="90"/>
                      </a:moveTo>
                      <a:cubicBezTo>
                        <a:pt x="31" y="91"/>
                        <a:pt x="34" y="91"/>
                        <a:pt x="37" y="89"/>
                      </a:cubicBezTo>
                      <a:cubicBezTo>
                        <a:pt x="94" y="45"/>
                        <a:pt x="94" y="45"/>
                        <a:pt x="94" y="45"/>
                      </a:cubicBezTo>
                      <a:cubicBezTo>
                        <a:pt x="96" y="43"/>
                        <a:pt x="97" y="40"/>
                        <a:pt x="96" y="39"/>
                      </a:cubicBezTo>
                      <a:cubicBezTo>
                        <a:pt x="67" y="1"/>
                        <a:pt x="67" y="1"/>
                        <a:pt x="67" y="1"/>
                      </a:cubicBezTo>
                      <a:cubicBezTo>
                        <a:pt x="66" y="0"/>
                        <a:pt x="63" y="0"/>
                        <a:pt x="60" y="2"/>
                      </a:cubicBezTo>
                      <a:cubicBezTo>
                        <a:pt x="3" y="46"/>
                        <a:pt x="3" y="46"/>
                        <a:pt x="3" y="46"/>
                      </a:cubicBezTo>
                      <a:cubicBezTo>
                        <a:pt x="1" y="48"/>
                        <a:pt x="0" y="51"/>
                        <a:pt x="1" y="52"/>
                      </a:cubicBezTo>
                      <a:lnTo>
                        <a:pt x="30" y="90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5" name="Freeform 31"/>
                <p:cNvSpPr>
                  <a:spLocks/>
                </p:cNvSpPr>
                <p:nvPr/>
              </p:nvSpPr>
              <p:spPr bwMode="auto">
                <a:xfrm flipH="1">
                  <a:off x="1167243" y="3902917"/>
                  <a:ext cx="238257" cy="229513"/>
                </a:xfrm>
                <a:custGeom>
                  <a:avLst/>
                  <a:gdLst>
                    <a:gd name="T0" fmla="*/ 31 w 88"/>
                    <a:gd name="T1" fmla="*/ 83 h 85"/>
                    <a:gd name="T2" fmla="*/ 36 w 88"/>
                    <a:gd name="T3" fmla="*/ 83 h 85"/>
                    <a:gd name="T4" fmla="*/ 86 w 88"/>
                    <a:gd name="T5" fmla="*/ 45 h 85"/>
                    <a:gd name="T6" fmla="*/ 87 w 88"/>
                    <a:gd name="T7" fmla="*/ 39 h 85"/>
                    <a:gd name="T8" fmla="*/ 58 w 88"/>
                    <a:gd name="T9" fmla="*/ 2 h 85"/>
                    <a:gd name="T10" fmla="*/ 52 w 88"/>
                    <a:gd name="T11" fmla="*/ 2 h 85"/>
                    <a:gd name="T12" fmla="*/ 3 w 88"/>
                    <a:gd name="T13" fmla="*/ 40 h 85"/>
                    <a:gd name="T14" fmla="*/ 2 w 88"/>
                    <a:gd name="T15" fmla="*/ 45 h 85"/>
                    <a:gd name="T16" fmla="*/ 31 w 88"/>
                    <a:gd name="T17" fmla="*/ 83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8" h="85">
                      <a:moveTo>
                        <a:pt x="31" y="83"/>
                      </a:moveTo>
                      <a:cubicBezTo>
                        <a:pt x="32" y="85"/>
                        <a:pt x="34" y="85"/>
                        <a:pt x="36" y="83"/>
                      </a:cubicBezTo>
                      <a:cubicBezTo>
                        <a:pt x="86" y="45"/>
                        <a:pt x="86" y="45"/>
                        <a:pt x="86" y="45"/>
                      </a:cubicBezTo>
                      <a:cubicBezTo>
                        <a:pt x="88" y="44"/>
                        <a:pt x="88" y="41"/>
                        <a:pt x="87" y="39"/>
                      </a:cubicBezTo>
                      <a:cubicBezTo>
                        <a:pt x="58" y="2"/>
                        <a:pt x="58" y="2"/>
                        <a:pt x="58" y="2"/>
                      </a:cubicBezTo>
                      <a:cubicBezTo>
                        <a:pt x="57" y="0"/>
                        <a:pt x="54" y="0"/>
                        <a:pt x="52" y="2"/>
                      </a:cubicBezTo>
                      <a:cubicBezTo>
                        <a:pt x="3" y="40"/>
                        <a:pt x="3" y="40"/>
                        <a:pt x="3" y="40"/>
                      </a:cubicBezTo>
                      <a:cubicBezTo>
                        <a:pt x="1" y="41"/>
                        <a:pt x="0" y="44"/>
                        <a:pt x="2" y="45"/>
                      </a:cubicBezTo>
                      <a:lnTo>
                        <a:pt x="31" y="83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6" name="Freeform 32"/>
                <p:cNvSpPr>
                  <a:spLocks/>
                </p:cNvSpPr>
                <p:nvPr/>
              </p:nvSpPr>
              <p:spPr bwMode="auto">
                <a:xfrm flipH="1">
                  <a:off x="1267792" y="3773951"/>
                  <a:ext cx="299461" cy="277602"/>
                </a:xfrm>
                <a:custGeom>
                  <a:avLst/>
                  <a:gdLst>
                    <a:gd name="T0" fmla="*/ 30 w 111"/>
                    <a:gd name="T1" fmla="*/ 101 h 103"/>
                    <a:gd name="T2" fmla="*/ 37 w 111"/>
                    <a:gd name="T3" fmla="*/ 100 h 103"/>
                    <a:gd name="T4" fmla="*/ 107 w 111"/>
                    <a:gd name="T5" fmla="*/ 46 h 103"/>
                    <a:gd name="T6" fmla="*/ 110 w 111"/>
                    <a:gd name="T7" fmla="*/ 39 h 103"/>
                    <a:gd name="T8" fmla="*/ 81 w 111"/>
                    <a:gd name="T9" fmla="*/ 2 h 103"/>
                    <a:gd name="T10" fmla="*/ 73 w 111"/>
                    <a:gd name="T11" fmla="*/ 3 h 103"/>
                    <a:gd name="T12" fmla="*/ 4 w 111"/>
                    <a:gd name="T13" fmla="*/ 57 h 103"/>
                    <a:gd name="T14" fmla="*/ 1 w 111"/>
                    <a:gd name="T15" fmla="*/ 63 h 103"/>
                    <a:gd name="T16" fmla="*/ 30 w 111"/>
                    <a:gd name="T17" fmla="*/ 101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1" h="103">
                      <a:moveTo>
                        <a:pt x="30" y="101"/>
                      </a:moveTo>
                      <a:cubicBezTo>
                        <a:pt x="31" y="103"/>
                        <a:pt x="35" y="102"/>
                        <a:pt x="37" y="100"/>
                      </a:cubicBezTo>
                      <a:cubicBezTo>
                        <a:pt x="107" y="46"/>
                        <a:pt x="107" y="46"/>
                        <a:pt x="107" y="46"/>
                      </a:cubicBezTo>
                      <a:cubicBezTo>
                        <a:pt x="110" y="44"/>
                        <a:pt x="111" y="41"/>
                        <a:pt x="110" y="39"/>
                      </a:cubicBezTo>
                      <a:cubicBezTo>
                        <a:pt x="81" y="2"/>
                        <a:pt x="81" y="2"/>
                        <a:pt x="81" y="2"/>
                      </a:cubicBezTo>
                      <a:cubicBezTo>
                        <a:pt x="80" y="0"/>
                        <a:pt x="76" y="0"/>
                        <a:pt x="73" y="3"/>
                      </a:cubicBezTo>
                      <a:cubicBezTo>
                        <a:pt x="4" y="57"/>
                        <a:pt x="4" y="57"/>
                        <a:pt x="4" y="57"/>
                      </a:cubicBezTo>
                      <a:cubicBezTo>
                        <a:pt x="1" y="59"/>
                        <a:pt x="0" y="62"/>
                        <a:pt x="1" y="63"/>
                      </a:cubicBezTo>
                      <a:lnTo>
                        <a:pt x="30" y="101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7" name="Freeform 33"/>
                <p:cNvSpPr>
                  <a:spLocks/>
                </p:cNvSpPr>
                <p:nvPr/>
              </p:nvSpPr>
              <p:spPr bwMode="auto">
                <a:xfrm flipH="1">
                  <a:off x="2863461" y="5212240"/>
                  <a:ext cx="319134" cy="292904"/>
                </a:xfrm>
                <a:custGeom>
                  <a:avLst/>
                  <a:gdLst>
                    <a:gd name="T0" fmla="*/ 30 w 118"/>
                    <a:gd name="T1" fmla="*/ 107 h 108"/>
                    <a:gd name="T2" fmla="*/ 38 w 118"/>
                    <a:gd name="T3" fmla="*/ 106 h 108"/>
                    <a:gd name="T4" fmla="*/ 114 w 118"/>
                    <a:gd name="T5" fmla="*/ 47 h 108"/>
                    <a:gd name="T6" fmla="*/ 117 w 118"/>
                    <a:gd name="T7" fmla="*/ 40 h 108"/>
                    <a:gd name="T8" fmla="*/ 88 w 118"/>
                    <a:gd name="T9" fmla="*/ 2 h 108"/>
                    <a:gd name="T10" fmla="*/ 80 w 118"/>
                    <a:gd name="T11" fmla="*/ 3 h 108"/>
                    <a:gd name="T12" fmla="*/ 4 w 118"/>
                    <a:gd name="T13" fmla="*/ 62 h 108"/>
                    <a:gd name="T14" fmla="*/ 1 w 118"/>
                    <a:gd name="T15" fmla="*/ 69 h 108"/>
                    <a:gd name="T16" fmla="*/ 30 w 118"/>
                    <a:gd name="T17" fmla="*/ 107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8" h="108">
                      <a:moveTo>
                        <a:pt x="30" y="107"/>
                      </a:moveTo>
                      <a:cubicBezTo>
                        <a:pt x="32" y="108"/>
                        <a:pt x="35" y="108"/>
                        <a:pt x="38" y="106"/>
                      </a:cubicBezTo>
                      <a:cubicBezTo>
                        <a:pt x="114" y="47"/>
                        <a:pt x="114" y="47"/>
                        <a:pt x="114" y="47"/>
                      </a:cubicBezTo>
                      <a:cubicBezTo>
                        <a:pt x="117" y="45"/>
                        <a:pt x="118" y="41"/>
                        <a:pt x="117" y="40"/>
                      </a:cubicBezTo>
                      <a:cubicBezTo>
                        <a:pt x="88" y="2"/>
                        <a:pt x="88" y="2"/>
                        <a:pt x="88" y="2"/>
                      </a:cubicBezTo>
                      <a:cubicBezTo>
                        <a:pt x="87" y="0"/>
                        <a:pt x="83" y="1"/>
                        <a:pt x="80" y="3"/>
                      </a:cubicBezTo>
                      <a:cubicBezTo>
                        <a:pt x="4" y="62"/>
                        <a:pt x="4" y="62"/>
                        <a:pt x="4" y="62"/>
                      </a:cubicBezTo>
                      <a:cubicBezTo>
                        <a:pt x="1" y="64"/>
                        <a:pt x="0" y="68"/>
                        <a:pt x="1" y="69"/>
                      </a:cubicBezTo>
                      <a:lnTo>
                        <a:pt x="30" y="107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8" name="Freeform 34"/>
                <p:cNvSpPr>
                  <a:spLocks/>
                </p:cNvSpPr>
                <p:nvPr/>
              </p:nvSpPr>
              <p:spPr bwMode="auto">
                <a:xfrm flipH="1">
                  <a:off x="3029585" y="4982726"/>
                  <a:ext cx="349736" cy="393453"/>
                </a:xfrm>
                <a:custGeom>
                  <a:avLst/>
                  <a:gdLst>
                    <a:gd name="T0" fmla="*/ 2 w 129"/>
                    <a:gd name="T1" fmla="*/ 55 h 145"/>
                    <a:gd name="T2" fmla="*/ 3 w 129"/>
                    <a:gd name="T3" fmla="*/ 54 h 145"/>
                    <a:gd name="T4" fmla="*/ 4 w 129"/>
                    <a:gd name="T5" fmla="*/ 53 h 145"/>
                    <a:gd name="T6" fmla="*/ 57 w 129"/>
                    <a:gd name="T7" fmla="*/ 12 h 145"/>
                    <a:gd name="T8" fmla="*/ 69 w 129"/>
                    <a:gd name="T9" fmla="*/ 2 h 145"/>
                    <a:gd name="T10" fmla="*/ 76 w 129"/>
                    <a:gd name="T11" fmla="*/ 1 h 145"/>
                    <a:gd name="T12" fmla="*/ 105 w 129"/>
                    <a:gd name="T13" fmla="*/ 39 h 145"/>
                    <a:gd name="T14" fmla="*/ 103 w 129"/>
                    <a:gd name="T15" fmla="*/ 46 h 145"/>
                    <a:gd name="T16" fmla="*/ 95 w 129"/>
                    <a:gd name="T17" fmla="*/ 52 h 145"/>
                    <a:gd name="T18" fmla="*/ 126 w 129"/>
                    <a:gd name="T19" fmla="*/ 92 h 145"/>
                    <a:gd name="T20" fmla="*/ 127 w 129"/>
                    <a:gd name="T21" fmla="*/ 101 h 145"/>
                    <a:gd name="T22" fmla="*/ 72 w 129"/>
                    <a:gd name="T23" fmla="*/ 144 h 145"/>
                    <a:gd name="T24" fmla="*/ 64 w 129"/>
                    <a:gd name="T25" fmla="*/ 140 h 145"/>
                    <a:gd name="T26" fmla="*/ 30 w 129"/>
                    <a:gd name="T27" fmla="*/ 97 h 145"/>
                    <a:gd name="T28" fmla="*/ 4 w 129"/>
                    <a:gd name="T29" fmla="*/ 63 h 145"/>
                    <a:gd name="T30" fmla="*/ 1 w 129"/>
                    <a:gd name="T31" fmla="*/ 60 h 145"/>
                    <a:gd name="T32" fmla="*/ 2 w 129"/>
                    <a:gd name="T33" fmla="*/ 55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9" h="145">
                      <a:moveTo>
                        <a:pt x="2" y="55"/>
                      </a:moveTo>
                      <a:cubicBezTo>
                        <a:pt x="2" y="54"/>
                        <a:pt x="2" y="54"/>
                        <a:pt x="3" y="54"/>
                      </a:cubicBezTo>
                      <a:cubicBezTo>
                        <a:pt x="4" y="53"/>
                        <a:pt x="4" y="53"/>
                        <a:pt x="4" y="53"/>
                      </a:cubicBezTo>
                      <a:cubicBezTo>
                        <a:pt x="57" y="12"/>
                        <a:pt x="57" y="12"/>
                        <a:pt x="57" y="12"/>
                      </a:cubicBezTo>
                      <a:cubicBezTo>
                        <a:pt x="69" y="2"/>
                        <a:pt x="69" y="2"/>
                        <a:pt x="69" y="2"/>
                      </a:cubicBezTo>
                      <a:cubicBezTo>
                        <a:pt x="72" y="0"/>
                        <a:pt x="75" y="0"/>
                        <a:pt x="76" y="1"/>
                      </a:cubicBezTo>
                      <a:cubicBezTo>
                        <a:pt x="105" y="39"/>
                        <a:pt x="105" y="39"/>
                        <a:pt x="105" y="39"/>
                      </a:cubicBezTo>
                      <a:cubicBezTo>
                        <a:pt x="107" y="41"/>
                        <a:pt x="106" y="44"/>
                        <a:pt x="103" y="46"/>
                      </a:cubicBezTo>
                      <a:cubicBezTo>
                        <a:pt x="95" y="52"/>
                        <a:pt x="95" y="52"/>
                        <a:pt x="95" y="52"/>
                      </a:cubicBezTo>
                      <a:cubicBezTo>
                        <a:pt x="126" y="92"/>
                        <a:pt x="126" y="92"/>
                        <a:pt x="126" y="92"/>
                      </a:cubicBezTo>
                      <a:cubicBezTo>
                        <a:pt x="129" y="96"/>
                        <a:pt x="129" y="100"/>
                        <a:pt x="127" y="101"/>
                      </a:cubicBezTo>
                      <a:cubicBezTo>
                        <a:pt x="72" y="144"/>
                        <a:pt x="72" y="144"/>
                        <a:pt x="72" y="144"/>
                      </a:cubicBezTo>
                      <a:cubicBezTo>
                        <a:pt x="70" y="145"/>
                        <a:pt x="66" y="144"/>
                        <a:pt x="64" y="140"/>
                      </a:cubicBezTo>
                      <a:cubicBezTo>
                        <a:pt x="30" y="97"/>
                        <a:pt x="30" y="97"/>
                        <a:pt x="30" y="97"/>
                      </a:cubicBezTo>
                      <a:cubicBezTo>
                        <a:pt x="4" y="63"/>
                        <a:pt x="4" y="63"/>
                        <a:pt x="4" y="63"/>
                      </a:cubicBezTo>
                      <a:cubicBezTo>
                        <a:pt x="1" y="60"/>
                        <a:pt x="1" y="60"/>
                        <a:pt x="1" y="60"/>
                      </a:cubicBezTo>
                      <a:cubicBezTo>
                        <a:pt x="0" y="58"/>
                        <a:pt x="1" y="56"/>
                        <a:pt x="2" y="55"/>
                      </a:cubicBez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9" name="Freeform 35"/>
                <p:cNvSpPr>
                  <a:spLocks/>
                </p:cNvSpPr>
                <p:nvPr/>
              </p:nvSpPr>
              <p:spPr bwMode="auto">
                <a:xfrm flipH="1">
                  <a:off x="1567254" y="3804553"/>
                  <a:ext cx="212027" cy="209841"/>
                </a:xfrm>
                <a:custGeom>
                  <a:avLst/>
                  <a:gdLst>
                    <a:gd name="T0" fmla="*/ 31 w 79"/>
                    <a:gd name="T1" fmla="*/ 76 h 78"/>
                    <a:gd name="T2" fmla="*/ 36 w 79"/>
                    <a:gd name="T3" fmla="*/ 77 h 78"/>
                    <a:gd name="T4" fmla="*/ 77 w 79"/>
                    <a:gd name="T5" fmla="*/ 45 h 78"/>
                    <a:gd name="T6" fmla="*/ 78 w 79"/>
                    <a:gd name="T7" fmla="*/ 40 h 78"/>
                    <a:gd name="T8" fmla="*/ 49 w 79"/>
                    <a:gd name="T9" fmla="*/ 2 h 78"/>
                    <a:gd name="T10" fmla="*/ 43 w 79"/>
                    <a:gd name="T11" fmla="*/ 2 h 78"/>
                    <a:gd name="T12" fmla="*/ 2 w 79"/>
                    <a:gd name="T13" fmla="*/ 34 h 78"/>
                    <a:gd name="T14" fmla="*/ 2 w 79"/>
                    <a:gd name="T15" fmla="*/ 39 h 78"/>
                    <a:gd name="T16" fmla="*/ 31 w 79"/>
                    <a:gd name="T17" fmla="*/ 7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9" h="78">
                      <a:moveTo>
                        <a:pt x="31" y="76"/>
                      </a:moveTo>
                      <a:cubicBezTo>
                        <a:pt x="32" y="78"/>
                        <a:pt x="34" y="78"/>
                        <a:pt x="36" y="77"/>
                      </a:cubicBezTo>
                      <a:cubicBezTo>
                        <a:pt x="77" y="45"/>
                        <a:pt x="77" y="45"/>
                        <a:pt x="77" y="45"/>
                      </a:cubicBezTo>
                      <a:cubicBezTo>
                        <a:pt x="79" y="44"/>
                        <a:pt x="79" y="42"/>
                        <a:pt x="78" y="40"/>
                      </a:cubicBezTo>
                      <a:cubicBezTo>
                        <a:pt x="49" y="2"/>
                        <a:pt x="49" y="2"/>
                        <a:pt x="49" y="2"/>
                      </a:cubicBezTo>
                      <a:cubicBezTo>
                        <a:pt x="47" y="1"/>
                        <a:pt x="45" y="0"/>
                        <a:pt x="43" y="2"/>
                      </a:cubicBezTo>
                      <a:cubicBezTo>
                        <a:pt x="2" y="34"/>
                        <a:pt x="2" y="34"/>
                        <a:pt x="2" y="34"/>
                      </a:cubicBezTo>
                      <a:cubicBezTo>
                        <a:pt x="1" y="35"/>
                        <a:pt x="0" y="37"/>
                        <a:pt x="2" y="39"/>
                      </a:cubicBezTo>
                      <a:lnTo>
                        <a:pt x="31" y="76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0" name="Freeform 36"/>
                <p:cNvSpPr>
                  <a:spLocks/>
                </p:cNvSpPr>
                <p:nvPr/>
              </p:nvSpPr>
              <p:spPr bwMode="auto">
                <a:xfrm flipH="1">
                  <a:off x="1704962" y="3911660"/>
                  <a:ext cx="212027" cy="209841"/>
                </a:xfrm>
                <a:custGeom>
                  <a:avLst/>
                  <a:gdLst>
                    <a:gd name="T0" fmla="*/ 31 w 79"/>
                    <a:gd name="T1" fmla="*/ 76 h 78"/>
                    <a:gd name="T2" fmla="*/ 36 w 79"/>
                    <a:gd name="T3" fmla="*/ 77 h 78"/>
                    <a:gd name="T4" fmla="*/ 77 w 79"/>
                    <a:gd name="T5" fmla="*/ 45 h 78"/>
                    <a:gd name="T6" fmla="*/ 78 w 79"/>
                    <a:gd name="T7" fmla="*/ 40 h 78"/>
                    <a:gd name="T8" fmla="*/ 49 w 79"/>
                    <a:gd name="T9" fmla="*/ 2 h 78"/>
                    <a:gd name="T10" fmla="*/ 43 w 79"/>
                    <a:gd name="T11" fmla="*/ 1 h 78"/>
                    <a:gd name="T12" fmla="*/ 2 w 79"/>
                    <a:gd name="T13" fmla="*/ 33 h 78"/>
                    <a:gd name="T14" fmla="*/ 1 w 79"/>
                    <a:gd name="T15" fmla="*/ 38 h 78"/>
                    <a:gd name="T16" fmla="*/ 31 w 79"/>
                    <a:gd name="T17" fmla="*/ 7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9" h="78">
                      <a:moveTo>
                        <a:pt x="31" y="76"/>
                      </a:moveTo>
                      <a:cubicBezTo>
                        <a:pt x="32" y="77"/>
                        <a:pt x="34" y="78"/>
                        <a:pt x="36" y="77"/>
                      </a:cubicBezTo>
                      <a:cubicBezTo>
                        <a:pt x="77" y="45"/>
                        <a:pt x="77" y="45"/>
                        <a:pt x="77" y="45"/>
                      </a:cubicBezTo>
                      <a:cubicBezTo>
                        <a:pt x="79" y="43"/>
                        <a:pt x="79" y="41"/>
                        <a:pt x="78" y="40"/>
                      </a:cubicBezTo>
                      <a:cubicBezTo>
                        <a:pt x="49" y="2"/>
                        <a:pt x="49" y="2"/>
                        <a:pt x="49" y="2"/>
                      </a:cubicBezTo>
                      <a:cubicBezTo>
                        <a:pt x="47" y="0"/>
                        <a:pt x="45" y="0"/>
                        <a:pt x="43" y="1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1" y="34"/>
                        <a:pt x="0" y="37"/>
                        <a:pt x="1" y="38"/>
                      </a:cubicBezTo>
                      <a:lnTo>
                        <a:pt x="31" y="76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1" name="Freeform 37"/>
                <p:cNvSpPr>
                  <a:spLocks/>
                </p:cNvSpPr>
                <p:nvPr/>
              </p:nvSpPr>
              <p:spPr bwMode="auto">
                <a:xfrm flipH="1">
                  <a:off x="1842671" y="4018766"/>
                  <a:ext cx="212027" cy="209841"/>
                </a:xfrm>
                <a:custGeom>
                  <a:avLst/>
                  <a:gdLst>
                    <a:gd name="T0" fmla="*/ 30 w 79"/>
                    <a:gd name="T1" fmla="*/ 75 h 77"/>
                    <a:gd name="T2" fmla="*/ 36 w 79"/>
                    <a:gd name="T3" fmla="*/ 76 h 77"/>
                    <a:gd name="T4" fmla="*/ 77 w 79"/>
                    <a:gd name="T5" fmla="*/ 44 h 77"/>
                    <a:gd name="T6" fmla="*/ 77 w 79"/>
                    <a:gd name="T7" fmla="*/ 39 h 77"/>
                    <a:gd name="T8" fmla="*/ 48 w 79"/>
                    <a:gd name="T9" fmla="*/ 1 h 77"/>
                    <a:gd name="T10" fmla="*/ 43 w 79"/>
                    <a:gd name="T11" fmla="*/ 1 h 77"/>
                    <a:gd name="T12" fmla="*/ 2 w 79"/>
                    <a:gd name="T13" fmla="*/ 33 h 77"/>
                    <a:gd name="T14" fmla="*/ 1 w 79"/>
                    <a:gd name="T15" fmla="*/ 38 h 77"/>
                    <a:gd name="T16" fmla="*/ 30 w 79"/>
                    <a:gd name="T17" fmla="*/ 75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9" h="77">
                      <a:moveTo>
                        <a:pt x="30" y="75"/>
                      </a:moveTo>
                      <a:cubicBezTo>
                        <a:pt x="32" y="77"/>
                        <a:pt x="34" y="77"/>
                        <a:pt x="36" y="76"/>
                      </a:cubicBezTo>
                      <a:cubicBezTo>
                        <a:pt x="77" y="44"/>
                        <a:pt x="77" y="44"/>
                        <a:pt x="77" y="44"/>
                      </a:cubicBezTo>
                      <a:cubicBezTo>
                        <a:pt x="78" y="43"/>
                        <a:pt x="79" y="41"/>
                        <a:pt x="77" y="39"/>
                      </a:cubicBezTo>
                      <a:cubicBezTo>
                        <a:pt x="48" y="1"/>
                        <a:pt x="48" y="1"/>
                        <a:pt x="48" y="1"/>
                      </a:cubicBezTo>
                      <a:cubicBezTo>
                        <a:pt x="47" y="0"/>
                        <a:pt x="45" y="0"/>
                        <a:pt x="43" y="1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0" y="34"/>
                        <a:pt x="0" y="36"/>
                        <a:pt x="1" y="38"/>
                      </a:cubicBezTo>
                      <a:lnTo>
                        <a:pt x="30" y="75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2" name="Freeform 38"/>
                <p:cNvSpPr>
                  <a:spLocks/>
                </p:cNvSpPr>
                <p:nvPr/>
              </p:nvSpPr>
              <p:spPr bwMode="auto">
                <a:xfrm flipH="1">
                  <a:off x="1980379" y="4125874"/>
                  <a:ext cx="212027" cy="209841"/>
                </a:xfrm>
                <a:custGeom>
                  <a:avLst/>
                  <a:gdLst>
                    <a:gd name="T0" fmla="*/ 30 w 79"/>
                    <a:gd name="T1" fmla="*/ 76 h 78"/>
                    <a:gd name="T2" fmla="*/ 35 w 79"/>
                    <a:gd name="T3" fmla="*/ 77 h 78"/>
                    <a:gd name="T4" fmla="*/ 77 w 79"/>
                    <a:gd name="T5" fmla="*/ 45 h 78"/>
                    <a:gd name="T6" fmla="*/ 77 w 79"/>
                    <a:gd name="T7" fmla="*/ 40 h 78"/>
                    <a:gd name="T8" fmla="*/ 48 w 79"/>
                    <a:gd name="T9" fmla="*/ 2 h 78"/>
                    <a:gd name="T10" fmla="*/ 43 w 79"/>
                    <a:gd name="T11" fmla="*/ 1 h 78"/>
                    <a:gd name="T12" fmla="*/ 2 w 79"/>
                    <a:gd name="T13" fmla="*/ 33 h 78"/>
                    <a:gd name="T14" fmla="*/ 1 w 79"/>
                    <a:gd name="T15" fmla="*/ 38 h 78"/>
                    <a:gd name="T16" fmla="*/ 30 w 79"/>
                    <a:gd name="T17" fmla="*/ 7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9" h="78">
                      <a:moveTo>
                        <a:pt x="30" y="76"/>
                      </a:moveTo>
                      <a:cubicBezTo>
                        <a:pt x="32" y="78"/>
                        <a:pt x="34" y="78"/>
                        <a:pt x="35" y="77"/>
                      </a:cubicBezTo>
                      <a:cubicBezTo>
                        <a:pt x="77" y="45"/>
                        <a:pt x="77" y="45"/>
                        <a:pt x="77" y="45"/>
                      </a:cubicBezTo>
                      <a:cubicBezTo>
                        <a:pt x="78" y="44"/>
                        <a:pt x="79" y="41"/>
                        <a:pt x="77" y="40"/>
                      </a:cubicBezTo>
                      <a:cubicBezTo>
                        <a:pt x="48" y="2"/>
                        <a:pt x="48" y="2"/>
                        <a:pt x="48" y="2"/>
                      </a:cubicBezTo>
                      <a:cubicBezTo>
                        <a:pt x="47" y="0"/>
                        <a:pt x="45" y="0"/>
                        <a:pt x="43" y="1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0" y="34"/>
                        <a:pt x="0" y="37"/>
                        <a:pt x="1" y="38"/>
                      </a:cubicBezTo>
                      <a:lnTo>
                        <a:pt x="30" y="76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3" name="Freeform 39"/>
                <p:cNvSpPr>
                  <a:spLocks/>
                </p:cNvSpPr>
                <p:nvPr/>
              </p:nvSpPr>
              <p:spPr bwMode="auto">
                <a:xfrm flipH="1">
                  <a:off x="2120273" y="4232979"/>
                  <a:ext cx="209841" cy="207655"/>
                </a:xfrm>
                <a:custGeom>
                  <a:avLst/>
                  <a:gdLst>
                    <a:gd name="T0" fmla="*/ 30 w 78"/>
                    <a:gd name="T1" fmla="*/ 75 h 77"/>
                    <a:gd name="T2" fmla="*/ 35 w 78"/>
                    <a:gd name="T3" fmla="*/ 76 h 77"/>
                    <a:gd name="T4" fmla="*/ 76 w 78"/>
                    <a:gd name="T5" fmla="*/ 44 h 77"/>
                    <a:gd name="T6" fmla="*/ 77 w 78"/>
                    <a:gd name="T7" fmla="*/ 39 h 77"/>
                    <a:gd name="T8" fmla="*/ 48 w 78"/>
                    <a:gd name="T9" fmla="*/ 1 h 77"/>
                    <a:gd name="T10" fmla="*/ 43 w 78"/>
                    <a:gd name="T11" fmla="*/ 1 h 77"/>
                    <a:gd name="T12" fmla="*/ 2 w 78"/>
                    <a:gd name="T13" fmla="*/ 33 h 77"/>
                    <a:gd name="T14" fmla="*/ 1 w 78"/>
                    <a:gd name="T15" fmla="*/ 38 h 77"/>
                    <a:gd name="T16" fmla="*/ 30 w 78"/>
                    <a:gd name="T17" fmla="*/ 75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8" h="77">
                      <a:moveTo>
                        <a:pt x="30" y="75"/>
                      </a:moveTo>
                      <a:cubicBezTo>
                        <a:pt x="31" y="77"/>
                        <a:pt x="34" y="77"/>
                        <a:pt x="35" y="76"/>
                      </a:cubicBezTo>
                      <a:cubicBezTo>
                        <a:pt x="76" y="44"/>
                        <a:pt x="76" y="44"/>
                        <a:pt x="76" y="44"/>
                      </a:cubicBezTo>
                      <a:cubicBezTo>
                        <a:pt x="78" y="43"/>
                        <a:pt x="78" y="41"/>
                        <a:pt x="77" y="39"/>
                      </a:cubicBezTo>
                      <a:cubicBezTo>
                        <a:pt x="48" y="1"/>
                        <a:pt x="48" y="1"/>
                        <a:pt x="48" y="1"/>
                      </a:cubicBezTo>
                      <a:cubicBezTo>
                        <a:pt x="47" y="0"/>
                        <a:pt x="44" y="0"/>
                        <a:pt x="43" y="1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0" y="34"/>
                        <a:pt x="0" y="36"/>
                        <a:pt x="1" y="38"/>
                      </a:cubicBezTo>
                      <a:lnTo>
                        <a:pt x="30" y="75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4" name="Freeform 40"/>
                <p:cNvSpPr>
                  <a:spLocks/>
                </p:cNvSpPr>
                <p:nvPr/>
              </p:nvSpPr>
              <p:spPr bwMode="auto">
                <a:xfrm flipH="1">
                  <a:off x="2257981" y="4337900"/>
                  <a:ext cx="209841" cy="212027"/>
                </a:xfrm>
                <a:custGeom>
                  <a:avLst/>
                  <a:gdLst>
                    <a:gd name="T0" fmla="*/ 30 w 78"/>
                    <a:gd name="T1" fmla="*/ 76 h 78"/>
                    <a:gd name="T2" fmla="*/ 35 w 78"/>
                    <a:gd name="T3" fmla="*/ 77 h 78"/>
                    <a:gd name="T4" fmla="*/ 76 w 78"/>
                    <a:gd name="T5" fmla="*/ 45 h 78"/>
                    <a:gd name="T6" fmla="*/ 77 w 78"/>
                    <a:gd name="T7" fmla="*/ 40 h 78"/>
                    <a:gd name="T8" fmla="*/ 48 w 78"/>
                    <a:gd name="T9" fmla="*/ 2 h 78"/>
                    <a:gd name="T10" fmla="*/ 43 w 78"/>
                    <a:gd name="T11" fmla="*/ 1 h 78"/>
                    <a:gd name="T12" fmla="*/ 2 w 78"/>
                    <a:gd name="T13" fmla="*/ 33 h 78"/>
                    <a:gd name="T14" fmla="*/ 1 w 78"/>
                    <a:gd name="T15" fmla="*/ 38 h 78"/>
                    <a:gd name="T16" fmla="*/ 30 w 78"/>
                    <a:gd name="T17" fmla="*/ 7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8" h="78">
                      <a:moveTo>
                        <a:pt x="30" y="76"/>
                      </a:moveTo>
                      <a:cubicBezTo>
                        <a:pt x="31" y="78"/>
                        <a:pt x="34" y="78"/>
                        <a:pt x="35" y="77"/>
                      </a:cubicBezTo>
                      <a:cubicBezTo>
                        <a:pt x="76" y="45"/>
                        <a:pt x="76" y="45"/>
                        <a:pt x="76" y="45"/>
                      </a:cubicBezTo>
                      <a:cubicBezTo>
                        <a:pt x="78" y="44"/>
                        <a:pt x="78" y="41"/>
                        <a:pt x="77" y="40"/>
                      </a:cubicBezTo>
                      <a:cubicBezTo>
                        <a:pt x="48" y="2"/>
                        <a:pt x="48" y="2"/>
                        <a:pt x="48" y="2"/>
                      </a:cubicBezTo>
                      <a:cubicBezTo>
                        <a:pt x="47" y="0"/>
                        <a:pt x="44" y="0"/>
                        <a:pt x="43" y="1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0" y="34"/>
                        <a:pt x="0" y="37"/>
                        <a:pt x="1" y="38"/>
                      </a:cubicBezTo>
                      <a:lnTo>
                        <a:pt x="30" y="76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5" name="Freeform 41"/>
                <p:cNvSpPr>
                  <a:spLocks/>
                </p:cNvSpPr>
                <p:nvPr/>
              </p:nvSpPr>
              <p:spPr bwMode="auto">
                <a:xfrm flipH="1">
                  <a:off x="2395689" y="4447193"/>
                  <a:ext cx="209841" cy="207655"/>
                </a:xfrm>
                <a:custGeom>
                  <a:avLst/>
                  <a:gdLst>
                    <a:gd name="T0" fmla="*/ 30 w 78"/>
                    <a:gd name="T1" fmla="*/ 75 h 77"/>
                    <a:gd name="T2" fmla="*/ 35 w 78"/>
                    <a:gd name="T3" fmla="*/ 76 h 77"/>
                    <a:gd name="T4" fmla="*/ 76 w 78"/>
                    <a:gd name="T5" fmla="*/ 44 h 77"/>
                    <a:gd name="T6" fmla="*/ 77 w 78"/>
                    <a:gd name="T7" fmla="*/ 39 h 77"/>
                    <a:gd name="T8" fmla="*/ 48 w 78"/>
                    <a:gd name="T9" fmla="*/ 2 h 77"/>
                    <a:gd name="T10" fmla="*/ 43 w 78"/>
                    <a:gd name="T11" fmla="*/ 1 h 77"/>
                    <a:gd name="T12" fmla="*/ 1 w 78"/>
                    <a:gd name="T13" fmla="*/ 33 h 77"/>
                    <a:gd name="T14" fmla="*/ 1 w 78"/>
                    <a:gd name="T15" fmla="*/ 38 h 77"/>
                    <a:gd name="T16" fmla="*/ 30 w 78"/>
                    <a:gd name="T17" fmla="*/ 75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8" h="77">
                      <a:moveTo>
                        <a:pt x="30" y="75"/>
                      </a:moveTo>
                      <a:cubicBezTo>
                        <a:pt x="31" y="77"/>
                        <a:pt x="33" y="77"/>
                        <a:pt x="35" y="76"/>
                      </a:cubicBezTo>
                      <a:cubicBezTo>
                        <a:pt x="76" y="44"/>
                        <a:pt x="76" y="44"/>
                        <a:pt x="76" y="44"/>
                      </a:cubicBezTo>
                      <a:cubicBezTo>
                        <a:pt x="78" y="43"/>
                        <a:pt x="78" y="41"/>
                        <a:pt x="77" y="39"/>
                      </a:cubicBezTo>
                      <a:cubicBezTo>
                        <a:pt x="48" y="2"/>
                        <a:pt x="48" y="2"/>
                        <a:pt x="48" y="2"/>
                      </a:cubicBezTo>
                      <a:cubicBezTo>
                        <a:pt x="47" y="0"/>
                        <a:pt x="44" y="0"/>
                        <a:pt x="43" y="1"/>
                      </a:cubicBezTo>
                      <a:cubicBezTo>
                        <a:pt x="1" y="33"/>
                        <a:pt x="1" y="33"/>
                        <a:pt x="1" y="33"/>
                      </a:cubicBezTo>
                      <a:cubicBezTo>
                        <a:pt x="0" y="34"/>
                        <a:pt x="0" y="36"/>
                        <a:pt x="1" y="38"/>
                      </a:cubicBezTo>
                      <a:lnTo>
                        <a:pt x="30" y="75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6" name="Freeform 42"/>
                <p:cNvSpPr>
                  <a:spLocks/>
                </p:cNvSpPr>
                <p:nvPr/>
              </p:nvSpPr>
              <p:spPr bwMode="auto">
                <a:xfrm flipH="1">
                  <a:off x="2533398" y="4552113"/>
                  <a:ext cx="214213" cy="209841"/>
                </a:xfrm>
                <a:custGeom>
                  <a:avLst/>
                  <a:gdLst>
                    <a:gd name="T0" fmla="*/ 31 w 79"/>
                    <a:gd name="T1" fmla="*/ 76 h 78"/>
                    <a:gd name="T2" fmla="*/ 36 w 79"/>
                    <a:gd name="T3" fmla="*/ 77 h 78"/>
                    <a:gd name="T4" fmla="*/ 77 w 79"/>
                    <a:gd name="T5" fmla="*/ 45 h 78"/>
                    <a:gd name="T6" fmla="*/ 78 w 79"/>
                    <a:gd name="T7" fmla="*/ 40 h 78"/>
                    <a:gd name="T8" fmla="*/ 49 w 79"/>
                    <a:gd name="T9" fmla="*/ 2 h 78"/>
                    <a:gd name="T10" fmla="*/ 43 w 79"/>
                    <a:gd name="T11" fmla="*/ 1 h 78"/>
                    <a:gd name="T12" fmla="*/ 2 w 79"/>
                    <a:gd name="T13" fmla="*/ 33 h 78"/>
                    <a:gd name="T14" fmla="*/ 2 w 79"/>
                    <a:gd name="T15" fmla="*/ 38 h 78"/>
                    <a:gd name="T16" fmla="*/ 31 w 79"/>
                    <a:gd name="T17" fmla="*/ 7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9" h="78">
                      <a:moveTo>
                        <a:pt x="31" y="76"/>
                      </a:moveTo>
                      <a:cubicBezTo>
                        <a:pt x="32" y="78"/>
                        <a:pt x="34" y="78"/>
                        <a:pt x="36" y="77"/>
                      </a:cubicBezTo>
                      <a:cubicBezTo>
                        <a:pt x="77" y="45"/>
                        <a:pt x="77" y="45"/>
                        <a:pt x="77" y="45"/>
                      </a:cubicBezTo>
                      <a:cubicBezTo>
                        <a:pt x="79" y="44"/>
                        <a:pt x="79" y="41"/>
                        <a:pt x="78" y="40"/>
                      </a:cubicBezTo>
                      <a:cubicBezTo>
                        <a:pt x="49" y="2"/>
                        <a:pt x="49" y="2"/>
                        <a:pt x="49" y="2"/>
                      </a:cubicBezTo>
                      <a:cubicBezTo>
                        <a:pt x="47" y="0"/>
                        <a:pt x="45" y="0"/>
                        <a:pt x="43" y="1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1" y="34"/>
                        <a:pt x="0" y="37"/>
                        <a:pt x="2" y="38"/>
                      </a:cubicBezTo>
                      <a:lnTo>
                        <a:pt x="31" y="76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7" name="Freeform 43"/>
                <p:cNvSpPr>
                  <a:spLocks/>
                </p:cNvSpPr>
                <p:nvPr/>
              </p:nvSpPr>
              <p:spPr bwMode="auto">
                <a:xfrm flipH="1">
                  <a:off x="2671106" y="4659221"/>
                  <a:ext cx="214213" cy="207655"/>
                </a:xfrm>
                <a:custGeom>
                  <a:avLst/>
                  <a:gdLst>
                    <a:gd name="T0" fmla="*/ 31 w 79"/>
                    <a:gd name="T1" fmla="*/ 75 h 77"/>
                    <a:gd name="T2" fmla="*/ 36 w 79"/>
                    <a:gd name="T3" fmla="*/ 76 h 77"/>
                    <a:gd name="T4" fmla="*/ 77 w 79"/>
                    <a:gd name="T5" fmla="*/ 44 h 77"/>
                    <a:gd name="T6" fmla="*/ 78 w 79"/>
                    <a:gd name="T7" fmla="*/ 39 h 77"/>
                    <a:gd name="T8" fmla="*/ 49 w 79"/>
                    <a:gd name="T9" fmla="*/ 2 h 77"/>
                    <a:gd name="T10" fmla="*/ 43 w 79"/>
                    <a:gd name="T11" fmla="*/ 1 h 77"/>
                    <a:gd name="T12" fmla="*/ 2 w 79"/>
                    <a:gd name="T13" fmla="*/ 33 h 77"/>
                    <a:gd name="T14" fmla="*/ 2 w 79"/>
                    <a:gd name="T15" fmla="*/ 38 h 77"/>
                    <a:gd name="T16" fmla="*/ 31 w 79"/>
                    <a:gd name="T17" fmla="*/ 75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9" h="77">
                      <a:moveTo>
                        <a:pt x="31" y="75"/>
                      </a:moveTo>
                      <a:cubicBezTo>
                        <a:pt x="32" y="77"/>
                        <a:pt x="34" y="77"/>
                        <a:pt x="36" y="76"/>
                      </a:cubicBezTo>
                      <a:cubicBezTo>
                        <a:pt x="77" y="44"/>
                        <a:pt x="77" y="44"/>
                        <a:pt x="77" y="44"/>
                      </a:cubicBezTo>
                      <a:cubicBezTo>
                        <a:pt x="79" y="43"/>
                        <a:pt x="79" y="41"/>
                        <a:pt x="78" y="39"/>
                      </a:cubicBezTo>
                      <a:cubicBezTo>
                        <a:pt x="49" y="2"/>
                        <a:pt x="49" y="2"/>
                        <a:pt x="49" y="2"/>
                      </a:cubicBezTo>
                      <a:cubicBezTo>
                        <a:pt x="47" y="0"/>
                        <a:pt x="45" y="0"/>
                        <a:pt x="43" y="1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1" y="34"/>
                        <a:pt x="0" y="36"/>
                        <a:pt x="2" y="38"/>
                      </a:cubicBezTo>
                      <a:lnTo>
                        <a:pt x="31" y="75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8" name="Freeform 44"/>
                <p:cNvSpPr>
                  <a:spLocks/>
                </p:cNvSpPr>
                <p:nvPr/>
              </p:nvSpPr>
              <p:spPr bwMode="auto">
                <a:xfrm flipH="1">
                  <a:off x="2808815" y="4764141"/>
                  <a:ext cx="214213" cy="212027"/>
                </a:xfrm>
                <a:custGeom>
                  <a:avLst/>
                  <a:gdLst>
                    <a:gd name="T0" fmla="*/ 30 w 79"/>
                    <a:gd name="T1" fmla="*/ 76 h 78"/>
                    <a:gd name="T2" fmla="*/ 36 w 79"/>
                    <a:gd name="T3" fmla="*/ 77 h 78"/>
                    <a:gd name="T4" fmla="*/ 77 w 79"/>
                    <a:gd name="T5" fmla="*/ 45 h 78"/>
                    <a:gd name="T6" fmla="*/ 77 w 79"/>
                    <a:gd name="T7" fmla="*/ 40 h 78"/>
                    <a:gd name="T8" fmla="*/ 48 w 79"/>
                    <a:gd name="T9" fmla="*/ 2 h 78"/>
                    <a:gd name="T10" fmla="*/ 43 w 79"/>
                    <a:gd name="T11" fmla="*/ 1 h 78"/>
                    <a:gd name="T12" fmla="*/ 2 w 79"/>
                    <a:gd name="T13" fmla="*/ 33 h 78"/>
                    <a:gd name="T14" fmla="*/ 1 w 79"/>
                    <a:gd name="T15" fmla="*/ 38 h 78"/>
                    <a:gd name="T16" fmla="*/ 30 w 79"/>
                    <a:gd name="T17" fmla="*/ 7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9" h="78">
                      <a:moveTo>
                        <a:pt x="30" y="76"/>
                      </a:moveTo>
                      <a:cubicBezTo>
                        <a:pt x="32" y="78"/>
                        <a:pt x="34" y="78"/>
                        <a:pt x="36" y="77"/>
                      </a:cubicBezTo>
                      <a:cubicBezTo>
                        <a:pt x="77" y="45"/>
                        <a:pt x="77" y="45"/>
                        <a:pt x="77" y="45"/>
                      </a:cubicBezTo>
                      <a:cubicBezTo>
                        <a:pt x="78" y="44"/>
                        <a:pt x="79" y="41"/>
                        <a:pt x="77" y="40"/>
                      </a:cubicBezTo>
                      <a:cubicBezTo>
                        <a:pt x="48" y="2"/>
                        <a:pt x="48" y="2"/>
                        <a:pt x="48" y="2"/>
                      </a:cubicBezTo>
                      <a:cubicBezTo>
                        <a:pt x="47" y="0"/>
                        <a:pt x="45" y="0"/>
                        <a:pt x="43" y="1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0" y="34"/>
                        <a:pt x="0" y="37"/>
                        <a:pt x="1" y="38"/>
                      </a:cubicBezTo>
                      <a:lnTo>
                        <a:pt x="30" y="76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9" name="Freeform 45"/>
                <p:cNvSpPr>
                  <a:spLocks/>
                </p:cNvSpPr>
                <p:nvPr/>
              </p:nvSpPr>
              <p:spPr bwMode="auto">
                <a:xfrm flipH="1">
                  <a:off x="2946523" y="4873434"/>
                  <a:ext cx="214213" cy="207655"/>
                </a:xfrm>
                <a:custGeom>
                  <a:avLst/>
                  <a:gdLst>
                    <a:gd name="T0" fmla="*/ 30 w 79"/>
                    <a:gd name="T1" fmla="*/ 76 h 77"/>
                    <a:gd name="T2" fmla="*/ 36 w 79"/>
                    <a:gd name="T3" fmla="*/ 76 h 77"/>
                    <a:gd name="T4" fmla="*/ 77 w 79"/>
                    <a:gd name="T5" fmla="*/ 44 h 77"/>
                    <a:gd name="T6" fmla="*/ 77 w 79"/>
                    <a:gd name="T7" fmla="*/ 39 h 77"/>
                    <a:gd name="T8" fmla="*/ 48 w 79"/>
                    <a:gd name="T9" fmla="*/ 2 h 77"/>
                    <a:gd name="T10" fmla="*/ 43 w 79"/>
                    <a:gd name="T11" fmla="*/ 1 h 77"/>
                    <a:gd name="T12" fmla="*/ 2 w 79"/>
                    <a:gd name="T13" fmla="*/ 33 h 77"/>
                    <a:gd name="T14" fmla="*/ 1 w 79"/>
                    <a:gd name="T15" fmla="*/ 38 h 77"/>
                    <a:gd name="T16" fmla="*/ 30 w 79"/>
                    <a:gd name="T17" fmla="*/ 76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9" h="77">
                      <a:moveTo>
                        <a:pt x="30" y="76"/>
                      </a:moveTo>
                      <a:cubicBezTo>
                        <a:pt x="32" y="77"/>
                        <a:pt x="34" y="77"/>
                        <a:pt x="36" y="76"/>
                      </a:cubicBezTo>
                      <a:cubicBezTo>
                        <a:pt x="77" y="44"/>
                        <a:pt x="77" y="44"/>
                        <a:pt x="77" y="44"/>
                      </a:cubicBezTo>
                      <a:cubicBezTo>
                        <a:pt x="78" y="43"/>
                        <a:pt x="79" y="41"/>
                        <a:pt x="77" y="39"/>
                      </a:cubicBezTo>
                      <a:cubicBezTo>
                        <a:pt x="48" y="2"/>
                        <a:pt x="48" y="2"/>
                        <a:pt x="48" y="2"/>
                      </a:cubicBezTo>
                      <a:cubicBezTo>
                        <a:pt x="47" y="0"/>
                        <a:pt x="45" y="0"/>
                        <a:pt x="43" y="1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0" y="34"/>
                        <a:pt x="0" y="36"/>
                        <a:pt x="1" y="38"/>
                      </a:cubicBezTo>
                      <a:lnTo>
                        <a:pt x="30" y="76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0" name="Freeform 46"/>
                <p:cNvSpPr>
                  <a:spLocks/>
                </p:cNvSpPr>
                <p:nvPr/>
              </p:nvSpPr>
              <p:spPr bwMode="auto">
                <a:xfrm flipH="1">
                  <a:off x="1510421" y="3959749"/>
                  <a:ext cx="209841" cy="212027"/>
                </a:xfrm>
                <a:custGeom>
                  <a:avLst/>
                  <a:gdLst>
                    <a:gd name="T0" fmla="*/ 30 w 78"/>
                    <a:gd name="T1" fmla="*/ 76 h 78"/>
                    <a:gd name="T2" fmla="*/ 35 w 78"/>
                    <a:gd name="T3" fmla="*/ 77 h 78"/>
                    <a:gd name="T4" fmla="*/ 76 w 78"/>
                    <a:gd name="T5" fmla="*/ 45 h 78"/>
                    <a:gd name="T6" fmla="*/ 77 w 78"/>
                    <a:gd name="T7" fmla="*/ 40 h 78"/>
                    <a:gd name="T8" fmla="*/ 48 w 78"/>
                    <a:gd name="T9" fmla="*/ 2 h 78"/>
                    <a:gd name="T10" fmla="*/ 43 w 78"/>
                    <a:gd name="T11" fmla="*/ 2 h 78"/>
                    <a:gd name="T12" fmla="*/ 1 w 78"/>
                    <a:gd name="T13" fmla="*/ 33 h 78"/>
                    <a:gd name="T14" fmla="*/ 1 w 78"/>
                    <a:gd name="T15" fmla="*/ 39 h 78"/>
                    <a:gd name="T16" fmla="*/ 30 w 78"/>
                    <a:gd name="T17" fmla="*/ 7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8" h="78">
                      <a:moveTo>
                        <a:pt x="30" y="76"/>
                      </a:moveTo>
                      <a:cubicBezTo>
                        <a:pt x="31" y="78"/>
                        <a:pt x="33" y="78"/>
                        <a:pt x="35" y="77"/>
                      </a:cubicBezTo>
                      <a:cubicBezTo>
                        <a:pt x="76" y="45"/>
                        <a:pt x="76" y="45"/>
                        <a:pt x="76" y="45"/>
                      </a:cubicBezTo>
                      <a:cubicBezTo>
                        <a:pt x="78" y="44"/>
                        <a:pt x="78" y="41"/>
                        <a:pt x="77" y="40"/>
                      </a:cubicBezTo>
                      <a:cubicBezTo>
                        <a:pt x="48" y="2"/>
                        <a:pt x="48" y="2"/>
                        <a:pt x="48" y="2"/>
                      </a:cubicBezTo>
                      <a:cubicBezTo>
                        <a:pt x="47" y="1"/>
                        <a:pt x="44" y="0"/>
                        <a:pt x="43" y="2"/>
                      </a:cubicBezTo>
                      <a:cubicBezTo>
                        <a:pt x="1" y="33"/>
                        <a:pt x="1" y="33"/>
                        <a:pt x="1" y="33"/>
                      </a:cubicBezTo>
                      <a:cubicBezTo>
                        <a:pt x="0" y="35"/>
                        <a:pt x="0" y="37"/>
                        <a:pt x="1" y="39"/>
                      </a:cubicBezTo>
                      <a:lnTo>
                        <a:pt x="30" y="76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1" name="Freeform 47"/>
                <p:cNvSpPr>
                  <a:spLocks/>
                </p:cNvSpPr>
                <p:nvPr/>
              </p:nvSpPr>
              <p:spPr bwMode="auto">
                <a:xfrm flipH="1">
                  <a:off x="1648130" y="4069041"/>
                  <a:ext cx="212027" cy="209841"/>
                </a:xfrm>
                <a:custGeom>
                  <a:avLst/>
                  <a:gdLst>
                    <a:gd name="T0" fmla="*/ 31 w 79"/>
                    <a:gd name="T1" fmla="*/ 76 h 78"/>
                    <a:gd name="T2" fmla="*/ 36 w 79"/>
                    <a:gd name="T3" fmla="*/ 76 h 78"/>
                    <a:gd name="T4" fmla="*/ 77 w 79"/>
                    <a:gd name="T5" fmla="*/ 45 h 78"/>
                    <a:gd name="T6" fmla="*/ 78 w 79"/>
                    <a:gd name="T7" fmla="*/ 39 h 78"/>
                    <a:gd name="T8" fmla="*/ 49 w 79"/>
                    <a:gd name="T9" fmla="*/ 2 h 78"/>
                    <a:gd name="T10" fmla="*/ 43 w 79"/>
                    <a:gd name="T11" fmla="*/ 1 h 78"/>
                    <a:gd name="T12" fmla="*/ 2 w 79"/>
                    <a:gd name="T13" fmla="*/ 33 h 78"/>
                    <a:gd name="T14" fmla="*/ 2 w 79"/>
                    <a:gd name="T15" fmla="*/ 38 h 78"/>
                    <a:gd name="T16" fmla="*/ 31 w 79"/>
                    <a:gd name="T17" fmla="*/ 7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9" h="78">
                      <a:moveTo>
                        <a:pt x="31" y="76"/>
                      </a:moveTo>
                      <a:cubicBezTo>
                        <a:pt x="32" y="77"/>
                        <a:pt x="34" y="78"/>
                        <a:pt x="36" y="76"/>
                      </a:cubicBezTo>
                      <a:cubicBezTo>
                        <a:pt x="77" y="45"/>
                        <a:pt x="77" y="45"/>
                        <a:pt x="77" y="45"/>
                      </a:cubicBezTo>
                      <a:cubicBezTo>
                        <a:pt x="79" y="43"/>
                        <a:pt x="79" y="41"/>
                        <a:pt x="78" y="39"/>
                      </a:cubicBezTo>
                      <a:cubicBezTo>
                        <a:pt x="49" y="2"/>
                        <a:pt x="49" y="2"/>
                        <a:pt x="49" y="2"/>
                      </a:cubicBezTo>
                      <a:cubicBezTo>
                        <a:pt x="47" y="0"/>
                        <a:pt x="45" y="0"/>
                        <a:pt x="43" y="1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1" y="34"/>
                        <a:pt x="0" y="36"/>
                        <a:pt x="2" y="38"/>
                      </a:cubicBezTo>
                      <a:lnTo>
                        <a:pt x="31" y="76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2" name="Freeform 48"/>
                <p:cNvSpPr>
                  <a:spLocks/>
                </p:cNvSpPr>
                <p:nvPr/>
              </p:nvSpPr>
              <p:spPr bwMode="auto">
                <a:xfrm flipH="1">
                  <a:off x="1785839" y="4173962"/>
                  <a:ext cx="212027" cy="209841"/>
                </a:xfrm>
                <a:custGeom>
                  <a:avLst/>
                  <a:gdLst>
                    <a:gd name="T0" fmla="*/ 31 w 79"/>
                    <a:gd name="T1" fmla="*/ 76 h 78"/>
                    <a:gd name="T2" fmla="*/ 36 w 79"/>
                    <a:gd name="T3" fmla="*/ 77 h 78"/>
                    <a:gd name="T4" fmla="*/ 77 w 79"/>
                    <a:gd name="T5" fmla="*/ 45 h 78"/>
                    <a:gd name="T6" fmla="*/ 78 w 79"/>
                    <a:gd name="T7" fmla="*/ 40 h 78"/>
                    <a:gd name="T8" fmla="*/ 49 w 79"/>
                    <a:gd name="T9" fmla="*/ 2 h 78"/>
                    <a:gd name="T10" fmla="*/ 43 w 79"/>
                    <a:gd name="T11" fmla="*/ 2 h 78"/>
                    <a:gd name="T12" fmla="*/ 2 w 79"/>
                    <a:gd name="T13" fmla="*/ 33 h 78"/>
                    <a:gd name="T14" fmla="*/ 2 w 79"/>
                    <a:gd name="T15" fmla="*/ 39 h 78"/>
                    <a:gd name="T16" fmla="*/ 31 w 79"/>
                    <a:gd name="T17" fmla="*/ 7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9" h="78">
                      <a:moveTo>
                        <a:pt x="31" y="76"/>
                      </a:moveTo>
                      <a:cubicBezTo>
                        <a:pt x="32" y="78"/>
                        <a:pt x="34" y="78"/>
                        <a:pt x="36" y="77"/>
                      </a:cubicBezTo>
                      <a:cubicBezTo>
                        <a:pt x="77" y="45"/>
                        <a:pt x="77" y="45"/>
                        <a:pt x="77" y="45"/>
                      </a:cubicBezTo>
                      <a:cubicBezTo>
                        <a:pt x="79" y="44"/>
                        <a:pt x="79" y="41"/>
                        <a:pt x="78" y="40"/>
                      </a:cubicBezTo>
                      <a:cubicBezTo>
                        <a:pt x="49" y="2"/>
                        <a:pt x="49" y="2"/>
                        <a:pt x="49" y="2"/>
                      </a:cubicBezTo>
                      <a:cubicBezTo>
                        <a:pt x="47" y="1"/>
                        <a:pt x="45" y="0"/>
                        <a:pt x="43" y="2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1" y="35"/>
                        <a:pt x="0" y="37"/>
                        <a:pt x="2" y="39"/>
                      </a:cubicBezTo>
                      <a:lnTo>
                        <a:pt x="31" y="76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3" name="Freeform 49"/>
                <p:cNvSpPr>
                  <a:spLocks/>
                </p:cNvSpPr>
                <p:nvPr/>
              </p:nvSpPr>
              <p:spPr bwMode="auto">
                <a:xfrm flipH="1">
                  <a:off x="1923547" y="4281068"/>
                  <a:ext cx="212027" cy="212027"/>
                </a:xfrm>
                <a:custGeom>
                  <a:avLst/>
                  <a:gdLst>
                    <a:gd name="T0" fmla="*/ 30 w 79"/>
                    <a:gd name="T1" fmla="*/ 76 h 78"/>
                    <a:gd name="T2" fmla="*/ 36 w 79"/>
                    <a:gd name="T3" fmla="*/ 76 h 78"/>
                    <a:gd name="T4" fmla="*/ 77 w 79"/>
                    <a:gd name="T5" fmla="*/ 45 h 78"/>
                    <a:gd name="T6" fmla="*/ 77 w 79"/>
                    <a:gd name="T7" fmla="*/ 39 h 78"/>
                    <a:gd name="T8" fmla="*/ 48 w 79"/>
                    <a:gd name="T9" fmla="*/ 2 h 78"/>
                    <a:gd name="T10" fmla="*/ 43 w 79"/>
                    <a:gd name="T11" fmla="*/ 1 h 78"/>
                    <a:gd name="T12" fmla="*/ 2 w 79"/>
                    <a:gd name="T13" fmla="*/ 33 h 78"/>
                    <a:gd name="T14" fmla="*/ 1 w 79"/>
                    <a:gd name="T15" fmla="*/ 38 h 78"/>
                    <a:gd name="T16" fmla="*/ 30 w 79"/>
                    <a:gd name="T17" fmla="*/ 7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9" h="78">
                      <a:moveTo>
                        <a:pt x="30" y="76"/>
                      </a:moveTo>
                      <a:cubicBezTo>
                        <a:pt x="32" y="77"/>
                        <a:pt x="34" y="78"/>
                        <a:pt x="36" y="76"/>
                      </a:cubicBezTo>
                      <a:cubicBezTo>
                        <a:pt x="77" y="45"/>
                        <a:pt x="77" y="45"/>
                        <a:pt x="77" y="45"/>
                      </a:cubicBezTo>
                      <a:cubicBezTo>
                        <a:pt x="78" y="43"/>
                        <a:pt x="79" y="41"/>
                        <a:pt x="77" y="39"/>
                      </a:cubicBezTo>
                      <a:cubicBezTo>
                        <a:pt x="48" y="2"/>
                        <a:pt x="48" y="2"/>
                        <a:pt x="48" y="2"/>
                      </a:cubicBezTo>
                      <a:cubicBezTo>
                        <a:pt x="47" y="0"/>
                        <a:pt x="45" y="0"/>
                        <a:pt x="43" y="1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0" y="34"/>
                        <a:pt x="0" y="36"/>
                        <a:pt x="1" y="38"/>
                      </a:cubicBezTo>
                      <a:lnTo>
                        <a:pt x="30" y="76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4" name="Freeform 50"/>
                <p:cNvSpPr>
                  <a:spLocks/>
                </p:cNvSpPr>
                <p:nvPr/>
              </p:nvSpPr>
              <p:spPr bwMode="auto">
                <a:xfrm flipH="1">
                  <a:off x="2061256" y="4385989"/>
                  <a:ext cx="212027" cy="212027"/>
                </a:xfrm>
                <a:custGeom>
                  <a:avLst/>
                  <a:gdLst>
                    <a:gd name="T0" fmla="*/ 30 w 79"/>
                    <a:gd name="T1" fmla="*/ 76 h 78"/>
                    <a:gd name="T2" fmla="*/ 36 w 79"/>
                    <a:gd name="T3" fmla="*/ 77 h 78"/>
                    <a:gd name="T4" fmla="*/ 77 w 79"/>
                    <a:gd name="T5" fmla="*/ 45 h 78"/>
                    <a:gd name="T6" fmla="*/ 77 w 79"/>
                    <a:gd name="T7" fmla="*/ 40 h 78"/>
                    <a:gd name="T8" fmla="*/ 48 w 79"/>
                    <a:gd name="T9" fmla="*/ 2 h 78"/>
                    <a:gd name="T10" fmla="*/ 43 w 79"/>
                    <a:gd name="T11" fmla="*/ 2 h 78"/>
                    <a:gd name="T12" fmla="*/ 2 w 79"/>
                    <a:gd name="T13" fmla="*/ 33 h 78"/>
                    <a:gd name="T14" fmla="*/ 1 w 79"/>
                    <a:gd name="T15" fmla="*/ 39 h 78"/>
                    <a:gd name="T16" fmla="*/ 30 w 79"/>
                    <a:gd name="T17" fmla="*/ 7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9" h="78">
                      <a:moveTo>
                        <a:pt x="30" y="76"/>
                      </a:moveTo>
                      <a:cubicBezTo>
                        <a:pt x="32" y="78"/>
                        <a:pt x="34" y="78"/>
                        <a:pt x="36" y="77"/>
                      </a:cubicBezTo>
                      <a:cubicBezTo>
                        <a:pt x="77" y="45"/>
                        <a:pt x="77" y="45"/>
                        <a:pt x="77" y="45"/>
                      </a:cubicBezTo>
                      <a:cubicBezTo>
                        <a:pt x="78" y="44"/>
                        <a:pt x="79" y="41"/>
                        <a:pt x="77" y="40"/>
                      </a:cubicBezTo>
                      <a:cubicBezTo>
                        <a:pt x="48" y="2"/>
                        <a:pt x="48" y="2"/>
                        <a:pt x="48" y="2"/>
                      </a:cubicBezTo>
                      <a:cubicBezTo>
                        <a:pt x="47" y="1"/>
                        <a:pt x="45" y="0"/>
                        <a:pt x="43" y="2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0" y="35"/>
                        <a:pt x="0" y="37"/>
                        <a:pt x="1" y="39"/>
                      </a:cubicBezTo>
                      <a:lnTo>
                        <a:pt x="30" y="76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5" name="Freeform 51"/>
                <p:cNvSpPr>
                  <a:spLocks/>
                </p:cNvSpPr>
                <p:nvPr/>
              </p:nvSpPr>
              <p:spPr bwMode="auto">
                <a:xfrm flipH="1">
                  <a:off x="2201149" y="4495281"/>
                  <a:ext cx="209841" cy="209841"/>
                </a:xfrm>
                <a:custGeom>
                  <a:avLst/>
                  <a:gdLst>
                    <a:gd name="T0" fmla="*/ 30 w 78"/>
                    <a:gd name="T1" fmla="*/ 76 h 78"/>
                    <a:gd name="T2" fmla="*/ 35 w 78"/>
                    <a:gd name="T3" fmla="*/ 76 h 78"/>
                    <a:gd name="T4" fmla="*/ 77 w 78"/>
                    <a:gd name="T5" fmla="*/ 45 h 78"/>
                    <a:gd name="T6" fmla="*/ 77 w 78"/>
                    <a:gd name="T7" fmla="*/ 39 h 78"/>
                    <a:gd name="T8" fmla="*/ 48 w 78"/>
                    <a:gd name="T9" fmla="*/ 2 h 78"/>
                    <a:gd name="T10" fmla="*/ 43 w 78"/>
                    <a:gd name="T11" fmla="*/ 1 h 78"/>
                    <a:gd name="T12" fmla="*/ 2 w 78"/>
                    <a:gd name="T13" fmla="*/ 33 h 78"/>
                    <a:gd name="T14" fmla="*/ 1 w 78"/>
                    <a:gd name="T15" fmla="*/ 38 h 78"/>
                    <a:gd name="T16" fmla="*/ 30 w 78"/>
                    <a:gd name="T17" fmla="*/ 7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8" h="78">
                      <a:moveTo>
                        <a:pt x="30" y="76"/>
                      </a:moveTo>
                      <a:cubicBezTo>
                        <a:pt x="31" y="77"/>
                        <a:pt x="34" y="78"/>
                        <a:pt x="35" y="76"/>
                      </a:cubicBezTo>
                      <a:cubicBezTo>
                        <a:pt x="77" y="45"/>
                        <a:pt x="77" y="45"/>
                        <a:pt x="77" y="45"/>
                      </a:cubicBezTo>
                      <a:cubicBezTo>
                        <a:pt x="78" y="43"/>
                        <a:pt x="78" y="41"/>
                        <a:pt x="77" y="39"/>
                      </a:cubicBezTo>
                      <a:cubicBezTo>
                        <a:pt x="48" y="2"/>
                        <a:pt x="48" y="2"/>
                        <a:pt x="48" y="2"/>
                      </a:cubicBezTo>
                      <a:cubicBezTo>
                        <a:pt x="47" y="0"/>
                        <a:pt x="45" y="0"/>
                        <a:pt x="43" y="1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0" y="34"/>
                        <a:pt x="0" y="36"/>
                        <a:pt x="1" y="38"/>
                      </a:cubicBezTo>
                      <a:lnTo>
                        <a:pt x="30" y="76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6" name="Freeform 52"/>
                <p:cNvSpPr>
                  <a:spLocks/>
                </p:cNvSpPr>
                <p:nvPr/>
              </p:nvSpPr>
              <p:spPr bwMode="auto">
                <a:xfrm flipH="1">
                  <a:off x="2338857" y="4600202"/>
                  <a:ext cx="209841" cy="209841"/>
                </a:xfrm>
                <a:custGeom>
                  <a:avLst/>
                  <a:gdLst>
                    <a:gd name="T0" fmla="*/ 30 w 78"/>
                    <a:gd name="T1" fmla="*/ 76 h 78"/>
                    <a:gd name="T2" fmla="*/ 35 w 78"/>
                    <a:gd name="T3" fmla="*/ 77 h 78"/>
                    <a:gd name="T4" fmla="*/ 76 w 78"/>
                    <a:gd name="T5" fmla="*/ 45 h 78"/>
                    <a:gd name="T6" fmla="*/ 77 w 78"/>
                    <a:gd name="T7" fmla="*/ 40 h 78"/>
                    <a:gd name="T8" fmla="*/ 48 w 78"/>
                    <a:gd name="T9" fmla="*/ 2 h 78"/>
                    <a:gd name="T10" fmla="*/ 43 w 78"/>
                    <a:gd name="T11" fmla="*/ 2 h 78"/>
                    <a:gd name="T12" fmla="*/ 2 w 78"/>
                    <a:gd name="T13" fmla="*/ 33 h 78"/>
                    <a:gd name="T14" fmla="*/ 1 w 78"/>
                    <a:gd name="T15" fmla="*/ 39 h 78"/>
                    <a:gd name="T16" fmla="*/ 30 w 78"/>
                    <a:gd name="T17" fmla="*/ 7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8" h="78">
                      <a:moveTo>
                        <a:pt x="30" y="76"/>
                      </a:moveTo>
                      <a:cubicBezTo>
                        <a:pt x="31" y="78"/>
                        <a:pt x="34" y="78"/>
                        <a:pt x="35" y="77"/>
                      </a:cubicBezTo>
                      <a:cubicBezTo>
                        <a:pt x="76" y="45"/>
                        <a:pt x="76" y="45"/>
                        <a:pt x="76" y="45"/>
                      </a:cubicBezTo>
                      <a:cubicBezTo>
                        <a:pt x="78" y="44"/>
                        <a:pt x="78" y="42"/>
                        <a:pt x="77" y="40"/>
                      </a:cubicBezTo>
                      <a:cubicBezTo>
                        <a:pt x="48" y="2"/>
                        <a:pt x="48" y="2"/>
                        <a:pt x="48" y="2"/>
                      </a:cubicBezTo>
                      <a:cubicBezTo>
                        <a:pt x="47" y="1"/>
                        <a:pt x="44" y="0"/>
                        <a:pt x="43" y="2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0" y="35"/>
                        <a:pt x="0" y="37"/>
                        <a:pt x="1" y="39"/>
                      </a:cubicBezTo>
                      <a:lnTo>
                        <a:pt x="30" y="76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7" name="Freeform 53"/>
                <p:cNvSpPr>
                  <a:spLocks/>
                </p:cNvSpPr>
                <p:nvPr/>
              </p:nvSpPr>
              <p:spPr bwMode="auto">
                <a:xfrm flipH="1">
                  <a:off x="2476566" y="4707309"/>
                  <a:ext cx="209841" cy="212027"/>
                </a:xfrm>
                <a:custGeom>
                  <a:avLst/>
                  <a:gdLst>
                    <a:gd name="T0" fmla="*/ 30 w 78"/>
                    <a:gd name="T1" fmla="*/ 76 h 78"/>
                    <a:gd name="T2" fmla="*/ 35 w 78"/>
                    <a:gd name="T3" fmla="*/ 76 h 78"/>
                    <a:gd name="T4" fmla="*/ 76 w 78"/>
                    <a:gd name="T5" fmla="*/ 45 h 78"/>
                    <a:gd name="T6" fmla="*/ 77 w 78"/>
                    <a:gd name="T7" fmla="*/ 39 h 78"/>
                    <a:gd name="T8" fmla="*/ 48 w 78"/>
                    <a:gd name="T9" fmla="*/ 2 h 78"/>
                    <a:gd name="T10" fmla="*/ 43 w 78"/>
                    <a:gd name="T11" fmla="*/ 1 h 78"/>
                    <a:gd name="T12" fmla="*/ 2 w 78"/>
                    <a:gd name="T13" fmla="*/ 33 h 78"/>
                    <a:gd name="T14" fmla="*/ 1 w 78"/>
                    <a:gd name="T15" fmla="*/ 38 h 78"/>
                    <a:gd name="T16" fmla="*/ 30 w 78"/>
                    <a:gd name="T17" fmla="*/ 7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8" h="78">
                      <a:moveTo>
                        <a:pt x="30" y="76"/>
                      </a:moveTo>
                      <a:cubicBezTo>
                        <a:pt x="31" y="77"/>
                        <a:pt x="33" y="78"/>
                        <a:pt x="35" y="76"/>
                      </a:cubicBezTo>
                      <a:cubicBezTo>
                        <a:pt x="76" y="45"/>
                        <a:pt x="76" y="45"/>
                        <a:pt x="76" y="45"/>
                      </a:cubicBezTo>
                      <a:cubicBezTo>
                        <a:pt x="78" y="43"/>
                        <a:pt x="78" y="41"/>
                        <a:pt x="77" y="39"/>
                      </a:cubicBezTo>
                      <a:cubicBezTo>
                        <a:pt x="48" y="2"/>
                        <a:pt x="48" y="2"/>
                        <a:pt x="48" y="2"/>
                      </a:cubicBezTo>
                      <a:cubicBezTo>
                        <a:pt x="47" y="0"/>
                        <a:pt x="44" y="0"/>
                        <a:pt x="43" y="1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0" y="34"/>
                        <a:pt x="0" y="37"/>
                        <a:pt x="1" y="38"/>
                      </a:cubicBezTo>
                      <a:lnTo>
                        <a:pt x="30" y="76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8" name="Freeform 54"/>
                <p:cNvSpPr>
                  <a:spLocks/>
                </p:cNvSpPr>
                <p:nvPr/>
              </p:nvSpPr>
              <p:spPr bwMode="auto">
                <a:xfrm flipH="1">
                  <a:off x="2614274" y="4814415"/>
                  <a:ext cx="214213" cy="209841"/>
                </a:xfrm>
                <a:custGeom>
                  <a:avLst/>
                  <a:gdLst>
                    <a:gd name="T0" fmla="*/ 31 w 79"/>
                    <a:gd name="T1" fmla="*/ 76 h 78"/>
                    <a:gd name="T2" fmla="*/ 36 w 79"/>
                    <a:gd name="T3" fmla="*/ 77 h 78"/>
                    <a:gd name="T4" fmla="*/ 77 w 79"/>
                    <a:gd name="T5" fmla="*/ 45 h 78"/>
                    <a:gd name="T6" fmla="*/ 78 w 79"/>
                    <a:gd name="T7" fmla="*/ 40 h 78"/>
                    <a:gd name="T8" fmla="*/ 49 w 79"/>
                    <a:gd name="T9" fmla="*/ 2 h 78"/>
                    <a:gd name="T10" fmla="*/ 43 w 79"/>
                    <a:gd name="T11" fmla="*/ 2 h 78"/>
                    <a:gd name="T12" fmla="*/ 2 w 79"/>
                    <a:gd name="T13" fmla="*/ 33 h 78"/>
                    <a:gd name="T14" fmla="*/ 2 w 79"/>
                    <a:gd name="T15" fmla="*/ 39 h 78"/>
                    <a:gd name="T16" fmla="*/ 31 w 79"/>
                    <a:gd name="T17" fmla="*/ 7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9" h="78">
                      <a:moveTo>
                        <a:pt x="31" y="76"/>
                      </a:moveTo>
                      <a:cubicBezTo>
                        <a:pt x="32" y="78"/>
                        <a:pt x="34" y="78"/>
                        <a:pt x="36" y="77"/>
                      </a:cubicBezTo>
                      <a:cubicBezTo>
                        <a:pt x="77" y="45"/>
                        <a:pt x="77" y="45"/>
                        <a:pt x="77" y="45"/>
                      </a:cubicBezTo>
                      <a:cubicBezTo>
                        <a:pt x="79" y="44"/>
                        <a:pt x="79" y="42"/>
                        <a:pt x="78" y="40"/>
                      </a:cubicBezTo>
                      <a:cubicBezTo>
                        <a:pt x="49" y="2"/>
                        <a:pt x="49" y="2"/>
                        <a:pt x="49" y="2"/>
                      </a:cubicBezTo>
                      <a:cubicBezTo>
                        <a:pt x="47" y="1"/>
                        <a:pt x="45" y="0"/>
                        <a:pt x="43" y="2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1" y="35"/>
                        <a:pt x="0" y="37"/>
                        <a:pt x="2" y="39"/>
                      </a:cubicBezTo>
                      <a:lnTo>
                        <a:pt x="31" y="76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69" name="Freeform 55"/>
                <p:cNvSpPr>
                  <a:spLocks/>
                </p:cNvSpPr>
                <p:nvPr/>
              </p:nvSpPr>
              <p:spPr bwMode="auto">
                <a:xfrm flipH="1">
                  <a:off x="2751983" y="4921522"/>
                  <a:ext cx="214213" cy="209841"/>
                </a:xfrm>
                <a:custGeom>
                  <a:avLst/>
                  <a:gdLst>
                    <a:gd name="T0" fmla="*/ 31 w 79"/>
                    <a:gd name="T1" fmla="*/ 76 h 78"/>
                    <a:gd name="T2" fmla="*/ 36 w 79"/>
                    <a:gd name="T3" fmla="*/ 76 h 78"/>
                    <a:gd name="T4" fmla="*/ 77 w 79"/>
                    <a:gd name="T5" fmla="*/ 45 h 78"/>
                    <a:gd name="T6" fmla="*/ 78 w 79"/>
                    <a:gd name="T7" fmla="*/ 39 h 78"/>
                    <a:gd name="T8" fmla="*/ 49 w 79"/>
                    <a:gd name="T9" fmla="*/ 2 h 78"/>
                    <a:gd name="T10" fmla="*/ 43 w 79"/>
                    <a:gd name="T11" fmla="*/ 1 h 78"/>
                    <a:gd name="T12" fmla="*/ 2 w 79"/>
                    <a:gd name="T13" fmla="*/ 33 h 78"/>
                    <a:gd name="T14" fmla="*/ 2 w 79"/>
                    <a:gd name="T15" fmla="*/ 38 h 78"/>
                    <a:gd name="T16" fmla="*/ 31 w 79"/>
                    <a:gd name="T17" fmla="*/ 7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9" h="78">
                      <a:moveTo>
                        <a:pt x="31" y="76"/>
                      </a:moveTo>
                      <a:cubicBezTo>
                        <a:pt x="32" y="77"/>
                        <a:pt x="34" y="78"/>
                        <a:pt x="36" y="76"/>
                      </a:cubicBezTo>
                      <a:cubicBezTo>
                        <a:pt x="77" y="45"/>
                        <a:pt x="77" y="45"/>
                        <a:pt x="77" y="45"/>
                      </a:cubicBezTo>
                      <a:cubicBezTo>
                        <a:pt x="79" y="43"/>
                        <a:pt x="79" y="41"/>
                        <a:pt x="78" y="39"/>
                      </a:cubicBezTo>
                      <a:cubicBezTo>
                        <a:pt x="49" y="2"/>
                        <a:pt x="49" y="2"/>
                        <a:pt x="49" y="2"/>
                      </a:cubicBezTo>
                      <a:cubicBezTo>
                        <a:pt x="47" y="0"/>
                        <a:pt x="45" y="0"/>
                        <a:pt x="43" y="1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1" y="34"/>
                        <a:pt x="0" y="37"/>
                        <a:pt x="2" y="38"/>
                      </a:cubicBezTo>
                      <a:lnTo>
                        <a:pt x="31" y="76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0" name="Freeform 56"/>
                <p:cNvSpPr>
                  <a:spLocks/>
                </p:cNvSpPr>
                <p:nvPr/>
              </p:nvSpPr>
              <p:spPr bwMode="auto">
                <a:xfrm flipH="1">
                  <a:off x="2889691" y="5026443"/>
                  <a:ext cx="214213" cy="212027"/>
                </a:xfrm>
                <a:custGeom>
                  <a:avLst/>
                  <a:gdLst>
                    <a:gd name="T0" fmla="*/ 30 w 79"/>
                    <a:gd name="T1" fmla="*/ 76 h 78"/>
                    <a:gd name="T2" fmla="*/ 36 w 79"/>
                    <a:gd name="T3" fmla="*/ 77 h 78"/>
                    <a:gd name="T4" fmla="*/ 77 w 79"/>
                    <a:gd name="T5" fmla="*/ 45 h 78"/>
                    <a:gd name="T6" fmla="*/ 77 w 79"/>
                    <a:gd name="T7" fmla="*/ 40 h 78"/>
                    <a:gd name="T8" fmla="*/ 48 w 79"/>
                    <a:gd name="T9" fmla="*/ 2 h 78"/>
                    <a:gd name="T10" fmla="*/ 43 w 79"/>
                    <a:gd name="T11" fmla="*/ 2 h 78"/>
                    <a:gd name="T12" fmla="*/ 2 w 79"/>
                    <a:gd name="T13" fmla="*/ 33 h 78"/>
                    <a:gd name="T14" fmla="*/ 1 w 79"/>
                    <a:gd name="T15" fmla="*/ 39 h 78"/>
                    <a:gd name="T16" fmla="*/ 30 w 79"/>
                    <a:gd name="T17" fmla="*/ 7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9" h="78">
                      <a:moveTo>
                        <a:pt x="30" y="76"/>
                      </a:moveTo>
                      <a:cubicBezTo>
                        <a:pt x="32" y="78"/>
                        <a:pt x="34" y="78"/>
                        <a:pt x="36" y="77"/>
                      </a:cubicBezTo>
                      <a:cubicBezTo>
                        <a:pt x="77" y="45"/>
                        <a:pt x="77" y="45"/>
                        <a:pt x="77" y="45"/>
                      </a:cubicBezTo>
                      <a:cubicBezTo>
                        <a:pt x="78" y="44"/>
                        <a:pt x="79" y="42"/>
                        <a:pt x="77" y="40"/>
                      </a:cubicBezTo>
                      <a:cubicBezTo>
                        <a:pt x="48" y="2"/>
                        <a:pt x="48" y="2"/>
                        <a:pt x="48" y="2"/>
                      </a:cubicBezTo>
                      <a:cubicBezTo>
                        <a:pt x="47" y="1"/>
                        <a:pt x="45" y="0"/>
                        <a:pt x="43" y="2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0" y="35"/>
                        <a:pt x="0" y="37"/>
                        <a:pt x="1" y="39"/>
                      </a:cubicBezTo>
                      <a:lnTo>
                        <a:pt x="30" y="76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1" name="Freeform 57"/>
                <p:cNvSpPr>
                  <a:spLocks/>
                </p:cNvSpPr>
                <p:nvPr/>
              </p:nvSpPr>
              <p:spPr bwMode="auto">
                <a:xfrm flipH="1">
                  <a:off x="1337739" y="4036253"/>
                  <a:ext cx="212027" cy="209841"/>
                </a:xfrm>
                <a:custGeom>
                  <a:avLst/>
                  <a:gdLst>
                    <a:gd name="T0" fmla="*/ 31 w 79"/>
                    <a:gd name="T1" fmla="*/ 76 h 78"/>
                    <a:gd name="T2" fmla="*/ 36 w 79"/>
                    <a:gd name="T3" fmla="*/ 77 h 78"/>
                    <a:gd name="T4" fmla="*/ 77 w 79"/>
                    <a:gd name="T5" fmla="*/ 45 h 78"/>
                    <a:gd name="T6" fmla="*/ 78 w 79"/>
                    <a:gd name="T7" fmla="*/ 40 h 78"/>
                    <a:gd name="T8" fmla="*/ 49 w 79"/>
                    <a:gd name="T9" fmla="*/ 2 h 78"/>
                    <a:gd name="T10" fmla="*/ 43 w 79"/>
                    <a:gd name="T11" fmla="*/ 1 h 78"/>
                    <a:gd name="T12" fmla="*/ 2 w 79"/>
                    <a:gd name="T13" fmla="*/ 33 h 78"/>
                    <a:gd name="T14" fmla="*/ 2 w 79"/>
                    <a:gd name="T15" fmla="*/ 38 h 78"/>
                    <a:gd name="T16" fmla="*/ 31 w 79"/>
                    <a:gd name="T17" fmla="*/ 7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9" h="78">
                      <a:moveTo>
                        <a:pt x="31" y="76"/>
                      </a:moveTo>
                      <a:cubicBezTo>
                        <a:pt x="32" y="77"/>
                        <a:pt x="34" y="78"/>
                        <a:pt x="36" y="77"/>
                      </a:cubicBezTo>
                      <a:cubicBezTo>
                        <a:pt x="77" y="45"/>
                        <a:pt x="77" y="45"/>
                        <a:pt x="77" y="45"/>
                      </a:cubicBezTo>
                      <a:cubicBezTo>
                        <a:pt x="79" y="44"/>
                        <a:pt x="79" y="41"/>
                        <a:pt x="78" y="40"/>
                      </a:cubicBezTo>
                      <a:cubicBezTo>
                        <a:pt x="49" y="2"/>
                        <a:pt x="49" y="2"/>
                        <a:pt x="49" y="2"/>
                      </a:cubicBezTo>
                      <a:cubicBezTo>
                        <a:pt x="47" y="0"/>
                        <a:pt x="45" y="0"/>
                        <a:pt x="43" y="1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1" y="34"/>
                        <a:pt x="0" y="37"/>
                        <a:pt x="2" y="38"/>
                      </a:cubicBezTo>
                      <a:lnTo>
                        <a:pt x="31" y="76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2" name="Freeform 58"/>
                <p:cNvSpPr>
                  <a:spLocks/>
                </p:cNvSpPr>
                <p:nvPr/>
              </p:nvSpPr>
              <p:spPr bwMode="auto">
                <a:xfrm flipH="1">
                  <a:off x="1064508" y="4034068"/>
                  <a:ext cx="214213" cy="209841"/>
                </a:xfrm>
                <a:custGeom>
                  <a:avLst/>
                  <a:gdLst>
                    <a:gd name="T0" fmla="*/ 30 w 79"/>
                    <a:gd name="T1" fmla="*/ 76 h 78"/>
                    <a:gd name="T2" fmla="*/ 36 w 79"/>
                    <a:gd name="T3" fmla="*/ 77 h 78"/>
                    <a:gd name="T4" fmla="*/ 77 w 79"/>
                    <a:gd name="T5" fmla="*/ 45 h 78"/>
                    <a:gd name="T6" fmla="*/ 77 w 79"/>
                    <a:gd name="T7" fmla="*/ 40 h 78"/>
                    <a:gd name="T8" fmla="*/ 48 w 79"/>
                    <a:gd name="T9" fmla="*/ 2 h 78"/>
                    <a:gd name="T10" fmla="*/ 43 w 79"/>
                    <a:gd name="T11" fmla="*/ 1 h 78"/>
                    <a:gd name="T12" fmla="*/ 2 w 79"/>
                    <a:gd name="T13" fmla="*/ 33 h 78"/>
                    <a:gd name="T14" fmla="*/ 1 w 79"/>
                    <a:gd name="T15" fmla="*/ 38 h 78"/>
                    <a:gd name="T16" fmla="*/ 30 w 79"/>
                    <a:gd name="T17" fmla="*/ 7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9" h="78">
                      <a:moveTo>
                        <a:pt x="30" y="76"/>
                      </a:moveTo>
                      <a:cubicBezTo>
                        <a:pt x="32" y="78"/>
                        <a:pt x="34" y="78"/>
                        <a:pt x="36" y="77"/>
                      </a:cubicBezTo>
                      <a:cubicBezTo>
                        <a:pt x="77" y="45"/>
                        <a:pt x="77" y="45"/>
                        <a:pt x="77" y="45"/>
                      </a:cubicBezTo>
                      <a:cubicBezTo>
                        <a:pt x="78" y="44"/>
                        <a:pt x="79" y="41"/>
                        <a:pt x="77" y="40"/>
                      </a:cubicBezTo>
                      <a:cubicBezTo>
                        <a:pt x="48" y="2"/>
                        <a:pt x="48" y="2"/>
                        <a:pt x="48" y="2"/>
                      </a:cubicBezTo>
                      <a:cubicBezTo>
                        <a:pt x="47" y="0"/>
                        <a:pt x="45" y="0"/>
                        <a:pt x="43" y="1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0" y="34"/>
                        <a:pt x="0" y="37"/>
                        <a:pt x="1" y="38"/>
                      </a:cubicBezTo>
                      <a:lnTo>
                        <a:pt x="30" y="76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3" name="Freeform 59"/>
                <p:cNvSpPr>
                  <a:spLocks/>
                </p:cNvSpPr>
                <p:nvPr/>
              </p:nvSpPr>
              <p:spPr bwMode="auto">
                <a:xfrm flipH="1">
                  <a:off x="1204402" y="4141174"/>
                  <a:ext cx="214213" cy="209841"/>
                </a:xfrm>
                <a:custGeom>
                  <a:avLst/>
                  <a:gdLst>
                    <a:gd name="T0" fmla="*/ 31 w 79"/>
                    <a:gd name="T1" fmla="*/ 76 h 78"/>
                    <a:gd name="T2" fmla="*/ 36 w 79"/>
                    <a:gd name="T3" fmla="*/ 77 h 78"/>
                    <a:gd name="T4" fmla="*/ 77 w 79"/>
                    <a:gd name="T5" fmla="*/ 45 h 78"/>
                    <a:gd name="T6" fmla="*/ 78 w 79"/>
                    <a:gd name="T7" fmla="*/ 40 h 78"/>
                    <a:gd name="T8" fmla="*/ 49 w 79"/>
                    <a:gd name="T9" fmla="*/ 2 h 78"/>
                    <a:gd name="T10" fmla="*/ 43 w 79"/>
                    <a:gd name="T11" fmla="*/ 1 h 78"/>
                    <a:gd name="T12" fmla="*/ 2 w 79"/>
                    <a:gd name="T13" fmla="*/ 33 h 78"/>
                    <a:gd name="T14" fmla="*/ 2 w 79"/>
                    <a:gd name="T15" fmla="*/ 38 h 78"/>
                    <a:gd name="T16" fmla="*/ 31 w 79"/>
                    <a:gd name="T17" fmla="*/ 7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9" h="78">
                      <a:moveTo>
                        <a:pt x="31" y="76"/>
                      </a:moveTo>
                      <a:cubicBezTo>
                        <a:pt x="32" y="78"/>
                        <a:pt x="34" y="78"/>
                        <a:pt x="36" y="77"/>
                      </a:cubicBezTo>
                      <a:cubicBezTo>
                        <a:pt x="77" y="45"/>
                        <a:pt x="77" y="45"/>
                        <a:pt x="77" y="45"/>
                      </a:cubicBezTo>
                      <a:cubicBezTo>
                        <a:pt x="79" y="44"/>
                        <a:pt x="79" y="41"/>
                        <a:pt x="78" y="40"/>
                      </a:cubicBezTo>
                      <a:cubicBezTo>
                        <a:pt x="49" y="2"/>
                        <a:pt x="49" y="2"/>
                        <a:pt x="49" y="2"/>
                      </a:cubicBezTo>
                      <a:cubicBezTo>
                        <a:pt x="47" y="0"/>
                        <a:pt x="45" y="0"/>
                        <a:pt x="43" y="1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1" y="34"/>
                        <a:pt x="0" y="37"/>
                        <a:pt x="2" y="38"/>
                      </a:cubicBezTo>
                      <a:lnTo>
                        <a:pt x="31" y="76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4" name="Freeform 60"/>
                <p:cNvSpPr>
                  <a:spLocks/>
                </p:cNvSpPr>
                <p:nvPr/>
              </p:nvSpPr>
              <p:spPr bwMode="auto">
                <a:xfrm flipH="1">
                  <a:off x="1344298" y="4248281"/>
                  <a:ext cx="212027" cy="212027"/>
                </a:xfrm>
                <a:custGeom>
                  <a:avLst/>
                  <a:gdLst>
                    <a:gd name="T0" fmla="*/ 30 w 78"/>
                    <a:gd name="T1" fmla="*/ 76 h 78"/>
                    <a:gd name="T2" fmla="*/ 35 w 78"/>
                    <a:gd name="T3" fmla="*/ 77 h 78"/>
                    <a:gd name="T4" fmla="*/ 76 w 78"/>
                    <a:gd name="T5" fmla="*/ 45 h 78"/>
                    <a:gd name="T6" fmla="*/ 77 w 78"/>
                    <a:gd name="T7" fmla="*/ 40 h 78"/>
                    <a:gd name="T8" fmla="*/ 48 w 78"/>
                    <a:gd name="T9" fmla="*/ 2 h 78"/>
                    <a:gd name="T10" fmla="*/ 43 w 78"/>
                    <a:gd name="T11" fmla="*/ 1 h 78"/>
                    <a:gd name="T12" fmla="*/ 1 w 78"/>
                    <a:gd name="T13" fmla="*/ 33 h 78"/>
                    <a:gd name="T14" fmla="*/ 1 w 78"/>
                    <a:gd name="T15" fmla="*/ 38 h 78"/>
                    <a:gd name="T16" fmla="*/ 30 w 78"/>
                    <a:gd name="T17" fmla="*/ 7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8" h="78">
                      <a:moveTo>
                        <a:pt x="30" y="76"/>
                      </a:moveTo>
                      <a:cubicBezTo>
                        <a:pt x="31" y="78"/>
                        <a:pt x="33" y="78"/>
                        <a:pt x="35" y="77"/>
                      </a:cubicBezTo>
                      <a:cubicBezTo>
                        <a:pt x="76" y="45"/>
                        <a:pt x="76" y="45"/>
                        <a:pt x="76" y="45"/>
                      </a:cubicBezTo>
                      <a:cubicBezTo>
                        <a:pt x="78" y="44"/>
                        <a:pt x="78" y="41"/>
                        <a:pt x="77" y="40"/>
                      </a:cubicBezTo>
                      <a:cubicBezTo>
                        <a:pt x="48" y="2"/>
                        <a:pt x="48" y="2"/>
                        <a:pt x="48" y="2"/>
                      </a:cubicBezTo>
                      <a:cubicBezTo>
                        <a:pt x="47" y="0"/>
                        <a:pt x="44" y="0"/>
                        <a:pt x="43" y="1"/>
                      </a:cubicBezTo>
                      <a:cubicBezTo>
                        <a:pt x="1" y="33"/>
                        <a:pt x="1" y="33"/>
                        <a:pt x="1" y="33"/>
                      </a:cubicBezTo>
                      <a:cubicBezTo>
                        <a:pt x="0" y="34"/>
                        <a:pt x="0" y="37"/>
                        <a:pt x="1" y="38"/>
                      </a:cubicBezTo>
                      <a:lnTo>
                        <a:pt x="30" y="76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5" name="Freeform 61"/>
                <p:cNvSpPr>
                  <a:spLocks/>
                </p:cNvSpPr>
                <p:nvPr/>
              </p:nvSpPr>
              <p:spPr bwMode="auto">
                <a:xfrm flipH="1">
                  <a:off x="1486377" y="4357573"/>
                  <a:ext cx="209841" cy="209841"/>
                </a:xfrm>
                <a:custGeom>
                  <a:avLst/>
                  <a:gdLst>
                    <a:gd name="T0" fmla="*/ 30 w 78"/>
                    <a:gd name="T1" fmla="*/ 76 h 78"/>
                    <a:gd name="T2" fmla="*/ 35 w 78"/>
                    <a:gd name="T3" fmla="*/ 77 h 78"/>
                    <a:gd name="T4" fmla="*/ 76 w 78"/>
                    <a:gd name="T5" fmla="*/ 45 h 78"/>
                    <a:gd name="T6" fmla="*/ 77 w 78"/>
                    <a:gd name="T7" fmla="*/ 40 h 78"/>
                    <a:gd name="T8" fmla="*/ 48 w 78"/>
                    <a:gd name="T9" fmla="*/ 2 h 78"/>
                    <a:gd name="T10" fmla="*/ 43 w 78"/>
                    <a:gd name="T11" fmla="*/ 1 h 78"/>
                    <a:gd name="T12" fmla="*/ 2 w 78"/>
                    <a:gd name="T13" fmla="*/ 33 h 78"/>
                    <a:gd name="T14" fmla="*/ 1 w 78"/>
                    <a:gd name="T15" fmla="*/ 38 h 78"/>
                    <a:gd name="T16" fmla="*/ 30 w 78"/>
                    <a:gd name="T17" fmla="*/ 7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8" h="78">
                      <a:moveTo>
                        <a:pt x="30" y="76"/>
                      </a:moveTo>
                      <a:cubicBezTo>
                        <a:pt x="31" y="78"/>
                        <a:pt x="34" y="78"/>
                        <a:pt x="35" y="77"/>
                      </a:cubicBezTo>
                      <a:cubicBezTo>
                        <a:pt x="76" y="45"/>
                        <a:pt x="76" y="45"/>
                        <a:pt x="76" y="45"/>
                      </a:cubicBezTo>
                      <a:cubicBezTo>
                        <a:pt x="78" y="44"/>
                        <a:pt x="78" y="41"/>
                        <a:pt x="77" y="40"/>
                      </a:cubicBezTo>
                      <a:cubicBezTo>
                        <a:pt x="48" y="2"/>
                        <a:pt x="48" y="2"/>
                        <a:pt x="48" y="2"/>
                      </a:cubicBezTo>
                      <a:cubicBezTo>
                        <a:pt x="47" y="0"/>
                        <a:pt x="44" y="0"/>
                        <a:pt x="43" y="1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0" y="34"/>
                        <a:pt x="0" y="37"/>
                        <a:pt x="1" y="38"/>
                      </a:cubicBezTo>
                      <a:lnTo>
                        <a:pt x="30" y="76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6" name="Freeform 62"/>
                <p:cNvSpPr>
                  <a:spLocks/>
                </p:cNvSpPr>
                <p:nvPr/>
              </p:nvSpPr>
              <p:spPr bwMode="auto">
                <a:xfrm flipH="1">
                  <a:off x="1624085" y="4464679"/>
                  <a:ext cx="716958" cy="601108"/>
                </a:xfrm>
                <a:custGeom>
                  <a:avLst/>
                  <a:gdLst>
                    <a:gd name="T0" fmla="*/ 2 w 266"/>
                    <a:gd name="T1" fmla="*/ 178 h 222"/>
                    <a:gd name="T2" fmla="*/ 29 w 266"/>
                    <a:gd name="T3" fmla="*/ 157 h 222"/>
                    <a:gd name="T4" fmla="*/ 43 w 266"/>
                    <a:gd name="T5" fmla="*/ 146 h 222"/>
                    <a:gd name="T6" fmla="*/ 189 w 266"/>
                    <a:gd name="T7" fmla="*/ 33 h 222"/>
                    <a:gd name="T8" fmla="*/ 219 w 266"/>
                    <a:gd name="T9" fmla="*/ 10 h 222"/>
                    <a:gd name="T10" fmla="*/ 230 w 266"/>
                    <a:gd name="T11" fmla="*/ 1 h 222"/>
                    <a:gd name="T12" fmla="*/ 235 w 266"/>
                    <a:gd name="T13" fmla="*/ 2 h 222"/>
                    <a:gd name="T14" fmla="*/ 264 w 266"/>
                    <a:gd name="T15" fmla="*/ 40 h 222"/>
                    <a:gd name="T16" fmla="*/ 264 w 266"/>
                    <a:gd name="T17" fmla="*/ 45 h 222"/>
                    <a:gd name="T18" fmla="*/ 253 w 266"/>
                    <a:gd name="T19" fmla="*/ 53 h 222"/>
                    <a:gd name="T20" fmla="*/ 223 w 266"/>
                    <a:gd name="T21" fmla="*/ 77 h 222"/>
                    <a:gd name="T22" fmla="*/ 77 w 266"/>
                    <a:gd name="T23" fmla="*/ 189 h 222"/>
                    <a:gd name="T24" fmla="*/ 62 w 266"/>
                    <a:gd name="T25" fmla="*/ 200 h 222"/>
                    <a:gd name="T26" fmla="*/ 36 w 266"/>
                    <a:gd name="T27" fmla="*/ 221 h 222"/>
                    <a:gd name="T28" fmla="*/ 30 w 266"/>
                    <a:gd name="T29" fmla="*/ 220 h 222"/>
                    <a:gd name="T30" fmla="*/ 1 w 266"/>
                    <a:gd name="T31" fmla="*/ 183 h 222"/>
                    <a:gd name="T32" fmla="*/ 2 w 266"/>
                    <a:gd name="T33" fmla="*/ 178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66" h="222">
                      <a:moveTo>
                        <a:pt x="2" y="178"/>
                      </a:moveTo>
                      <a:cubicBezTo>
                        <a:pt x="29" y="157"/>
                        <a:pt x="29" y="157"/>
                        <a:pt x="29" y="157"/>
                      </a:cubicBezTo>
                      <a:cubicBezTo>
                        <a:pt x="43" y="146"/>
                        <a:pt x="43" y="146"/>
                        <a:pt x="43" y="146"/>
                      </a:cubicBezTo>
                      <a:cubicBezTo>
                        <a:pt x="189" y="33"/>
                        <a:pt x="189" y="33"/>
                        <a:pt x="189" y="33"/>
                      </a:cubicBezTo>
                      <a:cubicBezTo>
                        <a:pt x="219" y="10"/>
                        <a:pt x="219" y="10"/>
                        <a:pt x="219" y="10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2" y="0"/>
                        <a:pt x="234" y="0"/>
                        <a:pt x="235" y="2"/>
                      </a:cubicBezTo>
                      <a:cubicBezTo>
                        <a:pt x="264" y="40"/>
                        <a:pt x="264" y="40"/>
                        <a:pt x="264" y="40"/>
                      </a:cubicBezTo>
                      <a:cubicBezTo>
                        <a:pt x="266" y="41"/>
                        <a:pt x="265" y="44"/>
                        <a:pt x="264" y="45"/>
                      </a:cubicBezTo>
                      <a:cubicBezTo>
                        <a:pt x="253" y="53"/>
                        <a:pt x="253" y="53"/>
                        <a:pt x="253" y="53"/>
                      </a:cubicBezTo>
                      <a:cubicBezTo>
                        <a:pt x="223" y="77"/>
                        <a:pt x="223" y="77"/>
                        <a:pt x="223" y="77"/>
                      </a:cubicBezTo>
                      <a:cubicBezTo>
                        <a:pt x="77" y="189"/>
                        <a:pt x="77" y="189"/>
                        <a:pt x="77" y="189"/>
                      </a:cubicBezTo>
                      <a:cubicBezTo>
                        <a:pt x="62" y="200"/>
                        <a:pt x="62" y="200"/>
                        <a:pt x="62" y="200"/>
                      </a:cubicBezTo>
                      <a:cubicBezTo>
                        <a:pt x="36" y="221"/>
                        <a:pt x="36" y="221"/>
                        <a:pt x="36" y="221"/>
                      </a:cubicBezTo>
                      <a:cubicBezTo>
                        <a:pt x="34" y="222"/>
                        <a:pt x="32" y="222"/>
                        <a:pt x="30" y="220"/>
                      </a:cubicBezTo>
                      <a:cubicBezTo>
                        <a:pt x="1" y="183"/>
                        <a:pt x="1" y="183"/>
                        <a:pt x="1" y="183"/>
                      </a:cubicBezTo>
                      <a:cubicBezTo>
                        <a:pt x="0" y="181"/>
                        <a:pt x="0" y="179"/>
                        <a:pt x="2" y="178"/>
                      </a:cubicBez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7" name="Freeform 63"/>
                <p:cNvSpPr>
                  <a:spLocks/>
                </p:cNvSpPr>
                <p:nvPr/>
              </p:nvSpPr>
              <p:spPr bwMode="auto">
                <a:xfrm flipH="1">
                  <a:off x="2266725" y="4963053"/>
                  <a:ext cx="244815" cy="233885"/>
                </a:xfrm>
                <a:custGeom>
                  <a:avLst/>
                  <a:gdLst>
                    <a:gd name="T0" fmla="*/ 2 w 91"/>
                    <a:gd name="T1" fmla="*/ 42 h 87"/>
                    <a:gd name="T2" fmla="*/ 14 w 91"/>
                    <a:gd name="T3" fmla="*/ 33 h 87"/>
                    <a:gd name="T4" fmla="*/ 43 w 91"/>
                    <a:gd name="T5" fmla="*/ 10 h 87"/>
                    <a:gd name="T6" fmla="*/ 55 w 91"/>
                    <a:gd name="T7" fmla="*/ 1 h 87"/>
                    <a:gd name="T8" fmla="*/ 60 w 91"/>
                    <a:gd name="T9" fmla="*/ 2 h 87"/>
                    <a:gd name="T10" fmla="*/ 89 w 91"/>
                    <a:gd name="T11" fmla="*/ 40 h 87"/>
                    <a:gd name="T12" fmla="*/ 89 w 91"/>
                    <a:gd name="T13" fmla="*/ 45 h 87"/>
                    <a:gd name="T14" fmla="*/ 77 w 91"/>
                    <a:gd name="T15" fmla="*/ 54 h 87"/>
                    <a:gd name="T16" fmla="*/ 48 w 91"/>
                    <a:gd name="T17" fmla="*/ 77 h 87"/>
                    <a:gd name="T18" fmla="*/ 36 w 91"/>
                    <a:gd name="T19" fmla="*/ 86 h 87"/>
                    <a:gd name="T20" fmla="*/ 31 w 91"/>
                    <a:gd name="T21" fmla="*/ 85 h 87"/>
                    <a:gd name="T22" fmla="*/ 2 w 91"/>
                    <a:gd name="T23" fmla="*/ 47 h 87"/>
                    <a:gd name="T24" fmla="*/ 2 w 91"/>
                    <a:gd name="T25" fmla="*/ 42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1" h="87">
                      <a:moveTo>
                        <a:pt x="2" y="42"/>
                      </a:moveTo>
                      <a:cubicBezTo>
                        <a:pt x="14" y="33"/>
                        <a:pt x="14" y="33"/>
                        <a:pt x="14" y="33"/>
                      </a:cubicBezTo>
                      <a:cubicBezTo>
                        <a:pt x="43" y="10"/>
                        <a:pt x="43" y="10"/>
                        <a:pt x="43" y="10"/>
                      </a:cubicBezTo>
                      <a:cubicBezTo>
                        <a:pt x="55" y="1"/>
                        <a:pt x="55" y="1"/>
                        <a:pt x="55" y="1"/>
                      </a:cubicBezTo>
                      <a:cubicBezTo>
                        <a:pt x="57" y="0"/>
                        <a:pt x="59" y="0"/>
                        <a:pt x="60" y="2"/>
                      </a:cubicBezTo>
                      <a:cubicBezTo>
                        <a:pt x="89" y="40"/>
                        <a:pt x="89" y="40"/>
                        <a:pt x="89" y="40"/>
                      </a:cubicBezTo>
                      <a:cubicBezTo>
                        <a:pt x="91" y="41"/>
                        <a:pt x="90" y="43"/>
                        <a:pt x="89" y="45"/>
                      </a:cubicBezTo>
                      <a:cubicBezTo>
                        <a:pt x="77" y="54"/>
                        <a:pt x="77" y="54"/>
                        <a:pt x="77" y="54"/>
                      </a:cubicBezTo>
                      <a:cubicBezTo>
                        <a:pt x="48" y="77"/>
                        <a:pt x="48" y="77"/>
                        <a:pt x="48" y="77"/>
                      </a:cubicBezTo>
                      <a:cubicBezTo>
                        <a:pt x="36" y="86"/>
                        <a:pt x="36" y="86"/>
                        <a:pt x="36" y="86"/>
                      </a:cubicBezTo>
                      <a:cubicBezTo>
                        <a:pt x="34" y="87"/>
                        <a:pt x="32" y="87"/>
                        <a:pt x="31" y="85"/>
                      </a:cubicBezTo>
                      <a:cubicBezTo>
                        <a:pt x="2" y="47"/>
                        <a:pt x="2" y="47"/>
                        <a:pt x="2" y="47"/>
                      </a:cubicBezTo>
                      <a:cubicBezTo>
                        <a:pt x="0" y="46"/>
                        <a:pt x="1" y="43"/>
                        <a:pt x="2" y="42"/>
                      </a:cubicBez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8" name="Freeform 64"/>
                <p:cNvSpPr>
                  <a:spLocks/>
                </p:cNvSpPr>
                <p:nvPr/>
              </p:nvSpPr>
              <p:spPr bwMode="auto">
                <a:xfrm flipH="1">
                  <a:off x="2445964" y="5100762"/>
                  <a:ext cx="244815" cy="233885"/>
                </a:xfrm>
                <a:custGeom>
                  <a:avLst/>
                  <a:gdLst>
                    <a:gd name="T0" fmla="*/ 2 w 90"/>
                    <a:gd name="T1" fmla="*/ 42 h 87"/>
                    <a:gd name="T2" fmla="*/ 14 w 90"/>
                    <a:gd name="T3" fmla="*/ 33 h 87"/>
                    <a:gd name="T4" fmla="*/ 43 w 90"/>
                    <a:gd name="T5" fmla="*/ 11 h 87"/>
                    <a:gd name="T6" fmla="*/ 55 w 90"/>
                    <a:gd name="T7" fmla="*/ 2 h 87"/>
                    <a:gd name="T8" fmla="*/ 60 w 90"/>
                    <a:gd name="T9" fmla="*/ 2 h 87"/>
                    <a:gd name="T10" fmla="*/ 89 w 90"/>
                    <a:gd name="T11" fmla="*/ 40 h 87"/>
                    <a:gd name="T12" fmla="*/ 88 w 90"/>
                    <a:gd name="T13" fmla="*/ 45 h 87"/>
                    <a:gd name="T14" fmla="*/ 76 w 90"/>
                    <a:gd name="T15" fmla="*/ 54 h 87"/>
                    <a:gd name="T16" fmla="*/ 47 w 90"/>
                    <a:gd name="T17" fmla="*/ 77 h 87"/>
                    <a:gd name="T18" fmla="*/ 35 w 90"/>
                    <a:gd name="T19" fmla="*/ 86 h 87"/>
                    <a:gd name="T20" fmla="*/ 30 w 90"/>
                    <a:gd name="T21" fmla="*/ 85 h 87"/>
                    <a:gd name="T22" fmla="*/ 1 w 90"/>
                    <a:gd name="T23" fmla="*/ 48 h 87"/>
                    <a:gd name="T24" fmla="*/ 2 w 90"/>
                    <a:gd name="T25" fmla="*/ 42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0" h="87">
                      <a:moveTo>
                        <a:pt x="2" y="42"/>
                      </a:moveTo>
                      <a:cubicBezTo>
                        <a:pt x="14" y="33"/>
                        <a:pt x="14" y="33"/>
                        <a:pt x="14" y="33"/>
                      </a:cubicBezTo>
                      <a:cubicBezTo>
                        <a:pt x="43" y="11"/>
                        <a:pt x="43" y="11"/>
                        <a:pt x="43" y="11"/>
                      </a:cubicBezTo>
                      <a:cubicBezTo>
                        <a:pt x="55" y="2"/>
                        <a:pt x="55" y="2"/>
                        <a:pt x="55" y="2"/>
                      </a:cubicBezTo>
                      <a:cubicBezTo>
                        <a:pt x="56" y="0"/>
                        <a:pt x="59" y="1"/>
                        <a:pt x="60" y="2"/>
                      </a:cubicBezTo>
                      <a:cubicBezTo>
                        <a:pt x="89" y="40"/>
                        <a:pt x="89" y="40"/>
                        <a:pt x="89" y="40"/>
                      </a:cubicBezTo>
                      <a:cubicBezTo>
                        <a:pt x="90" y="41"/>
                        <a:pt x="90" y="44"/>
                        <a:pt x="88" y="45"/>
                      </a:cubicBezTo>
                      <a:cubicBezTo>
                        <a:pt x="76" y="54"/>
                        <a:pt x="76" y="54"/>
                        <a:pt x="76" y="54"/>
                      </a:cubicBezTo>
                      <a:cubicBezTo>
                        <a:pt x="47" y="77"/>
                        <a:pt x="47" y="77"/>
                        <a:pt x="47" y="77"/>
                      </a:cubicBezTo>
                      <a:cubicBezTo>
                        <a:pt x="35" y="86"/>
                        <a:pt x="35" y="86"/>
                        <a:pt x="35" y="86"/>
                      </a:cubicBezTo>
                      <a:cubicBezTo>
                        <a:pt x="34" y="87"/>
                        <a:pt x="31" y="87"/>
                        <a:pt x="30" y="85"/>
                      </a:cubicBezTo>
                      <a:cubicBezTo>
                        <a:pt x="1" y="48"/>
                        <a:pt x="1" y="48"/>
                        <a:pt x="1" y="48"/>
                      </a:cubicBezTo>
                      <a:cubicBezTo>
                        <a:pt x="0" y="46"/>
                        <a:pt x="0" y="44"/>
                        <a:pt x="2" y="42"/>
                      </a:cubicBez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79" name="Freeform 65"/>
                <p:cNvSpPr>
                  <a:spLocks/>
                </p:cNvSpPr>
                <p:nvPr/>
              </p:nvSpPr>
              <p:spPr bwMode="auto">
                <a:xfrm flipH="1">
                  <a:off x="1475449" y="4143360"/>
                  <a:ext cx="212027" cy="207655"/>
                </a:xfrm>
                <a:custGeom>
                  <a:avLst/>
                  <a:gdLst>
                    <a:gd name="T0" fmla="*/ 30 w 79"/>
                    <a:gd name="T1" fmla="*/ 75 h 77"/>
                    <a:gd name="T2" fmla="*/ 36 w 79"/>
                    <a:gd name="T3" fmla="*/ 76 h 77"/>
                    <a:gd name="T4" fmla="*/ 77 w 79"/>
                    <a:gd name="T5" fmla="*/ 44 h 77"/>
                    <a:gd name="T6" fmla="*/ 77 w 79"/>
                    <a:gd name="T7" fmla="*/ 39 h 77"/>
                    <a:gd name="T8" fmla="*/ 48 w 79"/>
                    <a:gd name="T9" fmla="*/ 1 h 77"/>
                    <a:gd name="T10" fmla="*/ 43 w 79"/>
                    <a:gd name="T11" fmla="*/ 1 h 77"/>
                    <a:gd name="T12" fmla="*/ 2 w 79"/>
                    <a:gd name="T13" fmla="*/ 33 h 77"/>
                    <a:gd name="T14" fmla="*/ 1 w 79"/>
                    <a:gd name="T15" fmla="*/ 38 h 77"/>
                    <a:gd name="T16" fmla="*/ 30 w 79"/>
                    <a:gd name="T17" fmla="*/ 75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9" h="77">
                      <a:moveTo>
                        <a:pt x="30" y="75"/>
                      </a:moveTo>
                      <a:cubicBezTo>
                        <a:pt x="32" y="77"/>
                        <a:pt x="34" y="77"/>
                        <a:pt x="36" y="76"/>
                      </a:cubicBezTo>
                      <a:cubicBezTo>
                        <a:pt x="77" y="44"/>
                        <a:pt x="77" y="44"/>
                        <a:pt x="77" y="44"/>
                      </a:cubicBezTo>
                      <a:cubicBezTo>
                        <a:pt x="78" y="43"/>
                        <a:pt x="79" y="41"/>
                        <a:pt x="77" y="39"/>
                      </a:cubicBezTo>
                      <a:cubicBezTo>
                        <a:pt x="48" y="1"/>
                        <a:pt x="48" y="1"/>
                        <a:pt x="48" y="1"/>
                      </a:cubicBezTo>
                      <a:cubicBezTo>
                        <a:pt x="47" y="0"/>
                        <a:pt x="45" y="0"/>
                        <a:pt x="43" y="1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0" y="34"/>
                        <a:pt x="0" y="36"/>
                        <a:pt x="1" y="38"/>
                      </a:cubicBezTo>
                      <a:lnTo>
                        <a:pt x="30" y="75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0" name="Freeform 66"/>
                <p:cNvSpPr>
                  <a:spLocks/>
                </p:cNvSpPr>
                <p:nvPr/>
              </p:nvSpPr>
              <p:spPr bwMode="auto">
                <a:xfrm flipH="1">
                  <a:off x="1613156" y="4248281"/>
                  <a:ext cx="212027" cy="212027"/>
                </a:xfrm>
                <a:custGeom>
                  <a:avLst/>
                  <a:gdLst>
                    <a:gd name="T0" fmla="*/ 30 w 79"/>
                    <a:gd name="T1" fmla="*/ 76 h 78"/>
                    <a:gd name="T2" fmla="*/ 36 w 79"/>
                    <a:gd name="T3" fmla="*/ 77 h 78"/>
                    <a:gd name="T4" fmla="*/ 77 w 79"/>
                    <a:gd name="T5" fmla="*/ 45 h 78"/>
                    <a:gd name="T6" fmla="*/ 77 w 79"/>
                    <a:gd name="T7" fmla="*/ 40 h 78"/>
                    <a:gd name="T8" fmla="*/ 48 w 79"/>
                    <a:gd name="T9" fmla="*/ 2 h 78"/>
                    <a:gd name="T10" fmla="*/ 43 w 79"/>
                    <a:gd name="T11" fmla="*/ 1 h 78"/>
                    <a:gd name="T12" fmla="*/ 2 w 79"/>
                    <a:gd name="T13" fmla="*/ 33 h 78"/>
                    <a:gd name="T14" fmla="*/ 1 w 79"/>
                    <a:gd name="T15" fmla="*/ 38 h 78"/>
                    <a:gd name="T16" fmla="*/ 30 w 79"/>
                    <a:gd name="T17" fmla="*/ 7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9" h="78">
                      <a:moveTo>
                        <a:pt x="30" y="76"/>
                      </a:moveTo>
                      <a:cubicBezTo>
                        <a:pt x="32" y="78"/>
                        <a:pt x="34" y="78"/>
                        <a:pt x="36" y="77"/>
                      </a:cubicBezTo>
                      <a:cubicBezTo>
                        <a:pt x="77" y="45"/>
                        <a:pt x="77" y="45"/>
                        <a:pt x="77" y="45"/>
                      </a:cubicBezTo>
                      <a:cubicBezTo>
                        <a:pt x="78" y="44"/>
                        <a:pt x="79" y="41"/>
                        <a:pt x="77" y="40"/>
                      </a:cubicBezTo>
                      <a:cubicBezTo>
                        <a:pt x="48" y="2"/>
                        <a:pt x="48" y="2"/>
                        <a:pt x="48" y="2"/>
                      </a:cubicBezTo>
                      <a:cubicBezTo>
                        <a:pt x="47" y="0"/>
                        <a:pt x="45" y="0"/>
                        <a:pt x="43" y="1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0" y="34"/>
                        <a:pt x="0" y="37"/>
                        <a:pt x="1" y="38"/>
                      </a:cubicBezTo>
                      <a:lnTo>
                        <a:pt x="30" y="76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1" name="Freeform 67"/>
                <p:cNvSpPr>
                  <a:spLocks/>
                </p:cNvSpPr>
                <p:nvPr/>
              </p:nvSpPr>
              <p:spPr bwMode="auto">
                <a:xfrm flipH="1">
                  <a:off x="1753051" y="4357573"/>
                  <a:ext cx="209841" cy="207655"/>
                </a:xfrm>
                <a:custGeom>
                  <a:avLst/>
                  <a:gdLst>
                    <a:gd name="T0" fmla="*/ 30 w 78"/>
                    <a:gd name="T1" fmla="*/ 75 h 77"/>
                    <a:gd name="T2" fmla="*/ 35 w 78"/>
                    <a:gd name="T3" fmla="*/ 76 h 77"/>
                    <a:gd name="T4" fmla="*/ 77 w 78"/>
                    <a:gd name="T5" fmla="*/ 44 h 77"/>
                    <a:gd name="T6" fmla="*/ 77 w 78"/>
                    <a:gd name="T7" fmla="*/ 39 h 77"/>
                    <a:gd name="T8" fmla="*/ 48 w 78"/>
                    <a:gd name="T9" fmla="*/ 1 h 77"/>
                    <a:gd name="T10" fmla="*/ 43 w 78"/>
                    <a:gd name="T11" fmla="*/ 1 h 77"/>
                    <a:gd name="T12" fmla="*/ 2 w 78"/>
                    <a:gd name="T13" fmla="*/ 33 h 77"/>
                    <a:gd name="T14" fmla="*/ 1 w 78"/>
                    <a:gd name="T15" fmla="*/ 38 h 77"/>
                    <a:gd name="T16" fmla="*/ 30 w 78"/>
                    <a:gd name="T17" fmla="*/ 75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8" h="77">
                      <a:moveTo>
                        <a:pt x="30" y="75"/>
                      </a:moveTo>
                      <a:cubicBezTo>
                        <a:pt x="31" y="77"/>
                        <a:pt x="34" y="77"/>
                        <a:pt x="35" y="76"/>
                      </a:cubicBezTo>
                      <a:cubicBezTo>
                        <a:pt x="77" y="44"/>
                        <a:pt x="77" y="44"/>
                        <a:pt x="77" y="44"/>
                      </a:cubicBezTo>
                      <a:cubicBezTo>
                        <a:pt x="78" y="43"/>
                        <a:pt x="78" y="41"/>
                        <a:pt x="77" y="39"/>
                      </a:cubicBezTo>
                      <a:cubicBezTo>
                        <a:pt x="48" y="1"/>
                        <a:pt x="48" y="1"/>
                        <a:pt x="48" y="1"/>
                      </a:cubicBezTo>
                      <a:cubicBezTo>
                        <a:pt x="47" y="0"/>
                        <a:pt x="45" y="0"/>
                        <a:pt x="43" y="1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0" y="34"/>
                        <a:pt x="0" y="36"/>
                        <a:pt x="1" y="38"/>
                      </a:cubicBezTo>
                      <a:lnTo>
                        <a:pt x="30" y="75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2" name="Freeform 68"/>
                <p:cNvSpPr>
                  <a:spLocks/>
                </p:cNvSpPr>
                <p:nvPr/>
              </p:nvSpPr>
              <p:spPr bwMode="auto">
                <a:xfrm flipH="1">
                  <a:off x="1890759" y="4462494"/>
                  <a:ext cx="209841" cy="209841"/>
                </a:xfrm>
                <a:custGeom>
                  <a:avLst/>
                  <a:gdLst>
                    <a:gd name="T0" fmla="*/ 30 w 78"/>
                    <a:gd name="T1" fmla="*/ 76 h 78"/>
                    <a:gd name="T2" fmla="*/ 35 w 78"/>
                    <a:gd name="T3" fmla="*/ 77 h 78"/>
                    <a:gd name="T4" fmla="*/ 76 w 78"/>
                    <a:gd name="T5" fmla="*/ 45 h 78"/>
                    <a:gd name="T6" fmla="*/ 77 w 78"/>
                    <a:gd name="T7" fmla="*/ 40 h 78"/>
                    <a:gd name="T8" fmla="*/ 48 w 78"/>
                    <a:gd name="T9" fmla="*/ 2 h 78"/>
                    <a:gd name="T10" fmla="*/ 43 w 78"/>
                    <a:gd name="T11" fmla="*/ 1 h 78"/>
                    <a:gd name="T12" fmla="*/ 2 w 78"/>
                    <a:gd name="T13" fmla="*/ 33 h 78"/>
                    <a:gd name="T14" fmla="*/ 1 w 78"/>
                    <a:gd name="T15" fmla="*/ 38 h 78"/>
                    <a:gd name="T16" fmla="*/ 30 w 78"/>
                    <a:gd name="T17" fmla="*/ 7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8" h="78">
                      <a:moveTo>
                        <a:pt x="30" y="76"/>
                      </a:moveTo>
                      <a:cubicBezTo>
                        <a:pt x="31" y="78"/>
                        <a:pt x="34" y="78"/>
                        <a:pt x="35" y="77"/>
                      </a:cubicBezTo>
                      <a:cubicBezTo>
                        <a:pt x="76" y="45"/>
                        <a:pt x="76" y="45"/>
                        <a:pt x="76" y="45"/>
                      </a:cubicBezTo>
                      <a:cubicBezTo>
                        <a:pt x="78" y="44"/>
                        <a:pt x="78" y="41"/>
                        <a:pt x="77" y="40"/>
                      </a:cubicBezTo>
                      <a:cubicBezTo>
                        <a:pt x="48" y="2"/>
                        <a:pt x="48" y="2"/>
                        <a:pt x="48" y="2"/>
                      </a:cubicBezTo>
                      <a:cubicBezTo>
                        <a:pt x="47" y="0"/>
                        <a:pt x="44" y="0"/>
                        <a:pt x="43" y="1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0" y="34"/>
                        <a:pt x="0" y="37"/>
                        <a:pt x="1" y="38"/>
                      </a:cubicBezTo>
                      <a:lnTo>
                        <a:pt x="30" y="76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3" name="Freeform 69"/>
                <p:cNvSpPr>
                  <a:spLocks/>
                </p:cNvSpPr>
                <p:nvPr/>
              </p:nvSpPr>
              <p:spPr bwMode="auto">
                <a:xfrm flipH="1">
                  <a:off x="2028468" y="4569600"/>
                  <a:ext cx="209841" cy="209841"/>
                </a:xfrm>
                <a:custGeom>
                  <a:avLst/>
                  <a:gdLst>
                    <a:gd name="T0" fmla="*/ 30 w 78"/>
                    <a:gd name="T1" fmla="*/ 75 h 77"/>
                    <a:gd name="T2" fmla="*/ 35 w 78"/>
                    <a:gd name="T3" fmla="*/ 76 h 77"/>
                    <a:gd name="T4" fmla="*/ 76 w 78"/>
                    <a:gd name="T5" fmla="*/ 44 h 77"/>
                    <a:gd name="T6" fmla="*/ 77 w 78"/>
                    <a:gd name="T7" fmla="*/ 39 h 77"/>
                    <a:gd name="T8" fmla="*/ 48 w 78"/>
                    <a:gd name="T9" fmla="*/ 2 h 77"/>
                    <a:gd name="T10" fmla="*/ 43 w 78"/>
                    <a:gd name="T11" fmla="*/ 1 h 77"/>
                    <a:gd name="T12" fmla="*/ 1 w 78"/>
                    <a:gd name="T13" fmla="*/ 33 h 77"/>
                    <a:gd name="T14" fmla="*/ 1 w 78"/>
                    <a:gd name="T15" fmla="*/ 38 h 77"/>
                    <a:gd name="T16" fmla="*/ 30 w 78"/>
                    <a:gd name="T17" fmla="*/ 75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8" h="77">
                      <a:moveTo>
                        <a:pt x="30" y="75"/>
                      </a:moveTo>
                      <a:cubicBezTo>
                        <a:pt x="31" y="77"/>
                        <a:pt x="33" y="77"/>
                        <a:pt x="35" y="76"/>
                      </a:cubicBezTo>
                      <a:cubicBezTo>
                        <a:pt x="76" y="44"/>
                        <a:pt x="76" y="44"/>
                        <a:pt x="76" y="44"/>
                      </a:cubicBezTo>
                      <a:cubicBezTo>
                        <a:pt x="78" y="43"/>
                        <a:pt x="78" y="41"/>
                        <a:pt x="77" y="39"/>
                      </a:cubicBezTo>
                      <a:cubicBezTo>
                        <a:pt x="48" y="2"/>
                        <a:pt x="48" y="2"/>
                        <a:pt x="48" y="2"/>
                      </a:cubicBezTo>
                      <a:cubicBezTo>
                        <a:pt x="47" y="0"/>
                        <a:pt x="44" y="0"/>
                        <a:pt x="43" y="1"/>
                      </a:cubicBezTo>
                      <a:cubicBezTo>
                        <a:pt x="1" y="33"/>
                        <a:pt x="1" y="33"/>
                        <a:pt x="1" y="33"/>
                      </a:cubicBezTo>
                      <a:cubicBezTo>
                        <a:pt x="0" y="34"/>
                        <a:pt x="0" y="36"/>
                        <a:pt x="1" y="38"/>
                      </a:cubicBezTo>
                      <a:lnTo>
                        <a:pt x="30" y="75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4" name="Freeform 70"/>
                <p:cNvSpPr>
                  <a:spLocks/>
                </p:cNvSpPr>
                <p:nvPr/>
              </p:nvSpPr>
              <p:spPr bwMode="auto">
                <a:xfrm flipH="1">
                  <a:off x="2166175" y="4676707"/>
                  <a:ext cx="214213" cy="209841"/>
                </a:xfrm>
                <a:custGeom>
                  <a:avLst/>
                  <a:gdLst>
                    <a:gd name="T0" fmla="*/ 31 w 79"/>
                    <a:gd name="T1" fmla="*/ 76 h 78"/>
                    <a:gd name="T2" fmla="*/ 36 w 79"/>
                    <a:gd name="T3" fmla="*/ 77 h 78"/>
                    <a:gd name="T4" fmla="*/ 77 w 79"/>
                    <a:gd name="T5" fmla="*/ 45 h 78"/>
                    <a:gd name="T6" fmla="*/ 78 w 79"/>
                    <a:gd name="T7" fmla="*/ 40 h 78"/>
                    <a:gd name="T8" fmla="*/ 49 w 79"/>
                    <a:gd name="T9" fmla="*/ 2 h 78"/>
                    <a:gd name="T10" fmla="*/ 43 w 79"/>
                    <a:gd name="T11" fmla="*/ 1 h 78"/>
                    <a:gd name="T12" fmla="*/ 2 w 79"/>
                    <a:gd name="T13" fmla="*/ 33 h 78"/>
                    <a:gd name="T14" fmla="*/ 2 w 79"/>
                    <a:gd name="T15" fmla="*/ 38 h 78"/>
                    <a:gd name="T16" fmla="*/ 31 w 79"/>
                    <a:gd name="T17" fmla="*/ 7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9" h="78">
                      <a:moveTo>
                        <a:pt x="31" y="76"/>
                      </a:moveTo>
                      <a:cubicBezTo>
                        <a:pt x="32" y="78"/>
                        <a:pt x="34" y="78"/>
                        <a:pt x="36" y="77"/>
                      </a:cubicBezTo>
                      <a:cubicBezTo>
                        <a:pt x="77" y="45"/>
                        <a:pt x="77" y="45"/>
                        <a:pt x="77" y="45"/>
                      </a:cubicBezTo>
                      <a:cubicBezTo>
                        <a:pt x="79" y="44"/>
                        <a:pt x="79" y="41"/>
                        <a:pt x="78" y="40"/>
                      </a:cubicBezTo>
                      <a:cubicBezTo>
                        <a:pt x="49" y="2"/>
                        <a:pt x="49" y="2"/>
                        <a:pt x="49" y="2"/>
                      </a:cubicBezTo>
                      <a:cubicBezTo>
                        <a:pt x="47" y="0"/>
                        <a:pt x="45" y="0"/>
                        <a:pt x="43" y="1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1" y="34"/>
                        <a:pt x="0" y="37"/>
                        <a:pt x="2" y="38"/>
                      </a:cubicBezTo>
                      <a:lnTo>
                        <a:pt x="31" y="76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5" name="Freeform 71"/>
                <p:cNvSpPr>
                  <a:spLocks/>
                </p:cNvSpPr>
                <p:nvPr/>
              </p:nvSpPr>
              <p:spPr bwMode="auto">
                <a:xfrm flipH="1">
                  <a:off x="2303883" y="4783813"/>
                  <a:ext cx="214213" cy="207655"/>
                </a:xfrm>
                <a:custGeom>
                  <a:avLst/>
                  <a:gdLst>
                    <a:gd name="T0" fmla="*/ 31 w 79"/>
                    <a:gd name="T1" fmla="*/ 75 h 77"/>
                    <a:gd name="T2" fmla="*/ 36 w 79"/>
                    <a:gd name="T3" fmla="*/ 76 h 77"/>
                    <a:gd name="T4" fmla="*/ 77 w 79"/>
                    <a:gd name="T5" fmla="*/ 44 h 77"/>
                    <a:gd name="T6" fmla="*/ 78 w 79"/>
                    <a:gd name="T7" fmla="*/ 39 h 77"/>
                    <a:gd name="T8" fmla="*/ 49 w 79"/>
                    <a:gd name="T9" fmla="*/ 2 h 77"/>
                    <a:gd name="T10" fmla="*/ 43 w 79"/>
                    <a:gd name="T11" fmla="*/ 1 h 77"/>
                    <a:gd name="T12" fmla="*/ 2 w 79"/>
                    <a:gd name="T13" fmla="*/ 33 h 77"/>
                    <a:gd name="T14" fmla="*/ 2 w 79"/>
                    <a:gd name="T15" fmla="*/ 38 h 77"/>
                    <a:gd name="T16" fmla="*/ 31 w 79"/>
                    <a:gd name="T17" fmla="*/ 75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9" h="77">
                      <a:moveTo>
                        <a:pt x="31" y="75"/>
                      </a:moveTo>
                      <a:cubicBezTo>
                        <a:pt x="32" y="77"/>
                        <a:pt x="34" y="77"/>
                        <a:pt x="36" y="76"/>
                      </a:cubicBezTo>
                      <a:cubicBezTo>
                        <a:pt x="77" y="44"/>
                        <a:pt x="77" y="44"/>
                        <a:pt x="77" y="44"/>
                      </a:cubicBezTo>
                      <a:cubicBezTo>
                        <a:pt x="79" y="43"/>
                        <a:pt x="79" y="41"/>
                        <a:pt x="78" y="39"/>
                      </a:cubicBezTo>
                      <a:cubicBezTo>
                        <a:pt x="49" y="2"/>
                        <a:pt x="49" y="2"/>
                        <a:pt x="49" y="2"/>
                      </a:cubicBezTo>
                      <a:cubicBezTo>
                        <a:pt x="47" y="0"/>
                        <a:pt x="45" y="0"/>
                        <a:pt x="43" y="1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1" y="34"/>
                        <a:pt x="0" y="36"/>
                        <a:pt x="2" y="38"/>
                      </a:cubicBezTo>
                      <a:lnTo>
                        <a:pt x="31" y="75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6" name="Freeform 72"/>
                <p:cNvSpPr>
                  <a:spLocks/>
                </p:cNvSpPr>
                <p:nvPr/>
              </p:nvSpPr>
              <p:spPr bwMode="auto">
                <a:xfrm flipH="1">
                  <a:off x="2441592" y="4888734"/>
                  <a:ext cx="214213" cy="212027"/>
                </a:xfrm>
                <a:custGeom>
                  <a:avLst/>
                  <a:gdLst>
                    <a:gd name="T0" fmla="*/ 30 w 79"/>
                    <a:gd name="T1" fmla="*/ 76 h 78"/>
                    <a:gd name="T2" fmla="*/ 36 w 79"/>
                    <a:gd name="T3" fmla="*/ 77 h 78"/>
                    <a:gd name="T4" fmla="*/ 77 w 79"/>
                    <a:gd name="T5" fmla="*/ 45 h 78"/>
                    <a:gd name="T6" fmla="*/ 77 w 79"/>
                    <a:gd name="T7" fmla="*/ 40 h 78"/>
                    <a:gd name="T8" fmla="*/ 48 w 79"/>
                    <a:gd name="T9" fmla="*/ 2 h 78"/>
                    <a:gd name="T10" fmla="*/ 43 w 79"/>
                    <a:gd name="T11" fmla="*/ 1 h 78"/>
                    <a:gd name="T12" fmla="*/ 2 w 79"/>
                    <a:gd name="T13" fmla="*/ 33 h 78"/>
                    <a:gd name="T14" fmla="*/ 1 w 79"/>
                    <a:gd name="T15" fmla="*/ 38 h 78"/>
                    <a:gd name="T16" fmla="*/ 30 w 79"/>
                    <a:gd name="T17" fmla="*/ 7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9" h="78">
                      <a:moveTo>
                        <a:pt x="30" y="76"/>
                      </a:moveTo>
                      <a:cubicBezTo>
                        <a:pt x="32" y="78"/>
                        <a:pt x="34" y="78"/>
                        <a:pt x="36" y="77"/>
                      </a:cubicBezTo>
                      <a:cubicBezTo>
                        <a:pt x="77" y="45"/>
                        <a:pt x="77" y="45"/>
                        <a:pt x="77" y="45"/>
                      </a:cubicBezTo>
                      <a:cubicBezTo>
                        <a:pt x="78" y="44"/>
                        <a:pt x="79" y="41"/>
                        <a:pt x="77" y="40"/>
                      </a:cubicBezTo>
                      <a:cubicBezTo>
                        <a:pt x="48" y="2"/>
                        <a:pt x="48" y="2"/>
                        <a:pt x="48" y="2"/>
                      </a:cubicBezTo>
                      <a:cubicBezTo>
                        <a:pt x="47" y="0"/>
                        <a:pt x="45" y="0"/>
                        <a:pt x="43" y="1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0" y="34"/>
                        <a:pt x="0" y="37"/>
                        <a:pt x="1" y="38"/>
                      </a:cubicBezTo>
                      <a:lnTo>
                        <a:pt x="30" y="76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7" name="Freeform 73"/>
                <p:cNvSpPr>
                  <a:spLocks/>
                </p:cNvSpPr>
                <p:nvPr/>
              </p:nvSpPr>
              <p:spPr bwMode="auto">
                <a:xfrm flipH="1">
                  <a:off x="2579300" y="4998026"/>
                  <a:ext cx="214213" cy="207655"/>
                </a:xfrm>
                <a:custGeom>
                  <a:avLst/>
                  <a:gdLst>
                    <a:gd name="T0" fmla="*/ 30 w 79"/>
                    <a:gd name="T1" fmla="*/ 76 h 77"/>
                    <a:gd name="T2" fmla="*/ 36 w 79"/>
                    <a:gd name="T3" fmla="*/ 76 h 77"/>
                    <a:gd name="T4" fmla="*/ 77 w 79"/>
                    <a:gd name="T5" fmla="*/ 44 h 77"/>
                    <a:gd name="T6" fmla="*/ 77 w 79"/>
                    <a:gd name="T7" fmla="*/ 39 h 77"/>
                    <a:gd name="T8" fmla="*/ 48 w 79"/>
                    <a:gd name="T9" fmla="*/ 2 h 77"/>
                    <a:gd name="T10" fmla="*/ 43 w 79"/>
                    <a:gd name="T11" fmla="*/ 1 h 77"/>
                    <a:gd name="T12" fmla="*/ 2 w 79"/>
                    <a:gd name="T13" fmla="*/ 33 h 77"/>
                    <a:gd name="T14" fmla="*/ 1 w 79"/>
                    <a:gd name="T15" fmla="*/ 38 h 77"/>
                    <a:gd name="T16" fmla="*/ 30 w 79"/>
                    <a:gd name="T17" fmla="*/ 76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9" h="77">
                      <a:moveTo>
                        <a:pt x="30" y="76"/>
                      </a:moveTo>
                      <a:cubicBezTo>
                        <a:pt x="32" y="77"/>
                        <a:pt x="34" y="77"/>
                        <a:pt x="36" y="76"/>
                      </a:cubicBezTo>
                      <a:cubicBezTo>
                        <a:pt x="77" y="44"/>
                        <a:pt x="77" y="44"/>
                        <a:pt x="77" y="44"/>
                      </a:cubicBezTo>
                      <a:cubicBezTo>
                        <a:pt x="78" y="43"/>
                        <a:pt x="79" y="41"/>
                        <a:pt x="77" y="39"/>
                      </a:cubicBezTo>
                      <a:cubicBezTo>
                        <a:pt x="48" y="2"/>
                        <a:pt x="48" y="2"/>
                        <a:pt x="48" y="2"/>
                      </a:cubicBezTo>
                      <a:cubicBezTo>
                        <a:pt x="47" y="0"/>
                        <a:pt x="45" y="0"/>
                        <a:pt x="43" y="1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0" y="34"/>
                        <a:pt x="0" y="36"/>
                        <a:pt x="1" y="38"/>
                      </a:cubicBezTo>
                      <a:lnTo>
                        <a:pt x="30" y="76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8" name="Freeform 74"/>
                <p:cNvSpPr>
                  <a:spLocks/>
                </p:cNvSpPr>
                <p:nvPr/>
              </p:nvSpPr>
              <p:spPr bwMode="auto">
                <a:xfrm flipH="1">
                  <a:off x="2719196" y="5102947"/>
                  <a:ext cx="212027" cy="209841"/>
                </a:xfrm>
                <a:custGeom>
                  <a:avLst/>
                  <a:gdLst>
                    <a:gd name="T0" fmla="*/ 30 w 78"/>
                    <a:gd name="T1" fmla="*/ 76 h 78"/>
                    <a:gd name="T2" fmla="*/ 35 w 78"/>
                    <a:gd name="T3" fmla="*/ 77 h 78"/>
                    <a:gd name="T4" fmla="*/ 77 w 78"/>
                    <a:gd name="T5" fmla="*/ 45 h 78"/>
                    <a:gd name="T6" fmla="*/ 77 w 78"/>
                    <a:gd name="T7" fmla="*/ 40 h 78"/>
                    <a:gd name="T8" fmla="*/ 48 w 78"/>
                    <a:gd name="T9" fmla="*/ 2 h 78"/>
                    <a:gd name="T10" fmla="*/ 43 w 78"/>
                    <a:gd name="T11" fmla="*/ 1 h 78"/>
                    <a:gd name="T12" fmla="*/ 2 w 78"/>
                    <a:gd name="T13" fmla="*/ 33 h 78"/>
                    <a:gd name="T14" fmla="*/ 1 w 78"/>
                    <a:gd name="T15" fmla="*/ 38 h 78"/>
                    <a:gd name="T16" fmla="*/ 30 w 78"/>
                    <a:gd name="T17" fmla="*/ 7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8" h="78">
                      <a:moveTo>
                        <a:pt x="30" y="76"/>
                      </a:moveTo>
                      <a:cubicBezTo>
                        <a:pt x="31" y="78"/>
                        <a:pt x="34" y="78"/>
                        <a:pt x="35" y="77"/>
                      </a:cubicBezTo>
                      <a:cubicBezTo>
                        <a:pt x="77" y="45"/>
                        <a:pt x="77" y="45"/>
                        <a:pt x="77" y="45"/>
                      </a:cubicBezTo>
                      <a:cubicBezTo>
                        <a:pt x="78" y="44"/>
                        <a:pt x="78" y="41"/>
                        <a:pt x="77" y="40"/>
                      </a:cubicBezTo>
                      <a:cubicBezTo>
                        <a:pt x="48" y="2"/>
                        <a:pt x="48" y="2"/>
                        <a:pt x="48" y="2"/>
                      </a:cubicBezTo>
                      <a:cubicBezTo>
                        <a:pt x="47" y="0"/>
                        <a:pt x="45" y="0"/>
                        <a:pt x="43" y="1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0" y="34"/>
                        <a:pt x="0" y="37"/>
                        <a:pt x="1" y="38"/>
                      </a:cubicBezTo>
                      <a:lnTo>
                        <a:pt x="30" y="76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9" name="Freeform 75"/>
                <p:cNvSpPr>
                  <a:spLocks/>
                </p:cNvSpPr>
                <p:nvPr/>
              </p:nvSpPr>
              <p:spPr bwMode="auto">
                <a:xfrm flipH="1">
                  <a:off x="1602228" y="3627500"/>
                  <a:ext cx="212027" cy="207655"/>
                </a:xfrm>
                <a:custGeom>
                  <a:avLst/>
                  <a:gdLst>
                    <a:gd name="T0" fmla="*/ 30 w 79"/>
                    <a:gd name="T1" fmla="*/ 76 h 77"/>
                    <a:gd name="T2" fmla="*/ 36 w 79"/>
                    <a:gd name="T3" fmla="*/ 76 h 77"/>
                    <a:gd name="T4" fmla="*/ 77 w 79"/>
                    <a:gd name="T5" fmla="*/ 44 h 77"/>
                    <a:gd name="T6" fmla="*/ 77 w 79"/>
                    <a:gd name="T7" fmla="*/ 39 h 77"/>
                    <a:gd name="T8" fmla="*/ 48 w 79"/>
                    <a:gd name="T9" fmla="*/ 2 h 77"/>
                    <a:gd name="T10" fmla="*/ 43 w 79"/>
                    <a:gd name="T11" fmla="*/ 1 h 77"/>
                    <a:gd name="T12" fmla="*/ 2 w 79"/>
                    <a:gd name="T13" fmla="*/ 33 h 77"/>
                    <a:gd name="T14" fmla="*/ 1 w 79"/>
                    <a:gd name="T15" fmla="*/ 38 h 77"/>
                    <a:gd name="T16" fmla="*/ 30 w 79"/>
                    <a:gd name="T17" fmla="*/ 76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9" h="77">
                      <a:moveTo>
                        <a:pt x="30" y="76"/>
                      </a:moveTo>
                      <a:cubicBezTo>
                        <a:pt x="32" y="77"/>
                        <a:pt x="34" y="77"/>
                        <a:pt x="36" y="76"/>
                      </a:cubicBezTo>
                      <a:cubicBezTo>
                        <a:pt x="77" y="44"/>
                        <a:pt x="77" y="44"/>
                        <a:pt x="77" y="44"/>
                      </a:cubicBezTo>
                      <a:cubicBezTo>
                        <a:pt x="78" y="43"/>
                        <a:pt x="79" y="41"/>
                        <a:pt x="77" y="39"/>
                      </a:cubicBezTo>
                      <a:cubicBezTo>
                        <a:pt x="48" y="2"/>
                        <a:pt x="48" y="2"/>
                        <a:pt x="48" y="2"/>
                      </a:cubicBezTo>
                      <a:cubicBezTo>
                        <a:pt x="47" y="0"/>
                        <a:pt x="45" y="0"/>
                        <a:pt x="43" y="1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0" y="34"/>
                        <a:pt x="0" y="36"/>
                        <a:pt x="1" y="38"/>
                      </a:cubicBezTo>
                      <a:lnTo>
                        <a:pt x="30" y="76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0" name="Freeform 76"/>
                <p:cNvSpPr>
                  <a:spLocks/>
                </p:cNvSpPr>
                <p:nvPr/>
              </p:nvSpPr>
              <p:spPr bwMode="auto">
                <a:xfrm flipH="1">
                  <a:off x="1742121" y="3736792"/>
                  <a:ext cx="214213" cy="207655"/>
                </a:xfrm>
                <a:custGeom>
                  <a:avLst/>
                  <a:gdLst>
                    <a:gd name="T0" fmla="*/ 31 w 79"/>
                    <a:gd name="T1" fmla="*/ 76 h 77"/>
                    <a:gd name="T2" fmla="*/ 36 w 79"/>
                    <a:gd name="T3" fmla="*/ 76 h 77"/>
                    <a:gd name="T4" fmla="*/ 77 w 79"/>
                    <a:gd name="T5" fmla="*/ 44 h 77"/>
                    <a:gd name="T6" fmla="*/ 78 w 79"/>
                    <a:gd name="T7" fmla="*/ 39 h 77"/>
                    <a:gd name="T8" fmla="*/ 49 w 79"/>
                    <a:gd name="T9" fmla="*/ 2 h 77"/>
                    <a:gd name="T10" fmla="*/ 43 w 79"/>
                    <a:gd name="T11" fmla="*/ 1 h 77"/>
                    <a:gd name="T12" fmla="*/ 2 w 79"/>
                    <a:gd name="T13" fmla="*/ 33 h 77"/>
                    <a:gd name="T14" fmla="*/ 2 w 79"/>
                    <a:gd name="T15" fmla="*/ 38 h 77"/>
                    <a:gd name="T16" fmla="*/ 31 w 79"/>
                    <a:gd name="T17" fmla="*/ 76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9" h="77">
                      <a:moveTo>
                        <a:pt x="31" y="76"/>
                      </a:moveTo>
                      <a:cubicBezTo>
                        <a:pt x="32" y="77"/>
                        <a:pt x="34" y="77"/>
                        <a:pt x="36" y="76"/>
                      </a:cubicBezTo>
                      <a:cubicBezTo>
                        <a:pt x="77" y="44"/>
                        <a:pt x="77" y="44"/>
                        <a:pt x="77" y="44"/>
                      </a:cubicBezTo>
                      <a:cubicBezTo>
                        <a:pt x="79" y="43"/>
                        <a:pt x="79" y="41"/>
                        <a:pt x="78" y="39"/>
                      </a:cubicBezTo>
                      <a:cubicBezTo>
                        <a:pt x="49" y="2"/>
                        <a:pt x="49" y="2"/>
                        <a:pt x="49" y="2"/>
                      </a:cubicBezTo>
                      <a:cubicBezTo>
                        <a:pt x="47" y="0"/>
                        <a:pt x="45" y="0"/>
                        <a:pt x="43" y="1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1" y="34"/>
                        <a:pt x="0" y="36"/>
                        <a:pt x="2" y="38"/>
                      </a:cubicBezTo>
                      <a:lnTo>
                        <a:pt x="31" y="76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1" name="Freeform 77"/>
                <p:cNvSpPr>
                  <a:spLocks/>
                </p:cNvSpPr>
                <p:nvPr/>
              </p:nvSpPr>
              <p:spPr bwMode="auto">
                <a:xfrm flipH="1">
                  <a:off x="1882017" y="3843898"/>
                  <a:ext cx="212027" cy="207655"/>
                </a:xfrm>
                <a:custGeom>
                  <a:avLst/>
                  <a:gdLst>
                    <a:gd name="T0" fmla="*/ 30 w 78"/>
                    <a:gd name="T1" fmla="*/ 75 h 77"/>
                    <a:gd name="T2" fmla="*/ 35 w 78"/>
                    <a:gd name="T3" fmla="*/ 76 h 77"/>
                    <a:gd name="T4" fmla="*/ 76 w 78"/>
                    <a:gd name="T5" fmla="*/ 44 h 77"/>
                    <a:gd name="T6" fmla="*/ 77 w 78"/>
                    <a:gd name="T7" fmla="*/ 39 h 77"/>
                    <a:gd name="T8" fmla="*/ 48 w 78"/>
                    <a:gd name="T9" fmla="*/ 2 h 77"/>
                    <a:gd name="T10" fmla="*/ 43 w 78"/>
                    <a:gd name="T11" fmla="*/ 1 h 77"/>
                    <a:gd name="T12" fmla="*/ 2 w 78"/>
                    <a:gd name="T13" fmla="*/ 33 h 77"/>
                    <a:gd name="T14" fmla="*/ 1 w 78"/>
                    <a:gd name="T15" fmla="*/ 38 h 77"/>
                    <a:gd name="T16" fmla="*/ 30 w 78"/>
                    <a:gd name="T17" fmla="*/ 75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8" h="77">
                      <a:moveTo>
                        <a:pt x="30" y="75"/>
                      </a:moveTo>
                      <a:cubicBezTo>
                        <a:pt x="31" y="77"/>
                        <a:pt x="34" y="77"/>
                        <a:pt x="35" y="76"/>
                      </a:cubicBezTo>
                      <a:cubicBezTo>
                        <a:pt x="76" y="44"/>
                        <a:pt x="76" y="44"/>
                        <a:pt x="76" y="44"/>
                      </a:cubicBezTo>
                      <a:cubicBezTo>
                        <a:pt x="78" y="43"/>
                        <a:pt x="78" y="41"/>
                        <a:pt x="77" y="39"/>
                      </a:cubicBezTo>
                      <a:cubicBezTo>
                        <a:pt x="48" y="2"/>
                        <a:pt x="48" y="2"/>
                        <a:pt x="48" y="2"/>
                      </a:cubicBezTo>
                      <a:cubicBezTo>
                        <a:pt x="47" y="0"/>
                        <a:pt x="44" y="0"/>
                        <a:pt x="43" y="1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0" y="34"/>
                        <a:pt x="0" y="36"/>
                        <a:pt x="1" y="38"/>
                      </a:cubicBezTo>
                      <a:lnTo>
                        <a:pt x="30" y="75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2" name="Freeform 78"/>
                <p:cNvSpPr>
                  <a:spLocks/>
                </p:cNvSpPr>
                <p:nvPr/>
              </p:nvSpPr>
              <p:spPr bwMode="auto">
                <a:xfrm flipH="1">
                  <a:off x="2024096" y="3953191"/>
                  <a:ext cx="209841" cy="207655"/>
                </a:xfrm>
                <a:custGeom>
                  <a:avLst/>
                  <a:gdLst>
                    <a:gd name="T0" fmla="*/ 30 w 78"/>
                    <a:gd name="T1" fmla="*/ 75 h 77"/>
                    <a:gd name="T2" fmla="*/ 35 w 78"/>
                    <a:gd name="T3" fmla="*/ 76 h 77"/>
                    <a:gd name="T4" fmla="*/ 77 w 78"/>
                    <a:gd name="T5" fmla="*/ 44 h 77"/>
                    <a:gd name="T6" fmla="*/ 77 w 78"/>
                    <a:gd name="T7" fmla="*/ 39 h 77"/>
                    <a:gd name="T8" fmla="*/ 48 w 78"/>
                    <a:gd name="T9" fmla="*/ 2 h 77"/>
                    <a:gd name="T10" fmla="*/ 43 w 78"/>
                    <a:gd name="T11" fmla="*/ 1 h 77"/>
                    <a:gd name="T12" fmla="*/ 2 w 78"/>
                    <a:gd name="T13" fmla="*/ 33 h 77"/>
                    <a:gd name="T14" fmla="*/ 1 w 78"/>
                    <a:gd name="T15" fmla="*/ 38 h 77"/>
                    <a:gd name="T16" fmla="*/ 30 w 78"/>
                    <a:gd name="T17" fmla="*/ 75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8" h="77">
                      <a:moveTo>
                        <a:pt x="30" y="75"/>
                      </a:moveTo>
                      <a:cubicBezTo>
                        <a:pt x="31" y="77"/>
                        <a:pt x="34" y="77"/>
                        <a:pt x="35" y="76"/>
                      </a:cubicBezTo>
                      <a:cubicBezTo>
                        <a:pt x="77" y="44"/>
                        <a:pt x="77" y="44"/>
                        <a:pt x="77" y="44"/>
                      </a:cubicBezTo>
                      <a:cubicBezTo>
                        <a:pt x="78" y="43"/>
                        <a:pt x="78" y="41"/>
                        <a:pt x="77" y="39"/>
                      </a:cubicBezTo>
                      <a:cubicBezTo>
                        <a:pt x="48" y="2"/>
                        <a:pt x="48" y="2"/>
                        <a:pt x="48" y="2"/>
                      </a:cubicBezTo>
                      <a:cubicBezTo>
                        <a:pt x="47" y="0"/>
                        <a:pt x="45" y="0"/>
                        <a:pt x="43" y="1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0" y="34"/>
                        <a:pt x="0" y="36"/>
                        <a:pt x="1" y="38"/>
                      </a:cubicBezTo>
                      <a:lnTo>
                        <a:pt x="30" y="75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3" name="Freeform 79"/>
                <p:cNvSpPr>
                  <a:spLocks/>
                </p:cNvSpPr>
                <p:nvPr/>
              </p:nvSpPr>
              <p:spPr bwMode="auto">
                <a:xfrm flipH="1">
                  <a:off x="2161805" y="4060298"/>
                  <a:ext cx="212027" cy="207655"/>
                </a:xfrm>
                <a:custGeom>
                  <a:avLst/>
                  <a:gdLst>
                    <a:gd name="T0" fmla="*/ 30 w 79"/>
                    <a:gd name="T1" fmla="*/ 75 h 77"/>
                    <a:gd name="T2" fmla="*/ 36 w 79"/>
                    <a:gd name="T3" fmla="*/ 76 h 77"/>
                    <a:gd name="T4" fmla="*/ 77 w 79"/>
                    <a:gd name="T5" fmla="*/ 44 h 77"/>
                    <a:gd name="T6" fmla="*/ 78 w 79"/>
                    <a:gd name="T7" fmla="*/ 39 h 77"/>
                    <a:gd name="T8" fmla="*/ 48 w 79"/>
                    <a:gd name="T9" fmla="*/ 2 h 77"/>
                    <a:gd name="T10" fmla="*/ 43 w 79"/>
                    <a:gd name="T11" fmla="*/ 1 h 77"/>
                    <a:gd name="T12" fmla="*/ 2 w 79"/>
                    <a:gd name="T13" fmla="*/ 33 h 77"/>
                    <a:gd name="T14" fmla="*/ 1 w 79"/>
                    <a:gd name="T15" fmla="*/ 38 h 77"/>
                    <a:gd name="T16" fmla="*/ 30 w 79"/>
                    <a:gd name="T17" fmla="*/ 75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9" h="77">
                      <a:moveTo>
                        <a:pt x="30" y="75"/>
                      </a:moveTo>
                      <a:cubicBezTo>
                        <a:pt x="32" y="77"/>
                        <a:pt x="34" y="77"/>
                        <a:pt x="36" y="76"/>
                      </a:cubicBezTo>
                      <a:cubicBezTo>
                        <a:pt x="77" y="44"/>
                        <a:pt x="77" y="44"/>
                        <a:pt x="77" y="44"/>
                      </a:cubicBezTo>
                      <a:cubicBezTo>
                        <a:pt x="78" y="43"/>
                        <a:pt x="79" y="41"/>
                        <a:pt x="78" y="39"/>
                      </a:cubicBezTo>
                      <a:cubicBezTo>
                        <a:pt x="48" y="2"/>
                        <a:pt x="48" y="2"/>
                        <a:pt x="48" y="2"/>
                      </a:cubicBezTo>
                      <a:cubicBezTo>
                        <a:pt x="47" y="0"/>
                        <a:pt x="45" y="0"/>
                        <a:pt x="43" y="1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0" y="34"/>
                        <a:pt x="0" y="36"/>
                        <a:pt x="1" y="38"/>
                      </a:cubicBezTo>
                      <a:lnTo>
                        <a:pt x="30" y="75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4" name="Freeform 80"/>
                <p:cNvSpPr>
                  <a:spLocks/>
                </p:cNvSpPr>
                <p:nvPr/>
              </p:nvSpPr>
              <p:spPr bwMode="auto">
                <a:xfrm flipH="1">
                  <a:off x="2301698" y="4167404"/>
                  <a:ext cx="212027" cy="209841"/>
                </a:xfrm>
                <a:custGeom>
                  <a:avLst/>
                  <a:gdLst>
                    <a:gd name="T0" fmla="*/ 31 w 79"/>
                    <a:gd name="T1" fmla="*/ 75 h 77"/>
                    <a:gd name="T2" fmla="*/ 36 w 79"/>
                    <a:gd name="T3" fmla="*/ 76 h 77"/>
                    <a:gd name="T4" fmla="*/ 77 w 79"/>
                    <a:gd name="T5" fmla="*/ 44 h 77"/>
                    <a:gd name="T6" fmla="*/ 78 w 79"/>
                    <a:gd name="T7" fmla="*/ 39 h 77"/>
                    <a:gd name="T8" fmla="*/ 49 w 79"/>
                    <a:gd name="T9" fmla="*/ 1 h 77"/>
                    <a:gd name="T10" fmla="*/ 44 w 79"/>
                    <a:gd name="T11" fmla="*/ 1 h 77"/>
                    <a:gd name="T12" fmla="*/ 2 w 79"/>
                    <a:gd name="T13" fmla="*/ 33 h 77"/>
                    <a:gd name="T14" fmla="*/ 2 w 79"/>
                    <a:gd name="T15" fmla="*/ 38 h 77"/>
                    <a:gd name="T16" fmla="*/ 31 w 79"/>
                    <a:gd name="T17" fmla="*/ 75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9" h="77">
                      <a:moveTo>
                        <a:pt x="31" y="75"/>
                      </a:moveTo>
                      <a:cubicBezTo>
                        <a:pt x="32" y="77"/>
                        <a:pt x="34" y="77"/>
                        <a:pt x="36" y="76"/>
                      </a:cubicBezTo>
                      <a:cubicBezTo>
                        <a:pt x="77" y="44"/>
                        <a:pt x="77" y="44"/>
                        <a:pt x="77" y="44"/>
                      </a:cubicBezTo>
                      <a:cubicBezTo>
                        <a:pt x="79" y="43"/>
                        <a:pt x="79" y="41"/>
                        <a:pt x="78" y="39"/>
                      </a:cubicBezTo>
                      <a:cubicBezTo>
                        <a:pt x="49" y="1"/>
                        <a:pt x="49" y="1"/>
                        <a:pt x="49" y="1"/>
                      </a:cubicBezTo>
                      <a:cubicBezTo>
                        <a:pt x="47" y="0"/>
                        <a:pt x="45" y="0"/>
                        <a:pt x="44" y="1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1" y="34"/>
                        <a:pt x="0" y="36"/>
                        <a:pt x="2" y="38"/>
                      </a:cubicBezTo>
                      <a:lnTo>
                        <a:pt x="31" y="75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5" name="Freeform 81"/>
                <p:cNvSpPr>
                  <a:spLocks/>
                </p:cNvSpPr>
                <p:nvPr/>
              </p:nvSpPr>
              <p:spPr bwMode="auto">
                <a:xfrm flipH="1">
                  <a:off x="2441592" y="4276696"/>
                  <a:ext cx="209841" cy="207655"/>
                </a:xfrm>
                <a:custGeom>
                  <a:avLst/>
                  <a:gdLst>
                    <a:gd name="T0" fmla="*/ 30 w 78"/>
                    <a:gd name="T1" fmla="*/ 75 h 77"/>
                    <a:gd name="T2" fmla="*/ 35 w 78"/>
                    <a:gd name="T3" fmla="*/ 76 h 77"/>
                    <a:gd name="T4" fmla="*/ 76 w 78"/>
                    <a:gd name="T5" fmla="*/ 44 h 77"/>
                    <a:gd name="T6" fmla="*/ 77 w 78"/>
                    <a:gd name="T7" fmla="*/ 39 h 77"/>
                    <a:gd name="T8" fmla="*/ 48 w 78"/>
                    <a:gd name="T9" fmla="*/ 1 h 77"/>
                    <a:gd name="T10" fmla="*/ 43 w 78"/>
                    <a:gd name="T11" fmla="*/ 1 h 77"/>
                    <a:gd name="T12" fmla="*/ 2 w 78"/>
                    <a:gd name="T13" fmla="*/ 33 h 77"/>
                    <a:gd name="T14" fmla="*/ 1 w 78"/>
                    <a:gd name="T15" fmla="*/ 38 h 77"/>
                    <a:gd name="T16" fmla="*/ 30 w 78"/>
                    <a:gd name="T17" fmla="*/ 75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8" h="77">
                      <a:moveTo>
                        <a:pt x="30" y="75"/>
                      </a:moveTo>
                      <a:cubicBezTo>
                        <a:pt x="31" y="77"/>
                        <a:pt x="34" y="77"/>
                        <a:pt x="35" y="76"/>
                      </a:cubicBezTo>
                      <a:cubicBezTo>
                        <a:pt x="76" y="44"/>
                        <a:pt x="76" y="44"/>
                        <a:pt x="76" y="44"/>
                      </a:cubicBezTo>
                      <a:cubicBezTo>
                        <a:pt x="78" y="43"/>
                        <a:pt x="78" y="41"/>
                        <a:pt x="77" y="39"/>
                      </a:cubicBezTo>
                      <a:cubicBezTo>
                        <a:pt x="48" y="1"/>
                        <a:pt x="48" y="1"/>
                        <a:pt x="48" y="1"/>
                      </a:cubicBezTo>
                      <a:cubicBezTo>
                        <a:pt x="47" y="0"/>
                        <a:pt x="44" y="0"/>
                        <a:pt x="43" y="1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0" y="34"/>
                        <a:pt x="0" y="36"/>
                        <a:pt x="1" y="38"/>
                      </a:cubicBezTo>
                      <a:lnTo>
                        <a:pt x="30" y="75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6" name="Freeform 82"/>
                <p:cNvSpPr>
                  <a:spLocks/>
                </p:cNvSpPr>
                <p:nvPr/>
              </p:nvSpPr>
              <p:spPr bwMode="auto">
                <a:xfrm flipH="1">
                  <a:off x="2579300" y="4383804"/>
                  <a:ext cx="214213" cy="207655"/>
                </a:xfrm>
                <a:custGeom>
                  <a:avLst/>
                  <a:gdLst>
                    <a:gd name="T0" fmla="*/ 30 w 79"/>
                    <a:gd name="T1" fmla="*/ 75 h 77"/>
                    <a:gd name="T2" fmla="*/ 36 w 79"/>
                    <a:gd name="T3" fmla="*/ 76 h 77"/>
                    <a:gd name="T4" fmla="*/ 77 w 79"/>
                    <a:gd name="T5" fmla="*/ 44 h 77"/>
                    <a:gd name="T6" fmla="*/ 77 w 79"/>
                    <a:gd name="T7" fmla="*/ 39 h 77"/>
                    <a:gd name="T8" fmla="*/ 48 w 79"/>
                    <a:gd name="T9" fmla="*/ 1 h 77"/>
                    <a:gd name="T10" fmla="*/ 43 w 79"/>
                    <a:gd name="T11" fmla="*/ 1 h 77"/>
                    <a:gd name="T12" fmla="*/ 2 w 79"/>
                    <a:gd name="T13" fmla="*/ 33 h 77"/>
                    <a:gd name="T14" fmla="*/ 1 w 79"/>
                    <a:gd name="T15" fmla="*/ 38 h 77"/>
                    <a:gd name="T16" fmla="*/ 30 w 79"/>
                    <a:gd name="T17" fmla="*/ 75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9" h="77">
                      <a:moveTo>
                        <a:pt x="30" y="75"/>
                      </a:moveTo>
                      <a:cubicBezTo>
                        <a:pt x="32" y="77"/>
                        <a:pt x="34" y="77"/>
                        <a:pt x="36" y="76"/>
                      </a:cubicBezTo>
                      <a:cubicBezTo>
                        <a:pt x="77" y="44"/>
                        <a:pt x="77" y="44"/>
                        <a:pt x="77" y="44"/>
                      </a:cubicBezTo>
                      <a:cubicBezTo>
                        <a:pt x="78" y="43"/>
                        <a:pt x="79" y="41"/>
                        <a:pt x="77" y="39"/>
                      </a:cubicBezTo>
                      <a:cubicBezTo>
                        <a:pt x="48" y="1"/>
                        <a:pt x="48" y="1"/>
                        <a:pt x="48" y="1"/>
                      </a:cubicBezTo>
                      <a:cubicBezTo>
                        <a:pt x="47" y="0"/>
                        <a:pt x="45" y="0"/>
                        <a:pt x="43" y="1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0" y="34"/>
                        <a:pt x="0" y="36"/>
                        <a:pt x="1" y="38"/>
                      </a:cubicBezTo>
                      <a:lnTo>
                        <a:pt x="30" y="75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7" name="Freeform 83"/>
                <p:cNvSpPr>
                  <a:spLocks/>
                </p:cNvSpPr>
                <p:nvPr/>
              </p:nvSpPr>
              <p:spPr bwMode="auto">
                <a:xfrm flipH="1">
                  <a:off x="2719195" y="4488724"/>
                  <a:ext cx="214213" cy="212027"/>
                </a:xfrm>
                <a:custGeom>
                  <a:avLst/>
                  <a:gdLst>
                    <a:gd name="T0" fmla="*/ 31 w 79"/>
                    <a:gd name="T1" fmla="*/ 76 h 78"/>
                    <a:gd name="T2" fmla="*/ 36 w 79"/>
                    <a:gd name="T3" fmla="*/ 77 h 78"/>
                    <a:gd name="T4" fmla="*/ 77 w 79"/>
                    <a:gd name="T5" fmla="*/ 45 h 78"/>
                    <a:gd name="T6" fmla="*/ 78 w 79"/>
                    <a:gd name="T7" fmla="*/ 40 h 78"/>
                    <a:gd name="T8" fmla="*/ 49 w 79"/>
                    <a:gd name="T9" fmla="*/ 2 h 78"/>
                    <a:gd name="T10" fmla="*/ 43 w 79"/>
                    <a:gd name="T11" fmla="*/ 2 h 78"/>
                    <a:gd name="T12" fmla="*/ 2 w 79"/>
                    <a:gd name="T13" fmla="*/ 34 h 78"/>
                    <a:gd name="T14" fmla="*/ 2 w 79"/>
                    <a:gd name="T15" fmla="*/ 39 h 78"/>
                    <a:gd name="T16" fmla="*/ 31 w 79"/>
                    <a:gd name="T17" fmla="*/ 7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9" h="78">
                      <a:moveTo>
                        <a:pt x="31" y="76"/>
                      </a:moveTo>
                      <a:cubicBezTo>
                        <a:pt x="32" y="78"/>
                        <a:pt x="34" y="78"/>
                        <a:pt x="36" y="77"/>
                      </a:cubicBezTo>
                      <a:cubicBezTo>
                        <a:pt x="77" y="45"/>
                        <a:pt x="77" y="45"/>
                        <a:pt x="77" y="45"/>
                      </a:cubicBezTo>
                      <a:cubicBezTo>
                        <a:pt x="79" y="44"/>
                        <a:pt x="79" y="42"/>
                        <a:pt x="78" y="40"/>
                      </a:cubicBezTo>
                      <a:cubicBezTo>
                        <a:pt x="49" y="2"/>
                        <a:pt x="49" y="2"/>
                        <a:pt x="49" y="2"/>
                      </a:cubicBezTo>
                      <a:cubicBezTo>
                        <a:pt x="47" y="1"/>
                        <a:pt x="45" y="0"/>
                        <a:pt x="43" y="2"/>
                      </a:cubicBezTo>
                      <a:cubicBezTo>
                        <a:pt x="2" y="34"/>
                        <a:pt x="2" y="34"/>
                        <a:pt x="2" y="34"/>
                      </a:cubicBezTo>
                      <a:cubicBezTo>
                        <a:pt x="1" y="35"/>
                        <a:pt x="0" y="37"/>
                        <a:pt x="2" y="39"/>
                      </a:cubicBezTo>
                      <a:lnTo>
                        <a:pt x="31" y="76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8" name="Freeform 84"/>
                <p:cNvSpPr>
                  <a:spLocks/>
                </p:cNvSpPr>
                <p:nvPr/>
              </p:nvSpPr>
              <p:spPr bwMode="auto">
                <a:xfrm flipH="1">
                  <a:off x="2861275" y="4598017"/>
                  <a:ext cx="209841" cy="209841"/>
                </a:xfrm>
                <a:custGeom>
                  <a:avLst/>
                  <a:gdLst>
                    <a:gd name="T0" fmla="*/ 30 w 78"/>
                    <a:gd name="T1" fmla="*/ 76 h 78"/>
                    <a:gd name="T2" fmla="*/ 35 w 78"/>
                    <a:gd name="T3" fmla="*/ 77 h 78"/>
                    <a:gd name="T4" fmla="*/ 76 w 78"/>
                    <a:gd name="T5" fmla="*/ 45 h 78"/>
                    <a:gd name="T6" fmla="*/ 77 w 78"/>
                    <a:gd name="T7" fmla="*/ 40 h 78"/>
                    <a:gd name="T8" fmla="*/ 48 w 78"/>
                    <a:gd name="T9" fmla="*/ 2 h 78"/>
                    <a:gd name="T10" fmla="*/ 43 w 78"/>
                    <a:gd name="T11" fmla="*/ 2 h 78"/>
                    <a:gd name="T12" fmla="*/ 1 w 78"/>
                    <a:gd name="T13" fmla="*/ 33 h 78"/>
                    <a:gd name="T14" fmla="*/ 1 w 78"/>
                    <a:gd name="T15" fmla="*/ 39 h 78"/>
                    <a:gd name="T16" fmla="*/ 30 w 78"/>
                    <a:gd name="T17" fmla="*/ 7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8" h="78">
                      <a:moveTo>
                        <a:pt x="30" y="76"/>
                      </a:moveTo>
                      <a:cubicBezTo>
                        <a:pt x="31" y="78"/>
                        <a:pt x="33" y="78"/>
                        <a:pt x="35" y="77"/>
                      </a:cubicBezTo>
                      <a:cubicBezTo>
                        <a:pt x="76" y="45"/>
                        <a:pt x="76" y="45"/>
                        <a:pt x="76" y="45"/>
                      </a:cubicBezTo>
                      <a:cubicBezTo>
                        <a:pt x="78" y="44"/>
                        <a:pt x="78" y="42"/>
                        <a:pt x="77" y="40"/>
                      </a:cubicBezTo>
                      <a:cubicBezTo>
                        <a:pt x="48" y="2"/>
                        <a:pt x="48" y="2"/>
                        <a:pt x="48" y="2"/>
                      </a:cubicBezTo>
                      <a:cubicBezTo>
                        <a:pt x="47" y="1"/>
                        <a:pt x="44" y="0"/>
                        <a:pt x="43" y="2"/>
                      </a:cubicBezTo>
                      <a:cubicBezTo>
                        <a:pt x="1" y="33"/>
                        <a:pt x="1" y="33"/>
                        <a:pt x="1" y="33"/>
                      </a:cubicBezTo>
                      <a:cubicBezTo>
                        <a:pt x="0" y="35"/>
                        <a:pt x="0" y="37"/>
                        <a:pt x="1" y="39"/>
                      </a:cubicBezTo>
                      <a:lnTo>
                        <a:pt x="30" y="76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9" name="Freeform 85"/>
                <p:cNvSpPr>
                  <a:spLocks/>
                </p:cNvSpPr>
                <p:nvPr/>
              </p:nvSpPr>
              <p:spPr bwMode="auto">
                <a:xfrm flipH="1">
                  <a:off x="3001170" y="4705123"/>
                  <a:ext cx="209841" cy="212027"/>
                </a:xfrm>
                <a:custGeom>
                  <a:avLst/>
                  <a:gdLst>
                    <a:gd name="T0" fmla="*/ 30 w 78"/>
                    <a:gd name="T1" fmla="*/ 76 h 78"/>
                    <a:gd name="T2" fmla="*/ 35 w 78"/>
                    <a:gd name="T3" fmla="*/ 77 h 78"/>
                    <a:gd name="T4" fmla="*/ 76 w 78"/>
                    <a:gd name="T5" fmla="*/ 45 h 78"/>
                    <a:gd name="T6" fmla="*/ 77 w 78"/>
                    <a:gd name="T7" fmla="*/ 40 h 78"/>
                    <a:gd name="T8" fmla="*/ 48 w 78"/>
                    <a:gd name="T9" fmla="*/ 2 h 78"/>
                    <a:gd name="T10" fmla="*/ 43 w 78"/>
                    <a:gd name="T11" fmla="*/ 2 h 78"/>
                    <a:gd name="T12" fmla="*/ 2 w 78"/>
                    <a:gd name="T13" fmla="*/ 33 h 78"/>
                    <a:gd name="T14" fmla="*/ 1 w 78"/>
                    <a:gd name="T15" fmla="*/ 39 h 78"/>
                    <a:gd name="T16" fmla="*/ 30 w 78"/>
                    <a:gd name="T17" fmla="*/ 7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8" h="78">
                      <a:moveTo>
                        <a:pt x="30" y="76"/>
                      </a:moveTo>
                      <a:cubicBezTo>
                        <a:pt x="31" y="78"/>
                        <a:pt x="34" y="78"/>
                        <a:pt x="35" y="77"/>
                      </a:cubicBezTo>
                      <a:cubicBezTo>
                        <a:pt x="76" y="45"/>
                        <a:pt x="76" y="45"/>
                        <a:pt x="76" y="45"/>
                      </a:cubicBezTo>
                      <a:cubicBezTo>
                        <a:pt x="78" y="44"/>
                        <a:pt x="78" y="42"/>
                        <a:pt x="77" y="40"/>
                      </a:cubicBezTo>
                      <a:cubicBezTo>
                        <a:pt x="48" y="2"/>
                        <a:pt x="48" y="2"/>
                        <a:pt x="48" y="2"/>
                      </a:cubicBezTo>
                      <a:cubicBezTo>
                        <a:pt x="47" y="1"/>
                        <a:pt x="45" y="0"/>
                        <a:pt x="43" y="2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0" y="35"/>
                        <a:pt x="0" y="37"/>
                        <a:pt x="1" y="39"/>
                      </a:cubicBezTo>
                      <a:lnTo>
                        <a:pt x="30" y="76"/>
                      </a:ln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0" name="Freeform 86"/>
                <p:cNvSpPr>
                  <a:spLocks/>
                </p:cNvSpPr>
                <p:nvPr/>
              </p:nvSpPr>
              <p:spPr bwMode="auto">
                <a:xfrm flipH="1">
                  <a:off x="3138879" y="4814415"/>
                  <a:ext cx="338806" cy="310391"/>
                </a:xfrm>
                <a:custGeom>
                  <a:avLst/>
                  <a:gdLst>
                    <a:gd name="T0" fmla="*/ 2 w 126"/>
                    <a:gd name="T1" fmla="*/ 70 h 115"/>
                    <a:gd name="T2" fmla="*/ 90 w 126"/>
                    <a:gd name="T3" fmla="*/ 2 h 115"/>
                    <a:gd name="T4" fmla="*/ 95 w 126"/>
                    <a:gd name="T5" fmla="*/ 2 h 115"/>
                    <a:gd name="T6" fmla="*/ 124 w 126"/>
                    <a:gd name="T7" fmla="*/ 40 h 115"/>
                    <a:gd name="T8" fmla="*/ 124 w 126"/>
                    <a:gd name="T9" fmla="*/ 45 h 115"/>
                    <a:gd name="T10" fmla="*/ 36 w 126"/>
                    <a:gd name="T11" fmla="*/ 113 h 115"/>
                    <a:gd name="T12" fmla="*/ 30 w 126"/>
                    <a:gd name="T13" fmla="*/ 113 h 115"/>
                    <a:gd name="T14" fmla="*/ 1 w 126"/>
                    <a:gd name="T15" fmla="*/ 75 h 115"/>
                    <a:gd name="T16" fmla="*/ 2 w 126"/>
                    <a:gd name="T17" fmla="*/ 7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6" h="115">
                      <a:moveTo>
                        <a:pt x="2" y="70"/>
                      </a:moveTo>
                      <a:cubicBezTo>
                        <a:pt x="90" y="2"/>
                        <a:pt x="90" y="2"/>
                        <a:pt x="90" y="2"/>
                      </a:cubicBezTo>
                      <a:cubicBezTo>
                        <a:pt x="92" y="0"/>
                        <a:pt x="94" y="1"/>
                        <a:pt x="95" y="2"/>
                      </a:cubicBezTo>
                      <a:cubicBezTo>
                        <a:pt x="124" y="40"/>
                        <a:pt x="124" y="40"/>
                        <a:pt x="124" y="40"/>
                      </a:cubicBezTo>
                      <a:cubicBezTo>
                        <a:pt x="126" y="42"/>
                        <a:pt x="125" y="44"/>
                        <a:pt x="124" y="45"/>
                      </a:cubicBezTo>
                      <a:cubicBezTo>
                        <a:pt x="36" y="113"/>
                        <a:pt x="36" y="113"/>
                        <a:pt x="36" y="113"/>
                      </a:cubicBezTo>
                      <a:cubicBezTo>
                        <a:pt x="34" y="115"/>
                        <a:pt x="32" y="114"/>
                        <a:pt x="30" y="113"/>
                      </a:cubicBezTo>
                      <a:cubicBezTo>
                        <a:pt x="1" y="75"/>
                        <a:pt x="1" y="75"/>
                        <a:pt x="1" y="75"/>
                      </a:cubicBezTo>
                      <a:cubicBezTo>
                        <a:pt x="0" y="73"/>
                        <a:pt x="0" y="71"/>
                        <a:pt x="2" y="70"/>
                      </a:cubicBezTo>
                      <a:close/>
                    </a:path>
                  </a:pathLst>
                </a:cu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1" name="Freeform 87"/>
                <p:cNvSpPr>
                  <a:spLocks/>
                </p:cNvSpPr>
                <p:nvPr/>
              </p:nvSpPr>
              <p:spPr bwMode="auto">
                <a:xfrm flipH="1">
                  <a:off x="1473262" y="4829717"/>
                  <a:ext cx="747560" cy="708215"/>
                </a:xfrm>
                <a:custGeom>
                  <a:avLst/>
                  <a:gdLst>
                    <a:gd name="T0" fmla="*/ 0 w 342"/>
                    <a:gd name="T1" fmla="*/ 178 h 324"/>
                    <a:gd name="T2" fmla="*/ 230 w 342"/>
                    <a:gd name="T3" fmla="*/ 0 h 324"/>
                    <a:gd name="T4" fmla="*/ 342 w 342"/>
                    <a:gd name="T5" fmla="*/ 145 h 324"/>
                    <a:gd name="T6" fmla="*/ 113 w 342"/>
                    <a:gd name="T7" fmla="*/ 324 h 324"/>
                    <a:gd name="T8" fmla="*/ 0 w 342"/>
                    <a:gd name="T9" fmla="*/ 178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2" h="324">
                      <a:moveTo>
                        <a:pt x="0" y="178"/>
                      </a:moveTo>
                      <a:lnTo>
                        <a:pt x="230" y="0"/>
                      </a:lnTo>
                      <a:lnTo>
                        <a:pt x="342" y="145"/>
                      </a:lnTo>
                      <a:lnTo>
                        <a:pt x="113" y="324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solidFill>
                  <a:srgbClr val="585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2" name="Freeform 88"/>
                <p:cNvSpPr>
                  <a:spLocks/>
                </p:cNvSpPr>
                <p:nvPr/>
              </p:nvSpPr>
              <p:spPr bwMode="auto">
                <a:xfrm flipH="1">
                  <a:off x="1473262" y="5072345"/>
                  <a:ext cx="557391" cy="465585"/>
                </a:xfrm>
                <a:custGeom>
                  <a:avLst/>
                  <a:gdLst>
                    <a:gd name="T0" fmla="*/ 0 w 255"/>
                    <a:gd name="T1" fmla="*/ 179 h 213"/>
                    <a:gd name="T2" fmla="*/ 230 w 255"/>
                    <a:gd name="T3" fmla="*/ 0 h 213"/>
                    <a:gd name="T4" fmla="*/ 255 w 255"/>
                    <a:gd name="T5" fmla="*/ 34 h 213"/>
                    <a:gd name="T6" fmla="*/ 26 w 255"/>
                    <a:gd name="T7" fmla="*/ 213 h 213"/>
                    <a:gd name="T8" fmla="*/ 0 w 255"/>
                    <a:gd name="T9" fmla="*/ 179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5" h="213">
                      <a:moveTo>
                        <a:pt x="0" y="179"/>
                      </a:moveTo>
                      <a:lnTo>
                        <a:pt x="230" y="0"/>
                      </a:lnTo>
                      <a:lnTo>
                        <a:pt x="255" y="34"/>
                      </a:lnTo>
                      <a:lnTo>
                        <a:pt x="26" y="213"/>
                      </a:lnTo>
                      <a:lnTo>
                        <a:pt x="0" y="179"/>
                      </a:lnTo>
                      <a:close/>
                    </a:path>
                  </a:pathLst>
                </a:custGeom>
                <a:solidFill>
                  <a:srgbClr val="6D6E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3" name="Freeform 89"/>
                <p:cNvSpPr>
                  <a:spLocks/>
                </p:cNvSpPr>
                <p:nvPr/>
              </p:nvSpPr>
              <p:spPr bwMode="auto">
                <a:xfrm flipH="1">
                  <a:off x="1722449" y="5269072"/>
                  <a:ext cx="308204" cy="268859"/>
                </a:xfrm>
                <a:custGeom>
                  <a:avLst/>
                  <a:gdLst>
                    <a:gd name="T0" fmla="*/ 0 w 141"/>
                    <a:gd name="T1" fmla="*/ 89 h 123"/>
                    <a:gd name="T2" fmla="*/ 115 w 141"/>
                    <a:gd name="T3" fmla="*/ 0 h 123"/>
                    <a:gd name="T4" fmla="*/ 141 w 141"/>
                    <a:gd name="T5" fmla="*/ 34 h 123"/>
                    <a:gd name="T6" fmla="*/ 26 w 141"/>
                    <a:gd name="T7" fmla="*/ 123 h 123"/>
                    <a:gd name="T8" fmla="*/ 0 w 141"/>
                    <a:gd name="T9" fmla="*/ 89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1" h="123">
                      <a:moveTo>
                        <a:pt x="0" y="89"/>
                      </a:moveTo>
                      <a:lnTo>
                        <a:pt x="115" y="0"/>
                      </a:lnTo>
                      <a:lnTo>
                        <a:pt x="141" y="34"/>
                      </a:lnTo>
                      <a:lnTo>
                        <a:pt x="26" y="123"/>
                      </a:lnTo>
                      <a:lnTo>
                        <a:pt x="0" y="89"/>
                      </a:lnTo>
                      <a:close/>
                    </a:path>
                  </a:pathLst>
                </a:custGeom>
                <a:solidFill>
                  <a:srgbClr val="8081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4" name="Freeform 90"/>
                <p:cNvSpPr>
                  <a:spLocks/>
                </p:cNvSpPr>
                <p:nvPr/>
              </p:nvSpPr>
              <p:spPr bwMode="auto">
                <a:xfrm flipH="1">
                  <a:off x="1617528" y="2235114"/>
                  <a:ext cx="3047072" cy="2585858"/>
                </a:xfrm>
                <a:custGeom>
                  <a:avLst/>
                  <a:gdLst>
                    <a:gd name="T0" fmla="*/ 704 w 1128"/>
                    <a:gd name="T1" fmla="*/ 633 h 958"/>
                    <a:gd name="T2" fmla="*/ 306 w 1128"/>
                    <a:gd name="T3" fmla="*/ 941 h 958"/>
                    <a:gd name="T4" fmla="*/ 259 w 1128"/>
                    <a:gd name="T5" fmla="*/ 953 h 958"/>
                    <a:gd name="T6" fmla="*/ 143 w 1128"/>
                    <a:gd name="T7" fmla="*/ 896 h 958"/>
                    <a:gd name="T8" fmla="*/ 13 w 1128"/>
                    <a:gd name="T9" fmla="*/ 834 h 958"/>
                    <a:gd name="T10" fmla="*/ 21 w 1128"/>
                    <a:gd name="T11" fmla="*/ 798 h 958"/>
                    <a:gd name="T12" fmla="*/ 472 w 1128"/>
                    <a:gd name="T13" fmla="*/ 449 h 958"/>
                    <a:gd name="T14" fmla="*/ 528 w 1128"/>
                    <a:gd name="T15" fmla="*/ 405 h 958"/>
                    <a:gd name="T16" fmla="*/ 584 w 1128"/>
                    <a:gd name="T17" fmla="*/ 362 h 958"/>
                    <a:gd name="T18" fmla="*/ 1035 w 1128"/>
                    <a:gd name="T19" fmla="*/ 13 h 958"/>
                    <a:gd name="T20" fmla="*/ 1072 w 1128"/>
                    <a:gd name="T21" fmla="*/ 15 h 958"/>
                    <a:gd name="T22" fmla="*/ 1100 w 1128"/>
                    <a:gd name="T23" fmla="*/ 156 h 958"/>
                    <a:gd name="T24" fmla="*/ 1125 w 1128"/>
                    <a:gd name="T25" fmla="*/ 283 h 958"/>
                    <a:gd name="T26" fmla="*/ 1102 w 1128"/>
                    <a:gd name="T27" fmla="*/ 325 h 958"/>
                    <a:gd name="T28" fmla="*/ 704 w 1128"/>
                    <a:gd name="T29" fmla="*/ 633 h 9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28" h="958">
                      <a:moveTo>
                        <a:pt x="704" y="633"/>
                      </a:moveTo>
                      <a:cubicBezTo>
                        <a:pt x="306" y="941"/>
                        <a:pt x="306" y="941"/>
                        <a:pt x="306" y="941"/>
                      </a:cubicBezTo>
                      <a:cubicBezTo>
                        <a:pt x="291" y="952"/>
                        <a:pt x="270" y="958"/>
                        <a:pt x="259" y="953"/>
                      </a:cubicBezTo>
                      <a:cubicBezTo>
                        <a:pt x="222" y="935"/>
                        <a:pt x="183" y="916"/>
                        <a:pt x="143" y="896"/>
                      </a:cubicBezTo>
                      <a:cubicBezTo>
                        <a:pt x="101" y="876"/>
                        <a:pt x="58" y="855"/>
                        <a:pt x="13" y="834"/>
                      </a:cubicBezTo>
                      <a:cubicBezTo>
                        <a:pt x="0" y="827"/>
                        <a:pt x="4" y="811"/>
                        <a:pt x="21" y="798"/>
                      </a:cubicBezTo>
                      <a:cubicBezTo>
                        <a:pt x="171" y="682"/>
                        <a:pt x="322" y="565"/>
                        <a:pt x="472" y="449"/>
                      </a:cubicBezTo>
                      <a:cubicBezTo>
                        <a:pt x="528" y="405"/>
                        <a:pt x="528" y="405"/>
                        <a:pt x="528" y="405"/>
                      </a:cubicBezTo>
                      <a:cubicBezTo>
                        <a:pt x="584" y="362"/>
                        <a:pt x="584" y="362"/>
                        <a:pt x="584" y="362"/>
                      </a:cubicBezTo>
                      <a:cubicBezTo>
                        <a:pt x="735" y="246"/>
                        <a:pt x="885" y="129"/>
                        <a:pt x="1035" y="13"/>
                      </a:cubicBezTo>
                      <a:cubicBezTo>
                        <a:pt x="1052" y="0"/>
                        <a:pt x="1069" y="1"/>
                        <a:pt x="1072" y="15"/>
                      </a:cubicBezTo>
                      <a:cubicBezTo>
                        <a:pt x="1081" y="64"/>
                        <a:pt x="1091" y="111"/>
                        <a:pt x="1100" y="156"/>
                      </a:cubicBezTo>
                      <a:cubicBezTo>
                        <a:pt x="1109" y="200"/>
                        <a:pt x="1117" y="242"/>
                        <a:pt x="1125" y="283"/>
                      </a:cubicBezTo>
                      <a:cubicBezTo>
                        <a:pt x="1128" y="294"/>
                        <a:pt x="1117" y="313"/>
                        <a:pt x="1102" y="325"/>
                      </a:cubicBezTo>
                      <a:lnTo>
                        <a:pt x="704" y="633"/>
                      </a:lnTo>
                      <a:close/>
                    </a:path>
                  </a:pathLst>
                </a:custGeom>
                <a:solidFill>
                  <a:srgbClr val="D0D2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5" name="Freeform 91"/>
                <p:cNvSpPr>
                  <a:spLocks/>
                </p:cNvSpPr>
                <p:nvPr/>
              </p:nvSpPr>
              <p:spPr bwMode="auto">
                <a:xfrm flipH="1">
                  <a:off x="1774909" y="2211070"/>
                  <a:ext cx="2896249" cy="2266724"/>
                </a:xfrm>
                <a:custGeom>
                  <a:avLst/>
                  <a:gdLst>
                    <a:gd name="T0" fmla="*/ 12 w 1073"/>
                    <a:gd name="T1" fmla="*/ 840 h 840"/>
                    <a:gd name="T2" fmla="*/ 15 w 1073"/>
                    <a:gd name="T3" fmla="*/ 796 h 840"/>
                    <a:gd name="T4" fmla="*/ 466 w 1073"/>
                    <a:gd name="T5" fmla="*/ 447 h 840"/>
                    <a:gd name="T6" fmla="*/ 522 w 1073"/>
                    <a:gd name="T7" fmla="*/ 404 h 840"/>
                    <a:gd name="T8" fmla="*/ 579 w 1073"/>
                    <a:gd name="T9" fmla="*/ 360 h 840"/>
                    <a:gd name="T10" fmla="*/ 1029 w 1073"/>
                    <a:gd name="T11" fmla="*/ 11 h 840"/>
                    <a:gd name="T12" fmla="*/ 1073 w 1073"/>
                    <a:gd name="T13" fmla="*/ 19 h 840"/>
                    <a:gd name="T14" fmla="*/ 1070 w 1073"/>
                    <a:gd name="T15" fmla="*/ 18 h 840"/>
                    <a:gd name="T16" fmla="*/ 538 w 1073"/>
                    <a:gd name="T17" fmla="*/ 424 h 840"/>
                    <a:gd name="T18" fmla="*/ 12 w 1073"/>
                    <a:gd name="T19" fmla="*/ 837 h 840"/>
                    <a:gd name="T20" fmla="*/ 12 w 1073"/>
                    <a:gd name="T21" fmla="*/ 840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73" h="840">
                      <a:moveTo>
                        <a:pt x="12" y="840"/>
                      </a:moveTo>
                      <a:cubicBezTo>
                        <a:pt x="0" y="826"/>
                        <a:pt x="0" y="808"/>
                        <a:pt x="15" y="796"/>
                      </a:cubicBezTo>
                      <a:cubicBezTo>
                        <a:pt x="166" y="680"/>
                        <a:pt x="316" y="563"/>
                        <a:pt x="466" y="447"/>
                      </a:cubicBezTo>
                      <a:cubicBezTo>
                        <a:pt x="522" y="404"/>
                        <a:pt x="522" y="404"/>
                        <a:pt x="522" y="404"/>
                      </a:cubicBezTo>
                      <a:cubicBezTo>
                        <a:pt x="579" y="360"/>
                        <a:pt x="579" y="360"/>
                        <a:pt x="579" y="360"/>
                      </a:cubicBezTo>
                      <a:cubicBezTo>
                        <a:pt x="729" y="244"/>
                        <a:pt x="879" y="128"/>
                        <a:pt x="1029" y="11"/>
                      </a:cubicBezTo>
                      <a:cubicBezTo>
                        <a:pt x="1044" y="0"/>
                        <a:pt x="1063" y="4"/>
                        <a:pt x="1073" y="19"/>
                      </a:cubicBezTo>
                      <a:cubicBezTo>
                        <a:pt x="1072" y="19"/>
                        <a:pt x="1071" y="19"/>
                        <a:pt x="1070" y="18"/>
                      </a:cubicBezTo>
                      <a:cubicBezTo>
                        <a:pt x="1067" y="18"/>
                        <a:pt x="805" y="218"/>
                        <a:pt x="538" y="424"/>
                      </a:cubicBezTo>
                      <a:cubicBezTo>
                        <a:pt x="272" y="631"/>
                        <a:pt x="12" y="834"/>
                        <a:pt x="12" y="837"/>
                      </a:cubicBezTo>
                      <a:cubicBezTo>
                        <a:pt x="12" y="838"/>
                        <a:pt x="12" y="839"/>
                        <a:pt x="12" y="840"/>
                      </a:cubicBezTo>
                      <a:close/>
                    </a:path>
                  </a:pathLst>
                </a:custGeom>
                <a:solidFill>
                  <a:srgbClr val="A6A8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6" name="Freeform 92"/>
                <p:cNvSpPr>
                  <a:spLocks/>
                </p:cNvSpPr>
                <p:nvPr/>
              </p:nvSpPr>
              <p:spPr bwMode="auto">
                <a:xfrm flipH="1">
                  <a:off x="1702776" y="2416540"/>
                  <a:ext cx="2765098" cy="2334486"/>
                </a:xfrm>
                <a:custGeom>
                  <a:avLst/>
                  <a:gdLst>
                    <a:gd name="T0" fmla="*/ 0 w 1024"/>
                    <a:gd name="T1" fmla="*/ 746 h 865"/>
                    <a:gd name="T2" fmla="*/ 482 w 1024"/>
                    <a:gd name="T3" fmla="*/ 374 h 865"/>
                    <a:gd name="T4" fmla="*/ 964 w 1024"/>
                    <a:gd name="T5" fmla="*/ 0 h 865"/>
                    <a:gd name="T6" fmla="*/ 997 w 1024"/>
                    <a:gd name="T7" fmla="*/ 130 h 865"/>
                    <a:gd name="T8" fmla="*/ 1024 w 1024"/>
                    <a:gd name="T9" fmla="*/ 239 h 865"/>
                    <a:gd name="T10" fmla="*/ 620 w 1024"/>
                    <a:gd name="T11" fmla="*/ 552 h 865"/>
                    <a:gd name="T12" fmla="*/ 216 w 1024"/>
                    <a:gd name="T13" fmla="*/ 865 h 865"/>
                    <a:gd name="T14" fmla="*/ 117 w 1024"/>
                    <a:gd name="T15" fmla="*/ 811 h 865"/>
                    <a:gd name="T16" fmla="*/ 0 w 1024"/>
                    <a:gd name="T17" fmla="*/ 746 h 8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4" h="865">
                      <a:moveTo>
                        <a:pt x="0" y="746"/>
                      </a:moveTo>
                      <a:cubicBezTo>
                        <a:pt x="160" y="622"/>
                        <a:pt x="321" y="498"/>
                        <a:pt x="482" y="374"/>
                      </a:cubicBezTo>
                      <a:cubicBezTo>
                        <a:pt x="642" y="249"/>
                        <a:pt x="803" y="125"/>
                        <a:pt x="964" y="0"/>
                      </a:cubicBezTo>
                      <a:cubicBezTo>
                        <a:pt x="976" y="46"/>
                        <a:pt x="987" y="90"/>
                        <a:pt x="997" y="130"/>
                      </a:cubicBezTo>
                      <a:cubicBezTo>
                        <a:pt x="1007" y="169"/>
                        <a:pt x="1016" y="205"/>
                        <a:pt x="1024" y="239"/>
                      </a:cubicBezTo>
                      <a:cubicBezTo>
                        <a:pt x="890" y="343"/>
                        <a:pt x="755" y="448"/>
                        <a:pt x="620" y="552"/>
                      </a:cubicBezTo>
                      <a:cubicBezTo>
                        <a:pt x="485" y="656"/>
                        <a:pt x="350" y="761"/>
                        <a:pt x="216" y="865"/>
                      </a:cubicBezTo>
                      <a:cubicBezTo>
                        <a:pt x="185" y="848"/>
                        <a:pt x="152" y="830"/>
                        <a:pt x="117" y="811"/>
                      </a:cubicBezTo>
                      <a:cubicBezTo>
                        <a:pt x="81" y="791"/>
                        <a:pt x="41" y="769"/>
                        <a:pt x="0" y="7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7" name="Freeform 93"/>
                <p:cNvSpPr>
                  <a:spLocks/>
                </p:cNvSpPr>
                <p:nvPr/>
              </p:nvSpPr>
              <p:spPr bwMode="auto">
                <a:xfrm flipH="1">
                  <a:off x="1842670" y="2416540"/>
                  <a:ext cx="2625204" cy="2056883"/>
                </a:xfrm>
                <a:custGeom>
                  <a:avLst/>
                  <a:gdLst>
                    <a:gd name="T0" fmla="*/ 0 w 972"/>
                    <a:gd name="T1" fmla="*/ 746 h 762"/>
                    <a:gd name="T2" fmla="*/ 482 w 972"/>
                    <a:gd name="T3" fmla="*/ 374 h 762"/>
                    <a:gd name="T4" fmla="*/ 964 w 972"/>
                    <a:gd name="T5" fmla="*/ 0 h 762"/>
                    <a:gd name="T6" fmla="*/ 972 w 972"/>
                    <a:gd name="T7" fmla="*/ 31 h 762"/>
                    <a:gd name="T8" fmla="*/ 500 w 972"/>
                    <a:gd name="T9" fmla="*/ 397 h 762"/>
                    <a:gd name="T10" fmla="*/ 28 w 972"/>
                    <a:gd name="T11" fmla="*/ 762 h 762"/>
                    <a:gd name="T12" fmla="*/ 0 w 972"/>
                    <a:gd name="T13" fmla="*/ 746 h 7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72" h="762">
                      <a:moveTo>
                        <a:pt x="0" y="746"/>
                      </a:moveTo>
                      <a:cubicBezTo>
                        <a:pt x="161" y="622"/>
                        <a:pt x="321" y="498"/>
                        <a:pt x="482" y="374"/>
                      </a:cubicBezTo>
                      <a:cubicBezTo>
                        <a:pt x="643" y="249"/>
                        <a:pt x="803" y="125"/>
                        <a:pt x="964" y="0"/>
                      </a:cubicBezTo>
                      <a:cubicBezTo>
                        <a:pt x="967" y="11"/>
                        <a:pt x="969" y="21"/>
                        <a:pt x="972" y="31"/>
                      </a:cubicBezTo>
                      <a:cubicBezTo>
                        <a:pt x="815" y="153"/>
                        <a:pt x="657" y="275"/>
                        <a:pt x="500" y="397"/>
                      </a:cubicBezTo>
                      <a:cubicBezTo>
                        <a:pt x="343" y="518"/>
                        <a:pt x="185" y="640"/>
                        <a:pt x="28" y="762"/>
                      </a:cubicBezTo>
                      <a:cubicBezTo>
                        <a:pt x="19" y="757"/>
                        <a:pt x="9" y="752"/>
                        <a:pt x="0" y="746"/>
                      </a:cubicBezTo>
                      <a:close/>
                    </a:path>
                  </a:pathLst>
                </a:custGeom>
                <a:solidFill>
                  <a:srgbClr val="56C4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8" name="Freeform 94"/>
                <p:cNvSpPr>
                  <a:spLocks/>
                </p:cNvSpPr>
                <p:nvPr/>
              </p:nvSpPr>
              <p:spPr bwMode="auto">
                <a:xfrm flipH="1">
                  <a:off x="2026281" y="2580478"/>
                  <a:ext cx="1228447" cy="966145"/>
                </a:xfrm>
                <a:custGeom>
                  <a:avLst/>
                  <a:gdLst>
                    <a:gd name="T0" fmla="*/ 0 w 455"/>
                    <a:gd name="T1" fmla="*/ 348 h 358"/>
                    <a:gd name="T2" fmla="*/ 225 w 455"/>
                    <a:gd name="T3" fmla="*/ 174 h 358"/>
                    <a:gd name="T4" fmla="*/ 451 w 455"/>
                    <a:gd name="T5" fmla="*/ 0 h 358"/>
                    <a:gd name="T6" fmla="*/ 455 w 455"/>
                    <a:gd name="T7" fmla="*/ 13 h 358"/>
                    <a:gd name="T8" fmla="*/ 232 w 455"/>
                    <a:gd name="T9" fmla="*/ 186 h 358"/>
                    <a:gd name="T10" fmla="*/ 9 w 455"/>
                    <a:gd name="T11" fmla="*/ 358 h 358"/>
                    <a:gd name="T12" fmla="*/ 0 w 455"/>
                    <a:gd name="T13" fmla="*/ 348 h 3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55" h="358">
                      <a:moveTo>
                        <a:pt x="0" y="348"/>
                      </a:moveTo>
                      <a:cubicBezTo>
                        <a:pt x="75" y="290"/>
                        <a:pt x="150" y="232"/>
                        <a:pt x="225" y="174"/>
                      </a:cubicBezTo>
                      <a:cubicBezTo>
                        <a:pt x="301" y="116"/>
                        <a:pt x="376" y="58"/>
                        <a:pt x="451" y="0"/>
                      </a:cubicBezTo>
                      <a:cubicBezTo>
                        <a:pt x="452" y="4"/>
                        <a:pt x="454" y="8"/>
                        <a:pt x="455" y="13"/>
                      </a:cubicBezTo>
                      <a:cubicBezTo>
                        <a:pt x="380" y="70"/>
                        <a:pt x="306" y="128"/>
                        <a:pt x="232" y="186"/>
                      </a:cubicBezTo>
                      <a:cubicBezTo>
                        <a:pt x="157" y="243"/>
                        <a:pt x="83" y="301"/>
                        <a:pt x="9" y="358"/>
                      </a:cubicBezTo>
                      <a:cubicBezTo>
                        <a:pt x="6" y="355"/>
                        <a:pt x="3" y="352"/>
                        <a:pt x="0" y="34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9" name="Freeform 95"/>
                <p:cNvSpPr>
                  <a:spLocks/>
                </p:cNvSpPr>
                <p:nvPr/>
              </p:nvSpPr>
              <p:spPr bwMode="auto">
                <a:xfrm flipH="1">
                  <a:off x="4159670" y="4274511"/>
                  <a:ext cx="209841" cy="157381"/>
                </a:xfrm>
                <a:custGeom>
                  <a:avLst/>
                  <a:gdLst>
                    <a:gd name="T0" fmla="*/ 0 w 78"/>
                    <a:gd name="T1" fmla="*/ 55 h 59"/>
                    <a:gd name="T2" fmla="*/ 71 w 78"/>
                    <a:gd name="T3" fmla="*/ 0 h 59"/>
                    <a:gd name="T4" fmla="*/ 78 w 78"/>
                    <a:gd name="T5" fmla="*/ 5 h 59"/>
                    <a:gd name="T6" fmla="*/ 7 w 78"/>
                    <a:gd name="T7" fmla="*/ 59 h 59"/>
                    <a:gd name="T8" fmla="*/ 0 w 78"/>
                    <a:gd name="T9" fmla="*/ 55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59">
                      <a:moveTo>
                        <a:pt x="0" y="55"/>
                      </a:moveTo>
                      <a:cubicBezTo>
                        <a:pt x="23" y="37"/>
                        <a:pt x="47" y="18"/>
                        <a:pt x="71" y="0"/>
                      </a:cubicBezTo>
                      <a:cubicBezTo>
                        <a:pt x="73" y="2"/>
                        <a:pt x="75" y="3"/>
                        <a:pt x="78" y="5"/>
                      </a:cubicBezTo>
                      <a:cubicBezTo>
                        <a:pt x="54" y="23"/>
                        <a:pt x="31" y="41"/>
                        <a:pt x="7" y="59"/>
                      </a:cubicBezTo>
                      <a:cubicBezTo>
                        <a:pt x="5" y="58"/>
                        <a:pt x="2" y="56"/>
                        <a:pt x="0" y="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10" name="Freeform 96"/>
                <p:cNvSpPr>
                  <a:spLocks/>
                </p:cNvSpPr>
                <p:nvPr/>
              </p:nvSpPr>
              <p:spPr bwMode="auto">
                <a:xfrm flipH="1">
                  <a:off x="3954200" y="4114944"/>
                  <a:ext cx="209841" cy="159566"/>
                </a:xfrm>
                <a:custGeom>
                  <a:avLst/>
                  <a:gdLst>
                    <a:gd name="T0" fmla="*/ 0 w 78"/>
                    <a:gd name="T1" fmla="*/ 55 h 59"/>
                    <a:gd name="T2" fmla="*/ 71 w 78"/>
                    <a:gd name="T3" fmla="*/ 0 h 59"/>
                    <a:gd name="T4" fmla="*/ 78 w 78"/>
                    <a:gd name="T5" fmla="*/ 5 h 59"/>
                    <a:gd name="T6" fmla="*/ 7 w 78"/>
                    <a:gd name="T7" fmla="*/ 59 h 59"/>
                    <a:gd name="T8" fmla="*/ 0 w 78"/>
                    <a:gd name="T9" fmla="*/ 55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59">
                      <a:moveTo>
                        <a:pt x="0" y="55"/>
                      </a:moveTo>
                      <a:cubicBezTo>
                        <a:pt x="24" y="36"/>
                        <a:pt x="48" y="18"/>
                        <a:pt x="71" y="0"/>
                      </a:cubicBezTo>
                      <a:cubicBezTo>
                        <a:pt x="73" y="2"/>
                        <a:pt x="76" y="3"/>
                        <a:pt x="78" y="5"/>
                      </a:cubicBezTo>
                      <a:cubicBezTo>
                        <a:pt x="54" y="23"/>
                        <a:pt x="31" y="41"/>
                        <a:pt x="7" y="59"/>
                      </a:cubicBezTo>
                      <a:cubicBezTo>
                        <a:pt x="5" y="58"/>
                        <a:pt x="3" y="56"/>
                        <a:pt x="0" y="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11" name="Freeform 97"/>
                <p:cNvSpPr>
                  <a:spLocks/>
                </p:cNvSpPr>
                <p:nvPr/>
              </p:nvSpPr>
              <p:spPr bwMode="auto">
                <a:xfrm flipH="1">
                  <a:off x="3748730" y="3955377"/>
                  <a:ext cx="207655" cy="159566"/>
                </a:xfrm>
                <a:custGeom>
                  <a:avLst/>
                  <a:gdLst>
                    <a:gd name="T0" fmla="*/ 0 w 77"/>
                    <a:gd name="T1" fmla="*/ 54 h 59"/>
                    <a:gd name="T2" fmla="*/ 71 w 77"/>
                    <a:gd name="T3" fmla="*/ 0 h 59"/>
                    <a:gd name="T4" fmla="*/ 77 w 77"/>
                    <a:gd name="T5" fmla="*/ 5 h 59"/>
                    <a:gd name="T6" fmla="*/ 7 w 77"/>
                    <a:gd name="T7" fmla="*/ 59 h 59"/>
                    <a:gd name="T8" fmla="*/ 0 w 77"/>
                    <a:gd name="T9" fmla="*/ 54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" h="59">
                      <a:moveTo>
                        <a:pt x="0" y="54"/>
                      </a:moveTo>
                      <a:cubicBezTo>
                        <a:pt x="24" y="36"/>
                        <a:pt x="47" y="18"/>
                        <a:pt x="71" y="0"/>
                      </a:cubicBezTo>
                      <a:cubicBezTo>
                        <a:pt x="73" y="1"/>
                        <a:pt x="75" y="3"/>
                        <a:pt x="77" y="5"/>
                      </a:cubicBezTo>
                      <a:cubicBezTo>
                        <a:pt x="53" y="23"/>
                        <a:pt x="30" y="41"/>
                        <a:pt x="7" y="59"/>
                      </a:cubicBezTo>
                      <a:cubicBezTo>
                        <a:pt x="4" y="58"/>
                        <a:pt x="2" y="56"/>
                        <a:pt x="0" y="5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12" name="Freeform 98"/>
                <p:cNvSpPr>
                  <a:spLocks/>
                </p:cNvSpPr>
                <p:nvPr/>
              </p:nvSpPr>
              <p:spPr bwMode="auto">
                <a:xfrm flipH="1">
                  <a:off x="3543260" y="3793624"/>
                  <a:ext cx="207655" cy="161753"/>
                </a:xfrm>
                <a:custGeom>
                  <a:avLst/>
                  <a:gdLst>
                    <a:gd name="T0" fmla="*/ 0 w 77"/>
                    <a:gd name="T1" fmla="*/ 55 h 60"/>
                    <a:gd name="T2" fmla="*/ 71 w 77"/>
                    <a:gd name="T3" fmla="*/ 0 h 60"/>
                    <a:gd name="T4" fmla="*/ 77 w 77"/>
                    <a:gd name="T5" fmla="*/ 6 h 60"/>
                    <a:gd name="T6" fmla="*/ 7 w 77"/>
                    <a:gd name="T7" fmla="*/ 60 h 60"/>
                    <a:gd name="T8" fmla="*/ 0 w 77"/>
                    <a:gd name="T9" fmla="*/ 55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" h="60">
                      <a:moveTo>
                        <a:pt x="0" y="55"/>
                      </a:moveTo>
                      <a:cubicBezTo>
                        <a:pt x="24" y="37"/>
                        <a:pt x="48" y="19"/>
                        <a:pt x="71" y="0"/>
                      </a:cubicBezTo>
                      <a:cubicBezTo>
                        <a:pt x="73" y="2"/>
                        <a:pt x="75" y="4"/>
                        <a:pt x="77" y="6"/>
                      </a:cubicBezTo>
                      <a:cubicBezTo>
                        <a:pt x="53" y="24"/>
                        <a:pt x="30" y="42"/>
                        <a:pt x="7" y="60"/>
                      </a:cubicBezTo>
                      <a:cubicBezTo>
                        <a:pt x="5" y="59"/>
                        <a:pt x="2" y="57"/>
                        <a:pt x="0" y="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13" name="Freeform 99"/>
                <p:cNvSpPr>
                  <a:spLocks/>
                </p:cNvSpPr>
                <p:nvPr/>
              </p:nvSpPr>
              <p:spPr bwMode="auto">
                <a:xfrm flipH="1">
                  <a:off x="3624136" y="4141174"/>
                  <a:ext cx="673241" cy="483072"/>
                </a:xfrm>
                <a:custGeom>
                  <a:avLst/>
                  <a:gdLst>
                    <a:gd name="T0" fmla="*/ 0 w 249"/>
                    <a:gd name="T1" fmla="*/ 111 h 179"/>
                    <a:gd name="T2" fmla="*/ 144 w 249"/>
                    <a:gd name="T3" fmla="*/ 0 h 179"/>
                    <a:gd name="T4" fmla="*/ 199 w 249"/>
                    <a:gd name="T5" fmla="*/ 41 h 179"/>
                    <a:gd name="T6" fmla="*/ 249 w 249"/>
                    <a:gd name="T7" fmla="*/ 78 h 179"/>
                    <a:gd name="T8" fmla="*/ 119 w 249"/>
                    <a:gd name="T9" fmla="*/ 179 h 179"/>
                    <a:gd name="T10" fmla="*/ 62 w 249"/>
                    <a:gd name="T11" fmla="*/ 146 h 179"/>
                    <a:gd name="T12" fmla="*/ 0 w 249"/>
                    <a:gd name="T13" fmla="*/ 111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9" h="179">
                      <a:moveTo>
                        <a:pt x="0" y="111"/>
                      </a:moveTo>
                      <a:cubicBezTo>
                        <a:pt x="48" y="74"/>
                        <a:pt x="96" y="37"/>
                        <a:pt x="144" y="0"/>
                      </a:cubicBezTo>
                      <a:cubicBezTo>
                        <a:pt x="163" y="14"/>
                        <a:pt x="181" y="27"/>
                        <a:pt x="199" y="41"/>
                      </a:cubicBezTo>
                      <a:cubicBezTo>
                        <a:pt x="216" y="53"/>
                        <a:pt x="233" y="66"/>
                        <a:pt x="249" y="78"/>
                      </a:cubicBezTo>
                      <a:cubicBezTo>
                        <a:pt x="206" y="112"/>
                        <a:pt x="162" y="145"/>
                        <a:pt x="119" y="179"/>
                      </a:cubicBezTo>
                      <a:cubicBezTo>
                        <a:pt x="100" y="168"/>
                        <a:pt x="82" y="158"/>
                        <a:pt x="62" y="146"/>
                      </a:cubicBezTo>
                      <a:cubicBezTo>
                        <a:pt x="42" y="135"/>
                        <a:pt x="22" y="123"/>
                        <a:pt x="0" y="111"/>
                      </a:cubicBezTo>
                      <a:close/>
                    </a:path>
                  </a:pathLst>
                </a:custGeom>
                <a:solidFill>
                  <a:srgbClr val="E6E7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14" name="Freeform 100"/>
                <p:cNvSpPr>
                  <a:spLocks/>
                </p:cNvSpPr>
                <p:nvPr/>
              </p:nvSpPr>
              <p:spPr bwMode="auto">
                <a:xfrm flipH="1">
                  <a:off x="3302817" y="3763023"/>
                  <a:ext cx="559577" cy="445913"/>
                </a:xfrm>
                <a:custGeom>
                  <a:avLst/>
                  <a:gdLst>
                    <a:gd name="T0" fmla="*/ 0 w 207"/>
                    <a:gd name="T1" fmla="*/ 127 h 165"/>
                    <a:gd name="T2" fmla="*/ 164 w 207"/>
                    <a:gd name="T3" fmla="*/ 0 h 165"/>
                    <a:gd name="T4" fmla="*/ 186 w 207"/>
                    <a:gd name="T5" fmla="*/ 22 h 165"/>
                    <a:gd name="T6" fmla="*/ 207 w 207"/>
                    <a:gd name="T7" fmla="*/ 44 h 165"/>
                    <a:gd name="T8" fmla="*/ 50 w 207"/>
                    <a:gd name="T9" fmla="*/ 165 h 165"/>
                    <a:gd name="T10" fmla="*/ 25 w 207"/>
                    <a:gd name="T11" fmla="*/ 146 h 165"/>
                    <a:gd name="T12" fmla="*/ 0 w 207"/>
                    <a:gd name="T13" fmla="*/ 127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7" h="165">
                      <a:moveTo>
                        <a:pt x="0" y="127"/>
                      </a:moveTo>
                      <a:cubicBezTo>
                        <a:pt x="54" y="84"/>
                        <a:pt x="109" y="42"/>
                        <a:pt x="164" y="0"/>
                      </a:cubicBezTo>
                      <a:cubicBezTo>
                        <a:pt x="171" y="7"/>
                        <a:pt x="179" y="15"/>
                        <a:pt x="186" y="22"/>
                      </a:cubicBezTo>
                      <a:cubicBezTo>
                        <a:pt x="193" y="30"/>
                        <a:pt x="200" y="37"/>
                        <a:pt x="207" y="44"/>
                      </a:cubicBezTo>
                      <a:cubicBezTo>
                        <a:pt x="154" y="84"/>
                        <a:pt x="102" y="125"/>
                        <a:pt x="50" y="165"/>
                      </a:cubicBezTo>
                      <a:cubicBezTo>
                        <a:pt x="42" y="159"/>
                        <a:pt x="34" y="153"/>
                        <a:pt x="25" y="146"/>
                      </a:cubicBezTo>
                      <a:cubicBezTo>
                        <a:pt x="17" y="140"/>
                        <a:pt x="8" y="133"/>
                        <a:pt x="0" y="1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15" name="Freeform 101"/>
                <p:cNvSpPr>
                  <a:spLocks/>
                </p:cNvSpPr>
                <p:nvPr/>
              </p:nvSpPr>
              <p:spPr bwMode="auto">
                <a:xfrm flipH="1">
                  <a:off x="1748679" y="2567363"/>
                  <a:ext cx="601108" cy="837179"/>
                </a:xfrm>
                <a:custGeom>
                  <a:avLst/>
                  <a:gdLst>
                    <a:gd name="T0" fmla="*/ 0 w 223"/>
                    <a:gd name="T1" fmla="*/ 131 h 310"/>
                    <a:gd name="T2" fmla="*/ 170 w 223"/>
                    <a:gd name="T3" fmla="*/ 0 h 310"/>
                    <a:gd name="T4" fmla="*/ 198 w 223"/>
                    <a:gd name="T5" fmla="*/ 105 h 310"/>
                    <a:gd name="T6" fmla="*/ 223 w 223"/>
                    <a:gd name="T7" fmla="*/ 196 h 310"/>
                    <a:gd name="T8" fmla="*/ 77 w 223"/>
                    <a:gd name="T9" fmla="*/ 310 h 310"/>
                    <a:gd name="T10" fmla="*/ 41 w 223"/>
                    <a:gd name="T11" fmla="*/ 227 h 310"/>
                    <a:gd name="T12" fmla="*/ 0 w 223"/>
                    <a:gd name="T13" fmla="*/ 131 h 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3" h="310">
                      <a:moveTo>
                        <a:pt x="0" y="131"/>
                      </a:moveTo>
                      <a:cubicBezTo>
                        <a:pt x="56" y="87"/>
                        <a:pt x="113" y="43"/>
                        <a:pt x="170" y="0"/>
                      </a:cubicBezTo>
                      <a:cubicBezTo>
                        <a:pt x="180" y="37"/>
                        <a:pt x="189" y="72"/>
                        <a:pt x="198" y="105"/>
                      </a:cubicBezTo>
                      <a:cubicBezTo>
                        <a:pt x="207" y="137"/>
                        <a:pt x="215" y="168"/>
                        <a:pt x="223" y="196"/>
                      </a:cubicBezTo>
                      <a:cubicBezTo>
                        <a:pt x="174" y="234"/>
                        <a:pt x="125" y="272"/>
                        <a:pt x="77" y="310"/>
                      </a:cubicBezTo>
                      <a:cubicBezTo>
                        <a:pt x="65" y="284"/>
                        <a:pt x="53" y="256"/>
                        <a:pt x="41" y="227"/>
                      </a:cubicBezTo>
                      <a:cubicBezTo>
                        <a:pt x="28" y="197"/>
                        <a:pt x="14" y="165"/>
                        <a:pt x="0" y="131"/>
                      </a:cubicBezTo>
                      <a:close/>
                    </a:path>
                  </a:pathLst>
                </a:custGeom>
                <a:solidFill>
                  <a:srgbClr val="E6E7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16" name="Freeform 102"/>
                <p:cNvSpPr>
                  <a:spLocks/>
                </p:cNvSpPr>
                <p:nvPr/>
              </p:nvSpPr>
              <p:spPr bwMode="auto">
                <a:xfrm flipH="1">
                  <a:off x="1936662" y="2742231"/>
                  <a:ext cx="310391" cy="249187"/>
                </a:xfrm>
                <a:custGeom>
                  <a:avLst/>
                  <a:gdLst>
                    <a:gd name="T0" fmla="*/ 0 w 115"/>
                    <a:gd name="T1" fmla="*/ 88 h 92"/>
                    <a:gd name="T2" fmla="*/ 114 w 115"/>
                    <a:gd name="T3" fmla="*/ 0 h 92"/>
                    <a:gd name="T4" fmla="*/ 115 w 115"/>
                    <a:gd name="T5" fmla="*/ 4 h 92"/>
                    <a:gd name="T6" fmla="*/ 1 w 115"/>
                    <a:gd name="T7" fmla="*/ 92 h 92"/>
                    <a:gd name="T8" fmla="*/ 0 w 115"/>
                    <a:gd name="T9" fmla="*/ 88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5" h="92">
                      <a:moveTo>
                        <a:pt x="0" y="88"/>
                      </a:moveTo>
                      <a:cubicBezTo>
                        <a:pt x="38" y="59"/>
                        <a:pt x="76" y="30"/>
                        <a:pt x="114" y="0"/>
                      </a:cubicBezTo>
                      <a:cubicBezTo>
                        <a:pt x="114" y="1"/>
                        <a:pt x="115" y="3"/>
                        <a:pt x="115" y="4"/>
                      </a:cubicBezTo>
                      <a:cubicBezTo>
                        <a:pt x="77" y="33"/>
                        <a:pt x="39" y="63"/>
                        <a:pt x="1" y="92"/>
                      </a:cubicBezTo>
                      <a:cubicBezTo>
                        <a:pt x="1" y="91"/>
                        <a:pt x="0" y="90"/>
                        <a:pt x="0" y="88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17" name="Freeform 103"/>
                <p:cNvSpPr>
                  <a:spLocks/>
                </p:cNvSpPr>
                <p:nvPr/>
              </p:nvSpPr>
              <p:spPr bwMode="auto">
                <a:xfrm flipH="1">
                  <a:off x="1932290" y="2761904"/>
                  <a:ext cx="310391" cy="244815"/>
                </a:xfrm>
                <a:custGeom>
                  <a:avLst/>
                  <a:gdLst>
                    <a:gd name="T0" fmla="*/ 0 w 115"/>
                    <a:gd name="T1" fmla="*/ 88 h 91"/>
                    <a:gd name="T2" fmla="*/ 114 w 115"/>
                    <a:gd name="T3" fmla="*/ 0 h 91"/>
                    <a:gd name="T4" fmla="*/ 115 w 115"/>
                    <a:gd name="T5" fmla="*/ 4 h 91"/>
                    <a:gd name="T6" fmla="*/ 2 w 115"/>
                    <a:gd name="T7" fmla="*/ 91 h 91"/>
                    <a:gd name="T8" fmla="*/ 0 w 115"/>
                    <a:gd name="T9" fmla="*/ 88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5" h="91">
                      <a:moveTo>
                        <a:pt x="0" y="88"/>
                      </a:moveTo>
                      <a:cubicBezTo>
                        <a:pt x="38" y="59"/>
                        <a:pt x="76" y="29"/>
                        <a:pt x="114" y="0"/>
                      </a:cubicBezTo>
                      <a:cubicBezTo>
                        <a:pt x="114" y="1"/>
                        <a:pt x="115" y="2"/>
                        <a:pt x="115" y="4"/>
                      </a:cubicBezTo>
                      <a:cubicBezTo>
                        <a:pt x="77" y="33"/>
                        <a:pt x="40" y="62"/>
                        <a:pt x="2" y="91"/>
                      </a:cubicBezTo>
                      <a:cubicBezTo>
                        <a:pt x="1" y="90"/>
                        <a:pt x="1" y="89"/>
                        <a:pt x="0" y="88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18" name="Freeform 104"/>
                <p:cNvSpPr>
                  <a:spLocks/>
                </p:cNvSpPr>
                <p:nvPr/>
              </p:nvSpPr>
              <p:spPr bwMode="auto">
                <a:xfrm flipH="1">
                  <a:off x="1925733" y="2779391"/>
                  <a:ext cx="308204" cy="247000"/>
                </a:xfrm>
                <a:custGeom>
                  <a:avLst/>
                  <a:gdLst>
                    <a:gd name="T0" fmla="*/ 0 w 114"/>
                    <a:gd name="T1" fmla="*/ 87 h 91"/>
                    <a:gd name="T2" fmla="*/ 113 w 114"/>
                    <a:gd name="T3" fmla="*/ 0 h 91"/>
                    <a:gd name="T4" fmla="*/ 114 w 114"/>
                    <a:gd name="T5" fmla="*/ 3 h 91"/>
                    <a:gd name="T6" fmla="*/ 1 w 114"/>
                    <a:gd name="T7" fmla="*/ 91 h 91"/>
                    <a:gd name="T8" fmla="*/ 0 w 114"/>
                    <a:gd name="T9" fmla="*/ 87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91">
                      <a:moveTo>
                        <a:pt x="0" y="87"/>
                      </a:moveTo>
                      <a:cubicBezTo>
                        <a:pt x="38" y="58"/>
                        <a:pt x="75" y="29"/>
                        <a:pt x="113" y="0"/>
                      </a:cubicBezTo>
                      <a:cubicBezTo>
                        <a:pt x="113" y="1"/>
                        <a:pt x="114" y="2"/>
                        <a:pt x="114" y="3"/>
                      </a:cubicBezTo>
                      <a:cubicBezTo>
                        <a:pt x="77" y="32"/>
                        <a:pt x="39" y="62"/>
                        <a:pt x="1" y="91"/>
                      </a:cubicBezTo>
                      <a:cubicBezTo>
                        <a:pt x="1" y="90"/>
                        <a:pt x="0" y="88"/>
                        <a:pt x="0" y="87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19" name="Freeform 105"/>
                <p:cNvSpPr>
                  <a:spLocks/>
                </p:cNvSpPr>
                <p:nvPr/>
              </p:nvSpPr>
              <p:spPr bwMode="auto">
                <a:xfrm flipH="1">
                  <a:off x="1921360" y="2796877"/>
                  <a:ext cx="306019" cy="244815"/>
                </a:xfrm>
                <a:custGeom>
                  <a:avLst/>
                  <a:gdLst>
                    <a:gd name="T0" fmla="*/ 0 w 114"/>
                    <a:gd name="T1" fmla="*/ 87 h 91"/>
                    <a:gd name="T2" fmla="*/ 113 w 114"/>
                    <a:gd name="T3" fmla="*/ 0 h 91"/>
                    <a:gd name="T4" fmla="*/ 114 w 114"/>
                    <a:gd name="T5" fmla="*/ 4 h 91"/>
                    <a:gd name="T6" fmla="*/ 2 w 114"/>
                    <a:gd name="T7" fmla="*/ 91 h 91"/>
                    <a:gd name="T8" fmla="*/ 0 w 114"/>
                    <a:gd name="T9" fmla="*/ 87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91">
                      <a:moveTo>
                        <a:pt x="0" y="87"/>
                      </a:moveTo>
                      <a:cubicBezTo>
                        <a:pt x="38" y="58"/>
                        <a:pt x="76" y="29"/>
                        <a:pt x="113" y="0"/>
                      </a:cubicBezTo>
                      <a:cubicBezTo>
                        <a:pt x="113" y="2"/>
                        <a:pt x="114" y="3"/>
                        <a:pt x="114" y="4"/>
                      </a:cubicBezTo>
                      <a:cubicBezTo>
                        <a:pt x="77" y="33"/>
                        <a:pt x="39" y="62"/>
                        <a:pt x="2" y="91"/>
                      </a:cubicBezTo>
                      <a:cubicBezTo>
                        <a:pt x="1" y="90"/>
                        <a:pt x="1" y="89"/>
                        <a:pt x="0" y="87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20" name="Freeform 106"/>
                <p:cNvSpPr>
                  <a:spLocks/>
                </p:cNvSpPr>
                <p:nvPr/>
              </p:nvSpPr>
              <p:spPr bwMode="auto">
                <a:xfrm flipH="1">
                  <a:off x="1914804" y="2814364"/>
                  <a:ext cx="306019" cy="244815"/>
                </a:xfrm>
                <a:custGeom>
                  <a:avLst/>
                  <a:gdLst>
                    <a:gd name="T0" fmla="*/ 0 w 113"/>
                    <a:gd name="T1" fmla="*/ 87 h 90"/>
                    <a:gd name="T2" fmla="*/ 112 w 113"/>
                    <a:gd name="T3" fmla="*/ 0 h 90"/>
                    <a:gd name="T4" fmla="*/ 113 w 113"/>
                    <a:gd name="T5" fmla="*/ 4 h 90"/>
                    <a:gd name="T6" fmla="*/ 1 w 113"/>
                    <a:gd name="T7" fmla="*/ 90 h 90"/>
                    <a:gd name="T8" fmla="*/ 0 w 113"/>
                    <a:gd name="T9" fmla="*/ 87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3" h="90">
                      <a:moveTo>
                        <a:pt x="0" y="87"/>
                      </a:moveTo>
                      <a:cubicBezTo>
                        <a:pt x="37" y="58"/>
                        <a:pt x="75" y="29"/>
                        <a:pt x="112" y="0"/>
                      </a:cubicBezTo>
                      <a:cubicBezTo>
                        <a:pt x="112" y="1"/>
                        <a:pt x="113" y="2"/>
                        <a:pt x="113" y="4"/>
                      </a:cubicBezTo>
                      <a:cubicBezTo>
                        <a:pt x="76" y="32"/>
                        <a:pt x="39" y="61"/>
                        <a:pt x="1" y="90"/>
                      </a:cubicBezTo>
                      <a:cubicBezTo>
                        <a:pt x="1" y="89"/>
                        <a:pt x="0" y="88"/>
                        <a:pt x="0" y="87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21" name="Freeform 107"/>
                <p:cNvSpPr>
                  <a:spLocks/>
                </p:cNvSpPr>
                <p:nvPr/>
              </p:nvSpPr>
              <p:spPr bwMode="auto">
                <a:xfrm flipH="1">
                  <a:off x="1910432" y="2834036"/>
                  <a:ext cx="301647" cy="240443"/>
                </a:xfrm>
                <a:custGeom>
                  <a:avLst/>
                  <a:gdLst>
                    <a:gd name="T0" fmla="*/ 0 w 112"/>
                    <a:gd name="T1" fmla="*/ 86 h 89"/>
                    <a:gd name="T2" fmla="*/ 111 w 112"/>
                    <a:gd name="T3" fmla="*/ 0 h 89"/>
                    <a:gd name="T4" fmla="*/ 112 w 112"/>
                    <a:gd name="T5" fmla="*/ 3 h 89"/>
                    <a:gd name="T6" fmla="*/ 1 w 112"/>
                    <a:gd name="T7" fmla="*/ 89 h 89"/>
                    <a:gd name="T8" fmla="*/ 0 w 112"/>
                    <a:gd name="T9" fmla="*/ 86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89">
                      <a:moveTo>
                        <a:pt x="0" y="86"/>
                      </a:moveTo>
                      <a:cubicBezTo>
                        <a:pt x="37" y="57"/>
                        <a:pt x="74" y="28"/>
                        <a:pt x="111" y="0"/>
                      </a:cubicBezTo>
                      <a:cubicBezTo>
                        <a:pt x="111" y="1"/>
                        <a:pt x="112" y="2"/>
                        <a:pt x="112" y="3"/>
                      </a:cubicBezTo>
                      <a:cubicBezTo>
                        <a:pt x="75" y="32"/>
                        <a:pt x="38" y="61"/>
                        <a:pt x="1" y="89"/>
                      </a:cubicBezTo>
                      <a:cubicBezTo>
                        <a:pt x="0" y="88"/>
                        <a:pt x="0" y="87"/>
                        <a:pt x="0" y="86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22" name="Freeform 108"/>
                <p:cNvSpPr>
                  <a:spLocks/>
                </p:cNvSpPr>
                <p:nvPr/>
              </p:nvSpPr>
              <p:spPr bwMode="auto">
                <a:xfrm flipH="1">
                  <a:off x="1903875" y="2851523"/>
                  <a:ext cx="303832" cy="238257"/>
                </a:xfrm>
                <a:custGeom>
                  <a:avLst/>
                  <a:gdLst>
                    <a:gd name="T0" fmla="*/ 0 w 112"/>
                    <a:gd name="T1" fmla="*/ 86 h 89"/>
                    <a:gd name="T2" fmla="*/ 111 w 112"/>
                    <a:gd name="T3" fmla="*/ 0 h 89"/>
                    <a:gd name="T4" fmla="*/ 112 w 112"/>
                    <a:gd name="T5" fmla="*/ 4 h 89"/>
                    <a:gd name="T6" fmla="*/ 1 w 112"/>
                    <a:gd name="T7" fmla="*/ 89 h 89"/>
                    <a:gd name="T8" fmla="*/ 0 w 112"/>
                    <a:gd name="T9" fmla="*/ 86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89">
                      <a:moveTo>
                        <a:pt x="0" y="86"/>
                      </a:moveTo>
                      <a:cubicBezTo>
                        <a:pt x="37" y="57"/>
                        <a:pt x="74" y="29"/>
                        <a:pt x="111" y="0"/>
                      </a:cubicBezTo>
                      <a:cubicBezTo>
                        <a:pt x="111" y="1"/>
                        <a:pt x="112" y="2"/>
                        <a:pt x="112" y="4"/>
                      </a:cubicBezTo>
                      <a:cubicBezTo>
                        <a:pt x="75" y="32"/>
                        <a:pt x="38" y="61"/>
                        <a:pt x="1" y="89"/>
                      </a:cubicBezTo>
                      <a:cubicBezTo>
                        <a:pt x="1" y="88"/>
                        <a:pt x="0" y="87"/>
                        <a:pt x="0" y="86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2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1960706" y="2532389"/>
                  <a:ext cx="56832" cy="48089"/>
                </a:xfrm>
                <a:custGeom>
                  <a:avLst/>
                  <a:gdLst>
                    <a:gd name="T0" fmla="*/ 9 w 21"/>
                    <a:gd name="T1" fmla="*/ 6 h 18"/>
                    <a:gd name="T2" fmla="*/ 4 w 21"/>
                    <a:gd name="T3" fmla="*/ 14 h 18"/>
                    <a:gd name="T4" fmla="*/ 11 w 21"/>
                    <a:gd name="T5" fmla="*/ 13 h 18"/>
                    <a:gd name="T6" fmla="*/ 17 w 21"/>
                    <a:gd name="T7" fmla="*/ 4 h 18"/>
                    <a:gd name="T8" fmla="*/ 9 w 21"/>
                    <a:gd name="T9" fmla="*/ 6 h 18"/>
                    <a:gd name="T10" fmla="*/ 3 w 21"/>
                    <a:gd name="T11" fmla="*/ 11 h 18"/>
                    <a:gd name="T12" fmla="*/ 16 w 21"/>
                    <a:gd name="T13" fmla="*/ 1 h 18"/>
                    <a:gd name="T14" fmla="*/ 18 w 21"/>
                    <a:gd name="T15" fmla="*/ 7 h 18"/>
                    <a:gd name="T16" fmla="*/ 5 w 21"/>
                    <a:gd name="T17" fmla="*/ 17 h 18"/>
                    <a:gd name="T18" fmla="*/ 3 w 21"/>
                    <a:gd name="T19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18">
                      <a:moveTo>
                        <a:pt x="9" y="6"/>
                      </a:moveTo>
                      <a:cubicBezTo>
                        <a:pt x="6" y="9"/>
                        <a:pt x="3" y="12"/>
                        <a:pt x="4" y="14"/>
                      </a:cubicBezTo>
                      <a:cubicBezTo>
                        <a:pt x="4" y="16"/>
                        <a:pt x="8" y="15"/>
                        <a:pt x="11" y="13"/>
                      </a:cubicBezTo>
                      <a:cubicBezTo>
                        <a:pt x="15" y="10"/>
                        <a:pt x="18" y="6"/>
                        <a:pt x="17" y="4"/>
                      </a:cubicBezTo>
                      <a:cubicBezTo>
                        <a:pt x="16" y="2"/>
                        <a:pt x="13" y="3"/>
                        <a:pt x="9" y="6"/>
                      </a:cubicBezTo>
                      <a:close/>
                      <a:moveTo>
                        <a:pt x="3" y="11"/>
                      </a:moveTo>
                      <a:cubicBezTo>
                        <a:pt x="6" y="6"/>
                        <a:pt x="12" y="2"/>
                        <a:pt x="16" y="1"/>
                      </a:cubicBezTo>
                      <a:cubicBezTo>
                        <a:pt x="20" y="0"/>
                        <a:pt x="21" y="3"/>
                        <a:pt x="18" y="7"/>
                      </a:cubicBezTo>
                      <a:cubicBezTo>
                        <a:pt x="15" y="12"/>
                        <a:pt x="9" y="16"/>
                        <a:pt x="5" y="17"/>
                      </a:cubicBezTo>
                      <a:cubicBezTo>
                        <a:pt x="1" y="18"/>
                        <a:pt x="0" y="15"/>
                        <a:pt x="3" y="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24" name="Freeform 110"/>
                <p:cNvSpPr>
                  <a:spLocks/>
                </p:cNvSpPr>
                <p:nvPr/>
              </p:nvSpPr>
              <p:spPr bwMode="auto">
                <a:xfrm flipH="1">
                  <a:off x="1960707" y="2545504"/>
                  <a:ext cx="10929" cy="8743"/>
                </a:xfrm>
                <a:custGeom>
                  <a:avLst/>
                  <a:gdLst>
                    <a:gd name="T0" fmla="*/ 3 w 4"/>
                    <a:gd name="T1" fmla="*/ 3 h 3"/>
                    <a:gd name="T2" fmla="*/ 0 w 4"/>
                    <a:gd name="T3" fmla="*/ 3 h 3"/>
                    <a:gd name="T4" fmla="*/ 1 w 4"/>
                    <a:gd name="T5" fmla="*/ 2 h 3"/>
                    <a:gd name="T6" fmla="*/ 2 w 4"/>
                    <a:gd name="T7" fmla="*/ 1 h 3"/>
                    <a:gd name="T8" fmla="*/ 4 w 4"/>
                    <a:gd name="T9" fmla="*/ 0 h 3"/>
                    <a:gd name="T10" fmla="*/ 3 w 4"/>
                    <a:gd name="T11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3">
                      <a:moveTo>
                        <a:pt x="3" y="3"/>
                      </a:moveTo>
                      <a:cubicBezTo>
                        <a:pt x="2" y="3"/>
                        <a:pt x="1" y="3"/>
                        <a:pt x="0" y="3"/>
                      </a:cubicBezTo>
                      <a:cubicBezTo>
                        <a:pt x="1" y="3"/>
                        <a:pt x="1" y="3"/>
                        <a:pt x="1" y="2"/>
                      </a:cubicBezTo>
                      <a:cubicBezTo>
                        <a:pt x="2" y="2"/>
                        <a:pt x="2" y="1"/>
                        <a:pt x="2" y="1"/>
                      </a:cubicBezTo>
                      <a:cubicBezTo>
                        <a:pt x="3" y="1"/>
                        <a:pt x="4" y="0"/>
                        <a:pt x="4" y="0"/>
                      </a:cubicBezTo>
                      <a:cubicBezTo>
                        <a:pt x="4" y="1"/>
                        <a:pt x="3" y="2"/>
                        <a:pt x="3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25" name="Freeform 111"/>
                <p:cNvSpPr>
                  <a:spLocks/>
                </p:cNvSpPr>
                <p:nvPr/>
              </p:nvSpPr>
              <p:spPr bwMode="auto">
                <a:xfrm flipH="1">
                  <a:off x="1932290" y="2536761"/>
                  <a:ext cx="30602" cy="17487"/>
                </a:xfrm>
                <a:custGeom>
                  <a:avLst/>
                  <a:gdLst>
                    <a:gd name="T0" fmla="*/ 11 w 12"/>
                    <a:gd name="T1" fmla="*/ 1 h 6"/>
                    <a:gd name="T2" fmla="*/ 11 w 12"/>
                    <a:gd name="T3" fmla="*/ 2 h 6"/>
                    <a:gd name="T4" fmla="*/ 9 w 12"/>
                    <a:gd name="T5" fmla="*/ 4 h 6"/>
                    <a:gd name="T6" fmla="*/ 0 w 12"/>
                    <a:gd name="T7" fmla="*/ 6 h 6"/>
                    <a:gd name="T8" fmla="*/ 2 w 12"/>
                    <a:gd name="T9" fmla="*/ 3 h 6"/>
                    <a:gd name="T10" fmla="*/ 11 w 12"/>
                    <a:gd name="T11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6">
                      <a:moveTo>
                        <a:pt x="11" y="1"/>
                      </a:moveTo>
                      <a:cubicBezTo>
                        <a:pt x="12" y="0"/>
                        <a:pt x="12" y="1"/>
                        <a:pt x="11" y="2"/>
                      </a:cubicBezTo>
                      <a:cubicBezTo>
                        <a:pt x="11" y="3"/>
                        <a:pt x="10" y="4"/>
                        <a:pt x="9" y="4"/>
                      </a:cubicBezTo>
                      <a:cubicBezTo>
                        <a:pt x="6" y="5"/>
                        <a:pt x="3" y="5"/>
                        <a:pt x="0" y="6"/>
                      </a:cubicBezTo>
                      <a:cubicBezTo>
                        <a:pt x="1" y="5"/>
                        <a:pt x="1" y="4"/>
                        <a:pt x="2" y="3"/>
                      </a:cubicBezTo>
                      <a:cubicBezTo>
                        <a:pt x="5" y="2"/>
                        <a:pt x="8" y="1"/>
                        <a:pt x="1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26" name="Freeform 112"/>
                <p:cNvSpPr>
                  <a:spLocks/>
                </p:cNvSpPr>
                <p:nvPr/>
              </p:nvSpPr>
              <p:spPr bwMode="auto">
                <a:xfrm flipH="1">
                  <a:off x="1982566" y="2558619"/>
                  <a:ext cx="19672" cy="10929"/>
                </a:xfrm>
                <a:custGeom>
                  <a:avLst/>
                  <a:gdLst>
                    <a:gd name="T0" fmla="*/ 5 w 7"/>
                    <a:gd name="T1" fmla="*/ 2 h 4"/>
                    <a:gd name="T2" fmla="*/ 7 w 7"/>
                    <a:gd name="T3" fmla="*/ 1 h 4"/>
                    <a:gd name="T4" fmla="*/ 7 w 7"/>
                    <a:gd name="T5" fmla="*/ 0 h 4"/>
                    <a:gd name="T6" fmla="*/ 6 w 7"/>
                    <a:gd name="T7" fmla="*/ 0 h 4"/>
                    <a:gd name="T8" fmla="*/ 4 w 7"/>
                    <a:gd name="T9" fmla="*/ 2 h 4"/>
                    <a:gd name="T10" fmla="*/ 1 w 7"/>
                    <a:gd name="T11" fmla="*/ 3 h 4"/>
                    <a:gd name="T12" fmla="*/ 1 w 7"/>
                    <a:gd name="T13" fmla="*/ 3 h 4"/>
                    <a:gd name="T14" fmla="*/ 0 w 7"/>
                    <a:gd name="T15" fmla="*/ 4 h 4"/>
                    <a:gd name="T16" fmla="*/ 5 w 7"/>
                    <a:gd name="T17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4">
                      <a:moveTo>
                        <a:pt x="5" y="2"/>
                      </a:moveTo>
                      <a:cubicBezTo>
                        <a:pt x="5" y="2"/>
                        <a:pt x="6" y="1"/>
                        <a:pt x="7" y="1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5" y="1"/>
                        <a:pt x="5" y="1"/>
                        <a:pt x="4" y="2"/>
                      </a:cubicBezTo>
                      <a:cubicBezTo>
                        <a:pt x="3" y="3"/>
                        <a:pt x="2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4"/>
                        <a:pt x="3" y="4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27" name="Freeform 113"/>
                <p:cNvSpPr>
                  <a:spLocks/>
                </p:cNvSpPr>
                <p:nvPr/>
              </p:nvSpPr>
              <p:spPr bwMode="auto">
                <a:xfrm flipH="1">
                  <a:off x="2832859" y="3380498"/>
                  <a:ext cx="537719" cy="463400"/>
                </a:xfrm>
                <a:custGeom>
                  <a:avLst/>
                  <a:gdLst>
                    <a:gd name="T0" fmla="*/ 0 w 199"/>
                    <a:gd name="T1" fmla="*/ 127 h 172"/>
                    <a:gd name="T2" fmla="*/ 164 w 199"/>
                    <a:gd name="T3" fmla="*/ 0 h 172"/>
                    <a:gd name="T4" fmla="*/ 182 w 199"/>
                    <a:gd name="T5" fmla="*/ 26 h 172"/>
                    <a:gd name="T6" fmla="*/ 199 w 199"/>
                    <a:gd name="T7" fmla="*/ 50 h 172"/>
                    <a:gd name="T8" fmla="*/ 42 w 199"/>
                    <a:gd name="T9" fmla="*/ 172 h 172"/>
                    <a:gd name="T10" fmla="*/ 22 w 199"/>
                    <a:gd name="T11" fmla="*/ 150 h 172"/>
                    <a:gd name="T12" fmla="*/ 0 w 199"/>
                    <a:gd name="T13" fmla="*/ 127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9" h="172">
                      <a:moveTo>
                        <a:pt x="0" y="127"/>
                      </a:moveTo>
                      <a:cubicBezTo>
                        <a:pt x="55" y="85"/>
                        <a:pt x="110" y="42"/>
                        <a:pt x="164" y="0"/>
                      </a:cubicBezTo>
                      <a:cubicBezTo>
                        <a:pt x="170" y="8"/>
                        <a:pt x="176" y="17"/>
                        <a:pt x="182" y="26"/>
                      </a:cubicBezTo>
                      <a:cubicBezTo>
                        <a:pt x="188" y="34"/>
                        <a:pt x="194" y="42"/>
                        <a:pt x="199" y="50"/>
                      </a:cubicBezTo>
                      <a:cubicBezTo>
                        <a:pt x="147" y="91"/>
                        <a:pt x="94" y="131"/>
                        <a:pt x="42" y="172"/>
                      </a:cubicBezTo>
                      <a:cubicBezTo>
                        <a:pt x="35" y="165"/>
                        <a:pt x="28" y="157"/>
                        <a:pt x="22" y="150"/>
                      </a:cubicBezTo>
                      <a:cubicBezTo>
                        <a:pt x="14" y="142"/>
                        <a:pt x="7" y="135"/>
                        <a:pt x="0" y="12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28" name="Freeform 114"/>
                <p:cNvSpPr>
                  <a:spLocks/>
                </p:cNvSpPr>
                <p:nvPr/>
              </p:nvSpPr>
              <p:spPr bwMode="auto">
                <a:xfrm flipH="1">
                  <a:off x="2360715" y="2995789"/>
                  <a:ext cx="515860" cy="483072"/>
                </a:xfrm>
                <a:custGeom>
                  <a:avLst/>
                  <a:gdLst>
                    <a:gd name="T0" fmla="*/ 0 w 191"/>
                    <a:gd name="T1" fmla="*/ 127 h 179"/>
                    <a:gd name="T2" fmla="*/ 164 w 191"/>
                    <a:gd name="T3" fmla="*/ 0 h 179"/>
                    <a:gd name="T4" fmla="*/ 178 w 191"/>
                    <a:gd name="T5" fmla="*/ 29 h 179"/>
                    <a:gd name="T6" fmla="*/ 191 w 191"/>
                    <a:gd name="T7" fmla="*/ 57 h 179"/>
                    <a:gd name="T8" fmla="*/ 34 w 191"/>
                    <a:gd name="T9" fmla="*/ 179 h 179"/>
                    <a:gd name="T10" fmla="*/ 17 w 191"/>
                    <a:gd name="T11" fmla="*/ 153 h 179"/>
                    <a:gd name="T12" fmla="*/ 0 w 191"/>
                    <a:gd name="T13" fmla="*/ 127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1" h="179">
                      <a:moveTo>
                        <a:pt x="0" y="127"/>
                      </a:moveTo>
                      <a:cubicBezTo>
                        <a:pt x="54" y="85"/>
                        <a:pt x="109" y="42"/>
                        <a:pt x="164" y="0"/>
                      </a:cubicBezTo>
                      <a:cubicBezTo>
                        <a:pt x="169" y="10"/>
                        <a:pt x="173" y="20"/>
                        <a:pt x="178" y="29"/>
                      </a:cubicBezTo>
                      <a:cubicBezTo>
                        <a:pt x="182" y="39"/>
                        <a:pt x="186" y="48"/>
                        <a:pt x="191" y="57"/>
                      </a:cubicBezTo>
                      <a:cubicBezTo>
                        <a:pt x="138" y="98"/>
                        <a:pt x="86" y="138"/>
                        <a:pt x="34" y="179"/>
                      </a:cubicBezTo>
                      <a:cubicBezTo>
                        <a:pt x="28" y="170"/>
                        <a:pt x="23" y="162"/>
                        <a:pt x="17" y="153"/>
                      </a:cubicBezTo>
                      <a:cubicBezTo>
                        <a:pt x="11" y="145"/>
                        <a:pt x="6" y="136"/>
                        <a:pt x="0" y="12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29" name="Freeform 115"/>
                <p:cNvSpPr>
                  <a:spLocks/>
                </p:cNvSpPr>
                <p:nvPr/>
              </p:nvSpPr>
              <p:spPr bwMode="auto">
                <a:xfrm flipH="1">
                  <a:off x="1868900" y="2989232"/>
                  <a:ext cx="292904" cy="231700"/>
                </a:xfrm>
                <a:custGeom>
                  <a:avLst/>
                  <a:gdLst>
                    <a:gd name="T0" fmla="*/ 0 w 108"/>
                    <a:gd name="T1" fmla="*/ 82 h 86"/>
                    <a:gd name="T2" fmla="*/ 107 w 108"/>
                    <a:gd name="T3" fmla="*/ 0 h 86"/>
                    <a:gd name="T4" fmla="*/ 108 w 108"/>
                    <a:gd name="T5" fmla="*/ 3 h 86"/>
                    <a:gd name="T6" fmla="*/ 1 w 108"/>
                    <a:gd name="T7" fmla="*/ 86 h 86"/>
                    <a:gd name="T8" fmla="*/ 0 w 108"/>
                    <a:gd name="T9" fmla="*/ 82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8" h="86">
                      <a:moveTo>
                        <a:pt x="0" y="82"/>
                      </a:moveTo>
                      <a:cubicBezTo>
                        <a:pt x="35" y="55"/>
                        <a:pt x="71" y="27"/>
                        <a:pt x="107" y="0"/>
                      </a:cubicBezTo>
                      <a:cubicBezTo>
                        <a:pt x="107" y="1"/>
                        <a:pt x="107" y="2"/>
                        <a:pt x="108" y="3"/>
                      </a:cubicBezTo>
                      <a:cubicBezTo>
                        <a:pt x="72" y="31"/>
                        <a:pt x="36" y="58"/>
                        <a:pt x="1" y="86"/>
                      </a:cubicBezTo>
                      <a:cubicBezTo>
                        <a:pt x="1" y="85"/>
                        <a:pt x="0" y="84"/>
                        <a:pt x="0" y="82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30" name="Freeform 116"/>
                <p:cNvSpPr>
                  <a:spLocks/>
                </p:cNvSpPr>
                <p:nvPr/>
              </p:nvSpPr>
              <p:spPr bwMode="auto">
                <a:xfrm flipH="1">
                  <a:off x="1866715" y="3004532"/>
                  <a:ext cx="288532" cy="229513"/>
                </a:xfrm>
                <a:custGeom>
                  <a:avLst/>
                  <a:gdLst>
                    <a:gd name="T0" fmla="*/ 0 w 107"/>
                    <a:gd name="T1" fmla="*/ 82 h 85"/>
                    <a:gd name="T2" fmla="*/ 106 w 107"/>
                    <a:gd name="T3" fmla="*/ 0 h 85"/>
                    <a:gd name="T4" fmla="*/ 107 w 107"/>
                    <a:gd name="T5" fmla="*/ 3 h 85"/>
                    <a:gd name="T6" fmla="*/ 1 w 107"/>
                    <a:gd name="T7" fmla="*/ 85 h 85"/>
                    <a:gd name="T8" fmla="*/ 0 w 107"/>
                    <a:gd name="T9" fmla="*/ 82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7" h="85">
                      <a:moveTo>
                        <a:pt x="0" y="82"/>
                      </a:moveTo>
                      <a:cubicBezTo>
                        <a:pt x="35" y="55"/>
                        <a:pt x="71" y="27"/>
                        <a:pt x="106" y="0"/>
                      </a:cubicBezTo>
                      <a:cubicBezTo>
                        <a:pt x="107" y="1"/>
                        <a:pt x="107" y="2"/>
                        <a:pt x="107" y="3"/>
                      </a:cubicBezTo>
                      <a:cubicBezTo>
                        <a:pt x="72" y="30"/>
                        <a:pt x="37" y="58"/>
                        <a:pt x="1" y="85"/>
                      </a:cubicBezTo>
                      <a:cubicBezTo>
                        <a:pt x="1" y="84"/>
                        <a:pt x="0" y="83"/>
                        <a:pt x="0" y="82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31" name="Freeform 117"/>
                <p:cNvSpPr>
                  <a:spLocks/>
                </p:cNvSpPr>
                <p:nvPr/>
              </p:nvSpPr>
              <p:spPr bwMode="auto">
                <a:xfrm flipH="1">
                  <a:off x="1860158" y="3019834"/>
                  <a:ext cx="290717" cy="229513"/>
                </a:xfrm>
                <a:custGeom>
                  <a:avLst/>
                  <a:gdLst>
                    <a:gd name="T0" fmla="*/ 0 w 107"/>
                    <a:gd name="T1" fmla="*/ 82 h 85"/>
                    <a:gd name="T2" fmla="*/ 106 w 107"/>
                    <a:gd name="T3" fmla="*/ 0 h 85"/>
                    <a:gd name="T4" fmla="*/ 107 w 107"/>
                    <a:gd name="T5" fmla="*/ 3 h 85"/>
                    <a:gd name="T6" fmla="*/ 2 w 107"/>
                    <a:gd name="T7" fmla="*/ 85 h 85"/>
                    <a:gd name="T8" fmla="*/ 0 w 107"/>
                    <a:gd name="T9" fmla="*/ 82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7" h="85">
                      <a:moveTo>
                        <a:pt x="0" y="82"/>
                      </a:moveTo>
                      <a:cubicBezTo>
                        <a:pt x="36" y="54"/>
                        <a:pt x="71" y="27"/>
                        <a:pt x="106" y="0"/>
                      </a:cubicBezTo>
                      <a:cubicBezTo>
                        <a:pt x="106" y="1"/>
                        <a:pt x="107" y="2"/>
                        <a:pt x="107" y="3"/>
                      </a:cubicBezTo>
                      <a:cubicBezTo>
                        <a:pt x="72" y="30"/>
                        <a:pt x="37" y="57"/>
                        <a:pt x="2" y="85"/>
                      </a:cubicBezTo>
                      <a:cubicBezTo>
                        <a:pt x="1" y="84"/>
                        <a:pt x="1" y="83"/>
                        <a:pt x="0" y="82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32" name="Freeform 118"/>
                <p:cNvSpPr>
                  <a:spLocks/>
                </p:cNvSpPr>
                <p:nvPr/>
              </p:nvSpPr>
              <p:spPr bwMode="auto">
                <a:xfrm flipH="1">
                  <a:off x="1855786" y="3037321"/>
                  <a:ext cx="286346" cy="227328"/>
                </a:xfrm>
                <a:custGeom>
                  <a:avLst/>
                  <a:gdLst>
                    <a:gd name="T0" fmla="*/ 0 w 106"/>
                    <a:gd name="T1" fmla="*/ 81 h 84"/>
                    <a:gd name="T2" fmla="*/ 105 w 106"/>
                    <a:gd name="T3" fmla="*/ 0 h 84"/>
                    <a:gd name="T4" fmla="*/ 106 w 106"/>
                    <a:gd name="T5" fmla="*/ 3 h 84"/>
                    <a:gd name="T6" fmla="*/ 1 w 106"/>
                    <a:gd name="T7" fmla="*/ 84 h 84"/>
                    <a:gd name="T8" fmla="*/ 0 w 106"/>
                    <a:gd name="T9" fmla="*/ 81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6" h="84">
                      <a:moveTo>
                        <a:pt x="0" y="81"/>
                      </a:moveTo>
                      <a:cubicBezTo>
                        <a:pt x="35" y="54"/>
                        <a:pt x="70" y="27"/>
                        <a:pt x="105" y="0"/>
                      </a:cubicBezTo>
                      <a:cubicBezTo>
                        <a:pt x="105" y="1"/>
                        <a:pt x="106" y="2"/>
                        <a:pt x="106" y="3"/>
                      </a:cubicBezTo>
                      <a:cubicBezTo>
                        <a:pt x="71" y="30"/>
                        <a:pt x="36" y="57"/>
                        <a:pt x="1" y="84"/>
                      </a:cubicBezTo>
                      <a:cubicBezTo>
                        <a:pt x="0" y="83"/>
                        <a:pt x="0" y="82"/>
                        <a:pt x="0" y="81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33" name="Freeform 119"/>
                <p:cNvSpPr>
                  <a:spLocks/>
                </p:cNvSpPr>
                <p:nvPr/>
              </p:nvSpPr>
              <p:spPr bwMode="auto">
                <a:xfrm flipH="1">
                  <a:off x="1849228" y="3050436"/>
                  <a:ext cx="286346" cy="227328"/>
                </a:xfrm>
                <a:custGeom>
                  <a:avLst/>
                  <a:gdLst>
                    <a:gd name="T0" fmla="*/ 0 w 106"/>
                    <a:gd name="T1" fmla="*/ 82 h 84"/>
                    <a:gd name="T2" fmla="*/ 105 w 106"/>
                    <a:gd name="T3" fmla="*/ 0 h 84"/>
                    <a:gd name="T4" fmla="*/ 106 w 106"/>
                    <a:gd name="T5" fmla="*/ 4 h 84"/>
                    <a:gd name="T6" fmla="*/ 1 w 106"/>
                    <a:gd name="T7" fmla="*/ 84 h 84"/>
                    <a:gd name="T8" fmla="*/ 0 w 106"/>
                    <a:gd name="T9" fmla="*/ 82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6" h="84">
                      <a:moveTo>
                        <a:pt x="0" y="82"/>
                      </a:moveTo>
                      <a:cubicBezTo>
                        <a:pt x="35" y="55"/>
                        <a:pt x="70" y="27"/>
                        <a:pt x="105" y="0"/>
                      </a:cubicBezTo>
                      <a:cubicBezTo>
                        <a:pt x="105" y="1"/>
                        <a:pt x="105" y="3"/>
                        <a:pt x="106" y="4"/>
                      </a:cubicBezTo>
                      <a:cubicBezTo>
                        <a:pt x="71" y="31"/>
                        <a:pt x="36" y="58"/>
                        <a:pt x="1" y="84"/>
                      </a:cubicBezTo>
                      <a:cubicBezTo>
                        <a:pt x="1" y="84"/>
                        <a:pt x="0" y="83"/>
                        <a:pt x="0" y="82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34" name="Freeform 120"/>
                <p:cNvSpPr>
                  <a:spLocks/>
                </p:cNvSpPr>
                <p:nvPr/>
              </p:nvSpPr>
              <p:spPr bwMode="auto">
                <a:xfrm flipH="1">
                  <a:off x="1847042" y="3065736"/>
                  <a:ext cx="284160" cy="227328"/>
                </a:xfrm>
                <a:custGeom>
                  <a:avLst/>
                  <a:gdLst>
                    <a:gd name="T0" fmla="*/ 0 w 105"/>
                    <a:gd name="T1" fmla="*/ 81 h 84"/>
                    <a:gd name="T2" fmla="*/ 104 w 105"/>
                    <a:gd name="T3" fmla="*/ 0 h 84"/>
                    <a:gd name="T4" fmla="*/ 105 w 105"/>
                    <a:gd name="T5" fmla="*/ 3 h 84"/>
                    <a:gd name="T6" fmla="*/ 1 w 105"/>
                    <a:gd name="T7" fmla="*/ 84 h 84"/>
                    <a:gd name="T8" fmla="*/ 0 w 105"/>
                    <a:gd name="T9" fmla="*/ 81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84">
                      <a:moveTo>
                        <a:pt x="0" y="81"/>
                      </a:moveTo>
                      <a:cubicBezTo>
                        <a:pt x="35" y="54"/>
                        <a:pt x="70" y="27"/>
                        <a:pt x="104" y="0"/>
                      </a:cubicBezTo>
                      <a:cubicBezTo>
                        <a:pt x="105" y="1"/>
                        <a:pt x="105" y="2"/>
                        <a:pt x="105" y="3"/>
                      </a:cubicBezTo>
                      <a:cubicBezTo>
                        <a:pt x="71" y="30"/>
                        <a:pt x="36" y="57"/>
                        <a:pt x="1" y="84"/>
                      </a:cubicBezTo>
                      <a:cubicBezTo>
                        <a:pt x="1" y="83"/>
                        <a:pt x="0" y="82"/>
                        <a:pt x="0" y="81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35" name="Freeform 121"/>
                <p:cNvSpPr>
                  <a:spLocks/>
                </p:cNvSpPr>
                <p:nvPr/>
              </p:nvSpPr>
              <p:spPr bwMode="auto">
                <a:xfrm flipH="1">
                  <a:off x="1842671" y="3083223"/>
                  <a:ext cx="281974" cy="222957"/>
                </a:xfrm>
                <a:custGeom>
                  <a:avLst/>
                  <a:gdLst>
                    <a:gd name="T0" fmla="*/ 0 w 105"/>
                    <a:gd name="T1" fmla="*/ 80 h 83"/>
                    <a:gd name="T2" fmla="*/ 104 w 105"/>
                    <a:gd name="T3" fmla="*/ 0 h 83"/>
                    <a:gd name="T4" fmla="*/ 105 w 105"/>
                    <a:gd name="T5" fmla="*/ 3 h 83"/>
                    <a:gd name="T6" fmla="*/ 1 w 105"/>
                    <a:gd name="T7" fmla="*/ 83 h 83"/>
                    <a:gd name="T8" fmla="*/ 0 w 105"/>
                    <a:gd name="T9" fmla="*/ 8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83">
                      <a:moveTo>
                        <a:pt x="0" y="80"/>
                      </a:moveTo>
                      <a:cubicBezTo>
                        <a:pt x="35" y="53"/>
                        <a:pt x="69" y="27"/>
                        <a:pt x="104" y="0"/>
                      </a:cubicBezTo>
                      <a:cubicBezTo>
                        <a:pt x="104" y="1"/>
                        <a:pt x="105" y="2"/>
                        <a:pt x="105" y="3"/>
                      </a:cubicBezTo>
                      <a:cubicBezTo>
                        <a:pt x="70" y="30"/>
                        <a:pt x="36" y="56"/>
                        <a:pt x="1" y="83"/>
                      </a:cubicBezTo>
                      <a:cubicBezTo>
                        <a:pt x="1" y="82"/>
                        <a:pt x="1" y="81"/>
                        <a:pt x="0" y="80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36" name="Freeform 122"/>
                <p:cNvSpPr>
                  <a:spLocks/>
                </p:cNvSpPr>
                <p:nvPr/>
              </p:nvSpPr>
              <p:spPr bwMode="auto">
                <a:xfrm flipH="1">
                  <a:off x="1945405" y="2648240"/>
                  <a:ext cx="338806" cy="319134"/>
                </a:xfrm>
                <a:custGeom>
                  <a:avLst/>
                  <a:gdLst>
                    <a:gd name="T0" fmla="*/ 0 w 126"/>
                    <a:gd name="T1" fmla="*/ 90 h 118"/>
                    <a:gd name="T2" fmla="*/ 118 w 126"/>
                    <a:gd name="T3" fmla="*/ 0 h 118"/>
                    <a:gd name="T4" fmla="*/ 126 w 126"/>
                    <a:gd name="T5" fmla="*/ 29 h 118"/>
                    <a:gd name="T6" fmla="*/ 11 w 126"/>
                    <a:gd name="T7" fmla="*/ 118 h 118"/>
                    <a:gd name="T8" fmla="*/ 0 w 126"/>
                    <a:gd name="T9" fmla="*/ 9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6" h="118">
                      <a:moveTo>
                        <a:pt x="0" y="90"/>
                      </a:moveTo>
                      <a:cubicBezTo>
                        <a:pt x="39" y="60"/>
                        <a:pt x="78" y="30"/>
                        <a:pt x="118" y="0"/>
                      </a:cubicBezTo>
                      <a:cubicBezTo>
                        <a:pt x="121" y="10"/>
                        <a:pt x="123" y="19"/>
                        <a:pt x="126" y="29"/>
                      </a:cubicBezTo>
                      <a:cubicBezTo>
                        <a:pt x="88" y="59"/>
                        <a:pt x="50" y="88"/>
                        <a:pt x="11" y="118"/>
                      </a:cubicBezTo>
                      <a:cubicBezTo>
                        <a:pt x="8" y="109"/>
                        <a:pt x="4" y="100"/>
                        <a:pt x="0" y="90"/>
                      </a:cubicBezTo>
                      <a:close/>
                    </a:path>
                  </a:pathLst>
                </a:custGeom>
                <a:solidFill>
                  <a:srgbClr val="56C4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37" name="Freeform 123"/>
                <p:cNvSpPr>
                  <a:spLocks/>
                </p:cNvSpPr>
                <p:nvPr/>
              </p:nvSpPr>
              <p:spPr bwMode="auto">
                <a:xfrm flipH="1">
                  <a:off x="1877643" y="2903983"/>
                  <a:ext cx="314762" cy="292904"/>
                </a:xfrm>
                <a:custGeom>
                  <a:avLst/>
                  <a:gdLst>
                    <a:gd name="T0" fmla="*/ 0 w 117"/>
                    <a:gd name="T1" fmla="*/ 84 h 108"/>
                    <a:gd name="T2" fmla="*/ 109 w 117"/>
                    <a:gd name="T3" fmla="*/ 0 h 108"/>
                    <a:gd name="T4" fmla="*/ 117 w 117"/>
                    <a:gd name="T5" fmla="*/ 25 h 108"/>
                    <a:gd name="T6" fmla="*/ 10 w 117"/>
                    <a:gd name="T7" fmla="*/ 108 h 108"/>
                    <a:gd name="T8" fmla="*/ 0 w 117"/>
                    <a:gd name="T9" fmla="*/ 84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108">
                      <a:moveTo>
                        <a:pt x="0" y="84"/>
                      </a:moveTo>
                      <a:cubicBezTo>
                        <a:pt x="36" y="56"/>
                        <a:pt x="73" y="28"/>
                        <a:pt x="109" y="0"/>
                      </a:cubicBezTo>
                      <a:cubicBezTo>
                        <a:pt x="112" y="8"/>
                        <a:pt x="114" y="17"/>
                        <a:pt x="117" y="25"/>
                      </a:cubicBezTo>
                      <a:cubicBezTo>
                        <a:pt x="81" y="53"/>
                        <a:pt x="45" y="81"/>
                        <a:pt x="10" y="108"/>
                      </a:cubicBezTo>
                      <a:cubicBezTo>
                        <a:pt x="6" y="100"/>
                        <a:pt x="3" y="93"/>
                        <a:pt x="0" y="84"/>
                      </a:cubicBezTo>
                      <a:close/>
                    </a:path>
                  </a:pathLst>
                </a:custGeom>
                <a:solidFill>
                  <a:srgbClr val="F8A98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38" name="Freeform 124"/>
                <p:cNvSpPr>
                  <a:spLocks/>
                </p:cNvSpPr>
                <p:nvPr/>
              </p:nvSpPr>
              <p:spPr bwMode="auto">
                <a:xfrm flipH="1">
                  <a:off x="3283144" y="3896359"/>
                  <a:ext cx="428426" cy="332249"/>
                </a:xfrm>
                <a:custGeom>
                  <a:avLst/>
                  <a:gdLst>
                    <a:gd name="T0" fmla="*/ 0 w 158"/>
                    <a:gd name="T1" fmla="*/ 121 h 123"/>
                    <a:gd name="T2" fmla="*/ 156 w 158"/>
                    <a:gd name="T3" fmla="*/ 0 h 123"/>
                    <a:gd name="T4" fmla="*/ 158 w 158"/>
                    <a:gd name="T5" fmla="*/ 2 h 123"/>
                    <a:gd name="T6" fmla="*/ 3 w 158"/>
                    <a:gd name="T7" fmla="*/ 123 h 123"/>
                    <a:gd name="T8" fmla="*/ 0 w 158"/>
                    <a:gd name="T9" fmla="*/ 121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8" h="123">
                      <a:moveTo>
                        <a:pt x="0" y="121"/>
                      </a:moveTo>
                      <a:cubicBezTo>
                        <a:pt x="52" y="80"/>
                        <a:pt x="104" y="40"/>
                        <a:pt x="156" y="0"/>
                      </a:cubicBezTo>
                      <a:cubicBezTo>
                        <a:pt x="157" y="1"/>
                        <a:pt x="157" y="2"/>
                        <a:pt x="158" y="2"/>
                      </a:cubicBezTo>
                      <a:cubicBezTo>
                        <a:pt x="106" y="43"/>
                        <a:pt x="54" y="83"/>
                        <a:pt x="3" y="123"/>
                      </a:cubicBezTo>
                      <a:cubicBezTo>
                        <a:pt x="2" y="122"/>
                        <a:pt x="1" y="121"/>
                        <a:pt x="0" y="121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39" name="Freeform 125"/>
                <p:cNvSpPr>
                  <a:spLocks/>
                </p:cNvSpPr>
                <p:nvPr/>
              </p:nvSpPr>
              <p:spPr bwMode="auto">
                <a:xfrm flipH="1">
                  <a:off x="3270030" y="3909474"/>
                  <a:ext cx="426240" cy="330062"/>
                </a:xfrm>
                <a:custGeom>
                  <a:avLst/>
                  <a:gdLst>
                    <a:gd name="T0" fmla="*/ 0 w 158"/>
                    <a:gd name="T1" fmla="*/ 120 h 122"/>
                    <a:gd name="T2" fmla="*/ 155 w 158"/>
                    <a:gd name="T3" fmla="*/ 0 h 122"/>
                    <a:gd name="T4" fmla="*/ 158 w 158"/>
                    <a:gd name="T5" fmla="*/ 2 h 122"/>
                    <a:gd name="T6" fmla="*/ 3 w 158"/>
                    <a:gd name="T7" fmla="*/ 122 h 122"/>
                    <a:gd name="T8" fmla="*/ 0 w 158"/>
                    <a:gd name="T9" fmla="*/ 12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8" h="122">
                      <a:moveTo>
                        <a:pt x="0" y="120"/>
                      </a:moveTo>
                      <a:cubicBezTo>
                        <a:pt x="52" y="80"/>
                        <a:pt x="103" y="40"/>
                        <a:pt x="155" y="0"/>
                      </a:cubicBezTo>
                      <a:cubicBezTo>
                        <a:pt x="156" y="0"/>
                        <a:pt x="157" y="1"/>
                        <a:pt x="158" y="2"/>
                      </a:cubicBezTo>
                      <a:cubicBezTo>
                        <a:pt x="106" y="42"/>
                        <a:pt x="54" y="82"/>
                        <a:pt x="3" y="122"/>
                      </a:cubicBezTo>
                      <a:cubicBezTo>
                        <a:pt x="2" y="121"/>
                        <a:pt x="1" y="120"/>
                        <a:pt x="0" y="120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40" name="Freeform 126"/>
                <p:cNvSpPr>
                  <a:spLocks/>
                </p:cNvSpPr>
                <p:nvPr/>
              </p:nvSpPr>
              <p:spPr bwMode="auto">
                <a:xfrm flipH="1">
                  <a:off x="3259100" y="3920404"/>
                  <a:ext cx="424055" cy="327877"/>
                </a:xfrm>
                <a:custGeom>
                  <a:avLst/>
                  <a:gdLst>
                    <a:gd name="T0" fmla="*/ 0 w 157"/>
                    <a:gd name="T1" fmla="*/ 120 h 122"/>
                    <a:gd name="T2" fmla="*/ 155 w 157"/>
                    <a:gd name="T3" fmla="*/ 0 h 122"/>
                    <a:gd name="T4" fmla="*/ 157 w 157"/>
                    <a:gd name="T5" fmla="*/ 3 h 122"/>
                    <a:gd name="T6" fmla="*/ 3 w 157"/>
                    <a:gd name="T7" fmla="*/ 122 h 122"/>
                    <a:gd name="T8" fmla="*/ 0 w 157"/>
                    <a:gd name="T9" fmla="*/ 12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7" h="122">
                      <a:moveTo>
                        <a:pt x="0" y="120"/>
                      </a:moveTo>
                      <a:cubicBezTo>
                        <a:pt x="51" y="80"/>
                        <a:pt x="103" y="40"/>
                        <a:pt x="155" y="0"/>
                      </a:cubicBezTo>
                      <a:cubicBezTo>
                        <a:pt x="155" y="1"/>
                        <a:pt x="156" y="2"/>
                        <a:pt x="157" y="3"/>
                      </a:cubicBezTo>
                      <a:cubicBezTo>
                        <a:pt x="106" y="42"/>
                        <a:pt x="54" y="82"/>
                        <a:pt x="3" y="122"/>
                      </a:cubicBezTo>
                      <a:cubicBezTo>
                        <a:pt x="2" y="121"/>
                        <a:pt x="1" y="120"/>
                        <a:pt x="0" y="120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41" name="Freeform 127"/>
                <p:cNvSpPr>
                  <a:spLocks/>
                </p:cNvSpPr>
                <p:nvPr/>
              </p:nvSpPr>
              <p:spPr bwMode="auto">
                <a:xfrm flipH="1">
                  <a:off x="3248171" y="3933519"/>
                  <a:ext cx="421868" cy="325691"/>
                </a:xfrm>
                <a:custGeom>
                  <a:avLst/>
                  <a:gdLst>
                    <a:gd name="T0" fmla="*/ 0 w 156"/>
                    <a:gd name="T1" fmla="*/ 119 h 121"/>
                    <a:gd name="T2" fmla="*/ 154 w 156"/>
                    <a:gd name="T3" fmla="*/ 0 h 121"/>
                    <a:gd name="T4" fmla="*/ 156 w 156"/>
                    <a:gd name="T5" fmla="*/ 2 h 121"/>
                    <a:gd name="T6" fmla="*/ 3 w 156"/>
                    <a:gd name="T7" fmla="*/ 121 h 121"/>
                    <a:gd name="T8" fmla="*/ 0 w 156"/>
                    <a:gd name="T9" fmla="*/ 119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6" h="121">
                      <a:moveTo>
                        <a:pt x="0" y="119"/>
                      </a:moveTo>
                      <a:cubicBezTo>
                        <a:pt x="51" y="79"/>
                        <a:pt x="103" y="39"/>
                        <a:pt x="154" y="0"/>
                      </a:cubicBezTo>
                      <a:cubicBezTo>
                        <a:pt x="155" y="0"/>
                        <a:pt x="156" y="1"/>
                        <a:pt x="156" y="2"/>
                      </a:cubicBezTo>
                      <a:cubicBezTo>
                        <a:pt x="105" y="42"/>
                        <a:pt x="54" y="81"/>
                        <a:pt x="3" y="121"/>
                      </a:cubicBezTo>
                      <a:cubicBezTo>
                        <a:pt x="2" y="120"/>
                        <a:pt x="1" y="119"/>
                        <a:pt x="0" y="119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42" name="Freeform 128"/>
                <p:cNvSpPr>
                  <a:spLocks/>
                </p:cNvSpPr>
                <p:nvPr/>
              </p:nvSpPr>
              <p:spPr bwMode="auto">
                <a:xfrm flipH="1">
                  <a:off x="3235056" y="3944447"/>
                  <a:ext cx="421868" cy="325691"/>
                </a:xfrm>
                <a:custGeom>
                  <a:avLst/>
                  <a:gdLst>
                    <a:gd name="T0" fmla="*/ 0 w 156"/>
                    <a:gd name="T1" fmla="*/ 118 h 121"/>
                    <a:gd name="T2" fmla="*/ 153 w 156"/>
                    <a:gd name="T3" fmla="*/ 0 h 121"/>
                    <a:gd name="T4" fmla="*/ 156 w 156"/>
                    <a:gd name="T5" fmla="*/ 2 h 121"/>
                    <a:gd name="T6" fmla="*/ 3 w 156"/>
                    <a:gd name="T7" fmla="*/ 121 h 121"/>
                    <a:gd name="T8" fmla="*/ 0 w 156"/>
                    <a:gd name="T9" fmla="*/ 118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6" h="121">
                      <a:moveTo>
                        <a:pt x="0" y="118"/>
                      </a:moveTo>
                      <a:cubicBezTo>
                        <a:pt x="51" y="79"/>
                        <a:pt x="102" y="40"/>
                        <a:pt x="153" y="0"/>
                      </a:cubicBezTo>
                      <a:cubicBezTo>
                        <a:pt x="154" y="1"/>
                        <a:pt x="155" y="2"/>
                        <a:pt x="156" y="2"/>
                      </a:cubicBezTo>
                      <a:cubicBezTo>
                        <a:pt x="105" y="42"/>
                        <a:pt x="54" y="81"/>
                        <a:pt x="3" y="121"/>
                      </a:cubicBezTo>
                      <a:cubicBezTo>
                        <a:pt x="2" y="120"/>
                        <a:pt x="1" y="119"/>
                        <a:pt x="0" y="118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43" name="Freeform 129"/>
                <p:cNvSpPr>
                  <a:spLocks/>
                </p:cNvSpPr>
                <p:nvPr/>
              </p:nvSpPr>
              <p:spPr bwMode="auto">
                <a:xfrm flipH="1">
                  <a:off x="3224126" y="3955377"/>
                  <a:ext cx="419683" cy="323506"/>
                </a:xfrm>
                <a:custGeom>
                  <a:avLst/>
                  <a:gdLst>
                    <a:gd name="T0" fmla="*/ 0 w 155"/>
                    <a:gd name="T1" fmla="*/ 118 h 120"/>
                    <a:gd name="T2" fmla="*/ 152 w 155"/>
                    <a:gd name="T3" fmla="*/ 0 h 120"/>
                    <a:gd name="T4" fmla="*/ 155 w 155"/>
                    <a:gd name="T5" fmla="*/ 3 h 120"/>
                    <a:gd name="T6" fmla="*/ 3 w 155"/>
                    <a:gd name="T7" fmla="*/ 120 h 120"/>
                    <a:gd name="T8" fmla="*/ 0 w 155"/>
                    <a:gd name="T9" fmla="*/ 118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5" h="120">
                      <a:moveTo>
                        <a:pt x="0" y="118"/>
                      </a:moveTo>
                      <a:cubicBezTo>
                        <a:pt x="51" y="79"/>
                        <a:pt x="102" y="40"/>
                        <a:pt x="152" y="0"/>
                      </a:cubicBezTo>
                      <a:cubicBezTo>
                        <a:pt x="153" y="1"/>
                        <a:pt x="154" y="2"/>
                        <a:pt x="155" y="3"/>
                      </a:cubicBezTo>
                      <a:cubicBezTo>
                        <a:pt x="104" y="42"/>
                        <a:pt x="54" y="81"/>
                        <a:pt x="3" y="120"/>
                      </a:cubicBezTo>
                      <a:cubicBezTo>
                        <a:pt x="2" y="120"/>
                        <a:pt x="1" y="119"/>
                        <a:pt x="0" y="118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44" name="Freeform 130"/>
                <p:cNvSpPr>
                  <a:spLocks/>
                </p:cNvSpPr>
                <p:nvPr/>
              </p:nvSpPr>
              <p:spPr bwMode="auto">
                <a:xfrm flipH="1">
                  <a:off x="3213198" y="3968492"/>
                  <a:ext cx="417496" cy="321319"/>
                </a:xfrm>
                <a:custGeom>
                  <a:avLst/>
                  <a:gdLst>
                    <a:gd name="T0" fmla="*/ 0 w 154"/>
                    <a:gd name="T1" fmla="*/ 117 h 119"/>
                    <a:gd name="T2" fmla="*/ 152 w 154"/>
                    <a:gd name="T3" fmla="*/ 0 h 119"/>
                    <a:gd name="T4" fmla="*/ 154 w 154"/>
                    <a:gd name="T5" fmla="*/ 2 h 119"/>
                    <a:gd name="T6" fmla="*/ 3 w 154"/>
                    <a:gd name="T7" fmla="*/ 119 h 119"/>
                    <a:gd name="T8" fmla="*/ 0 w 154"/>
                    <a:gd name="T9" fmla="*/ 117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4" h="119">
                      <a:moveTo>
                        <a:pt x="0" y="117"/>
                      </a:moveTo>
                      <a:cubicBezTo>
                        <a:pt x="51" y="78"/>
                        <a:pt x="101" y="39"/>
                        <a:pt x="152" y="0"/>
                      </a:cubicBezTo>
                      <a:cubicBezTo>
                        <a:pt x="152" y="1"/>
                        <a:pt x="153" y="1"/>
                        <a:pt x="154" y="2"/>
                      </a:cubicBezTo>
                      <a:cubicBezTo>
                        <a:pt x="104" y="41"/>
                        <a:pt x="53" y="80"/>
                        <a:pt x="3" y="119"/>
                      </a:cubicBezTo>
                      <a:cubicBezTo>
                        <a:pt x="2" y="119"/>
                        <a:pt x="1" y="118"/>
                        <a:pt x="0" y="117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45" name="Freeform 131"/>
                <p:cNvSpPr>
                  <a:spLocks/>
                </p:cNvSpPr>
                <p:nvPr/>
              </p:nvSpPr>
              <p:spPr bwMode="auto">
                <a:xfrm flipH="1">
                  <a:off x="2811002" y="3529136"/>
                  <a:ext cx="426240" cy="334434"/>
                </a:xfrm>
                <a:custGeom>
                  <a:avLst/>
                  <a:gdLst>
                    <a:gd name="T0" fmla="*/ 0 w 158"/>
                    <a:gd name="T1" fmla="*/ 121 h 124"/>
                    <a:gd name="T2" fmla="*/ 156 w 158"/>
                    <a:gd name="T3" fmla="*/ 0 h 124"/>
                    <a:gd name="T4" fmla="*/ 158 w 158"/>
                    <a:gd name="T5" fmla="*/ 3 h 124"/>
                    <a:gd name="T6" fmla="*/ 2 w 158"/>
                    <a:gd name="T7" fmla="*/ 124 h 124"/>
                    <a:gd name="T8" fmla="*/ 0 w 158"/>
                    <a:gd name="T9" fmla="*/ 121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8" h="124">
                      <a:moveTo>
                        <a:pt x="0" y="121"/>
                      </a:moveTo>
                      <a:cubicBezTo>
                        <a:pt x="52" y="81"/>
                        <a:pt x="104" y="40"/>
                        <a:pt x="156" y="0"/>
                      </a:cubicBezTo>
                      <a:cubicBezTo>
                        <a:pt x="157" y="1"/>
                        <a:pt x="158" y="2"/>
                        <a:pt x="158" y="3"/>
                      </a:cubicBezTo>
                      <a:cubicBezTo>
                        <a:pt x="106" y="43"/>
                        <a:pt x="54" y="83"/>
                        <a:pt x="2" y="124"/>
                      </a:cubicBezTo>
                      <a:cubicBezTo>
                        <a:pt x="2" y="123"/>
                        <a:pt x="1" y="122"/>
                        <a:pt x="0" y="121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46" name="Freeform 132"/>
                <p:cNvSpPr>
                  <a:spLocks/>
                </p:cNvSpPr>
                <p:nvPr/>
              </p:nvSpPr>
              <p:spPr bwMode="auto">
                <a:xfrm flipH="1">
                  <a:off x="2800072" y="3542251"/>
                  <a:ext cx="428426" cy="332249"/>
                </a:xfrm>
                <a:custGeom>
                  <a:avLst/>
                  <a:gdLst>
                    <a:gd name="T0" fmla="*/ 0 w 158"/>
                    <a:gd name="T1" fmla="*/ 121 h 123"/>
                    <a:gd name="T2" fmla="*/ 156 w 158"/>
                    <a:gd name="T3" fmla="*/ 0 h 123"/>
                    <a:gd name="T4" fmla="*/ 158 w 158"/>
                    <a:gd name="T5" fmla="*/ 3 h 123"/>
                    <a:gd name="T6" fmla="*/ 3 w 158"/>
                    <a:gd name="T7" fmla="*/ 123 h 123"/>
                    <a:gd name="T8" fmla="*/ 0 w 158"/>
                    <a:gd name="T9" fmla="*/ 121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8" h="123">
                      <a:moveTo>
                        <a:pt x="0" y="121"/>
                      </a:moveTo>
                      <a:cubicBezTo>
                        <a:pt x="52" y="81"/>
                        <a:pt x="104" y="40"/>
                        <a:pt x="156" y="0"/>
                      </a:cubicBezTo>
                      <a:cubicBezTo>
                        <a:pt x="156" y="1"/>
                        <a:pt x="157" y="2"/>
                        <a:pt x="158" y="3"/>
                      </a:cubicBezTo>
                      <a:cubicBezTo>
                        <a:pt x="106" y="43"/>
                        <a:pt x="54" y="83"/>
                        <a:pt x="3" y="123"/>
                      </a:cubicBezTo>
                      <a:cubicBezTo>
                        <a:pt x="2" y="122"/>
                        <a:pt x="1" y="121"/>
                        <a:pt x="0" y="121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47" name="Freeform 133"/>
                <p:cNvSpPr>
                  <a:spLocks/>
                </p:cNvSpPr>
                <p:nvPr/>
              </p:nvSpPr>
              <p:spPr bwMode="auto">
                <a:xfrm flipH="1">
                  <a:off x="2793513" y="3557553"/>
                  <a:ext cx="419683" cy="330062"/>
                </a:xfrm>
                <a:custGeom>
                  <a:avLst/>
                  <a:gdLst>
                    <a:gd name="T0" fmla="*/ 0 w 156"/>
                    <a:gd name="T1" fmla="*/ 119 h 122"/>
                    <a:gd name="T2" fmla="*/ 154 w 156"/>
                    <a:gd name="T3" fmla="*/ 0 h 122"/>
                    <a:gd name="T4" fmla="*/ 156 w 156"/>
                    <a:gd name="T5" fmla="*/ 2 h 122"/>
                    <a:gd name="T6" fmla="*/ 2 w 156"/>
                    <a:gd name="T7" fmla="*/ 122 h 122"/>
                    <a:gd name="T8" fmla="*/ 0 w 156"/>
                    <a:gd name="T9" fmla="*/ 119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6" h="122">
                      <a:moveTo>
                        <a:pt x="0" y="119"/>
                      </a:moveTo>
                      <a:cubicBezTo>
                        <a:pt x="51" y="79"/>
                        <a:pt x="103" y="39"/>
                        <a:pt x="154" y="0"/>
                      </a:cubicBezTo>
                      <a:cubicBezTo>
                        <a:pt x="155" y="1"/>
                        <a:pt x="156" y="2"/>
                        <a:pt x="156" y="2"/>
                      </a:cubicBezTo>
                      <a:cubicBezTo>
                        <a:pt x="105" y="42"/>
                        <a:pt x="53" y="82"/>
                        <a:pt x="2" y="122"/>
                      </a:cubicBezTo>
                      <a:cubicBezTo>
                        <a:pt x="1" y="121"/>
                        <a:pt x="1" y="120"/>
                        <a:pt x="0" y="119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48" name="Freeform 134"/>
                <p:cNvSpPr>
                  <a:spLocks/>
                </p:cNvSpPr>
                <p:nvPr/>
              </p:nvSpPr>
              <p:spPr bwMode="auto">
                <a:xfrm flipH="1">
                  <a:off x="2782585" y="3570668"/>
                  <a:ext cx="419683" cy="327877"/>
                </a:xfrm>
                <a:custGeom>
                  <a:avLst/>
                  <a:gdLst>
                    <a:gd name="T0" fmla="*/ 0 w 156"/>
                    <a:gd name="T1" fmla="*/ 119 h 121"/>
                    <a:gd name="T2" fmla="*/ 154 w 156"/>
                    <a:gd name="T3" fmla="*/ 0 h 121"/>
                    <a:gd name="T4" fmla="*/ 156 w 156"/>
                    <a:gd name="T5" fmla="*/ 3 h 121"/>
                    <a:gd name="T6" fmla="*/ 2 w 156"/>
                    <a:gd name="T7" fmla="*/ 121 h 121"/>
                    <a:gd name="T8" fmla="*/ 0 w 156"/>
                    <a:gd name="T9" fmla="*/ 119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6" h="121">
                      <a:moveTo>
                        <a:pt x="0" y="119"/>
                      </a:moveTo>
                      <a:cubicBezTo>
                        <a:pt x="51" y="79"/>
                        <a:pt x="103" y="39"/>
                        <a:pt x="154" y="0"/>
                      </a:cubicBezTo>
                      <a:cubicBezTo>
                        <a:pt x="155" y="1"/>
                        <a:pt x="155" y="2"/>
                        <a:pt x="156" y="3"/>
                      </a:cubicBezTo>
                      <a:cubicBezTo>
                        <a:pt x="105" y="42"/>
                        <a:pt x="53" y="82"/>
                        <a:pt x="2" y="121"/>
                      </a:cubicBezTo>
                      <a:cubicBezTo>
                        <a:pt x="2" y="121"/>
                        <a:pt x="1" y="120"/>
                        <a:pt x="0" y="119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49" name="Freeform 135"/>
                <p:cNvSpPr>
                  <a:spLocks/>
                </p:cNvSpPr>
                <p:nvPr/>
              </p:nvSpPr>
              <p:spPr bwMode="auto">
                <a:xfrm flipH="1">
                  <a:off x="2773841" y="3585968"/>
                  <a:ext cx="417496" cy="325691"/>
                </a:xfrm>
                <a:custGeom>
                  <a:avLst/>
                  <a:gdLst>
                    <a:gd name="T0" fmla="*/ 0 w 155"/>
                    <a:gd name="T1" fmla="*/ 118 h 121"/>
                    <a:gd name="T2" fmla="*/ 153 w 155"/>
                    <a:gd name="T3" fmla="*/ 0 h 121"/>
                    <a:gd name="T4" fmla="*/ 155 w 155"/>
                    <a:gd name="T5" fmla="*/ 3 h 121"/>
                    <a:gd name="T6" fmla="*/ 3 w 155"/>
                    <a:gd name="T7" fmla="*/ 121 h 121"/>
                    <a:gd name="T8" fmla="*/ 0 w 155"/>
                    <a:gd name="T9" fmla="*/ 118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5" h="121">
                      <a:moveTo>
                        <a:pt x="0" y="118"/>
                      </a:moveTo>
                      <a:cubicBezTo>
                        <a:pt x="51" y="79"/>
                        <a:pt x="102" y="39"/>
                        <a:pt x="153" y="0"/>
                      </a:cubicBezTo>
                      <a:cubicBezTo>
                        <a:pt x="154" y="1"/>
                        <a:pt x="155" y="2"/>
                        <a:pt x="155" y="3"/>
                      </a:cubicBezTo>
                      <a:cubicBezTo>
                        <a:pt x="104" y="42"/>
                        <a:pt x="53" y="81"/>
                        <a:pt x="3" y="121"/>
                      </a:cubicBezTo>
                      <a:cubicBezTo>
                        <a:pt x="2" y="120"/>
                        <a:pt x="1" y="119"/>
                        <a:pt x="0" y="118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0" name="Freeform 136"/>
                <p:cNvSpPr>
                  <a:spLocks/>
                </p:cNvSpPr>
                <p:nvPr/>
              </p:nvSpPr>
              <p:spPr bwMode="auto">
                <a:xfrm flipH="1">
                  <a:off x="2762912" y="3599083"/>
                  <a:ext cx="419683" cy="323506"/>
                </a:xfrm>
                <a:custGeom>
                  <a:avLst/>
                  <a:gdLst>
                    <a:gd name="T0" fmla="*/ 0 w 155"/>
                    <a:gd name="T1" fmla="*/ 118 h 120"/>
                    <a:gd name="T2" fmla="*/ 153 w 155"/>
                    <a:gd name="T3" fmla="*/ 0 h 120"/>
                    <a:gd name="T4" fmla="*/ 155 w 155"/>
                    <a:gd name="T5" fmla="*/ 3 h 120"/>
                    <a:gd name="T6" fmla="*/ 3 w 155"/>
                    <a:gd name="T7" fmla="*/ 120 h 120"/>
                    <a:gd name="T8" fmla="*/ 0 w 155"/>
                    <a:gd name="T9" fmla="*/ 118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5" h="120">
                      <a:moveTo>
                        <a:pt x="0" y="118"/>
                      </a:moveTo>
                      <a:cubicBezTo>
                        <a:pt x="51" y="79"/>
                        <a:pt x="102" y="39"/>
                        <a:pt x="153" y="0"/>
                      </a:cubicBezTo>
                      <a:cubicBezTo>
                        <a:pt x="153" y="1"/>
                        <a:pt x="154" y="2"/>
                        <a:pt x="155" y="3"/>
                      </a:cubicBezTo>
                      <a:cubicBezTo>
                        <a:pt x="104" y="42"/>
                        <a:pt x="53" y="81"/>
                        <a:pt x="3" y="120"/>
                      </a:cubicBezTo>
                      <a:cubicBezTo>
                        <a:pt x="2" y="119"/>
                        <a:pt x="1" y="119"/>
                        <a:pt x="0" y="118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1" name="Freeform 137"/>
                <p:cNvSpPr>
                  <a:spLocks/>
                </p:cNvSpPr>
                <p:nvPr/>
              </p:nvSpPr>
              <p:spPr bwMode="auto">
                <a:xfrm flipH="1">
                  <a:off x="2754169" y="3612198"/>
                  <a:ext cx="413125" cy="323506"/>
                </a:xfrm>
                <a:custGeom>
                  <a:avLst/>
                  <a:gdLst>
                    <a:gd name="T0" fmla="*/ 0 w 153"/>
                    <a:gd name="T1" fmla="*/ 117 h 120"/>
                    <a:gd name="T2" fmla="*/ 151 w 153"/>
                    <a:gd name="T3" fmla="*/ 0 h 120"/>
                    <a:gd name="T4" fmla="*/ 153 w 153"/>
                    <a:gd name="T5" fmla="*/ 3 h 120"/>
                    <a:gd name="T6" fmla="*/ 2 w 153"/>
                    <a:gd name="T7" fmla="*/ 120 h 120"/>
                    <a:gd name="T8" fmla="*/ 0 w 153"/>
                    <a:gd name="T9" fmla="*/ 117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3" h="120">
                      <a:moveTo>
                        <a:pt x="0" y="117"/>
                      </a:moveTo>
                      <a:cubicBezTo>
                        <a:pt x="50" y="78"/>
                        <a:pt x="101" y="39"/>
                        <a:pt x="151" y="0"/>
                      </a:cubicBezTo>
                      <a:cubicBezTo>
                        <a:pt x="152" y="1"/>
                        <a:pt x="152" y="2"/>
                        <a:pt x="153" y="3"/>
                      </a:cubicBezTo>
                      <a:cubicBezTo>
                        <a:pt x="103" y="42"/>
                        <a:pt x="52" y="81"/>
                        <a:pt x="2" y="120"/>
                      </a:cubicBezTo>
                      <a:cubicBezTo>
                        <a:pt x="1" y="119"/>
                        <a:pt x="0" y="118"/>
                        <a:pt x="0" y="117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2" name="Freeform 138"/>
                <p:cNvSpPr>
                  <a:spLocks/>
                </p:cNvSpPr>
                <p:nvPr/>
              </p:nvSpPr>
              <p:spPr bwMode="auto">
                <a:xfrm flipH="1">
                  <a:off x="2336672" y="3161914"/>
                  <a:ext cx="424055" cy="332249"/>
                </a:xfrm>
                <a:custGeom>
                  <a:avLst/>
                  <a:gdLst>
                    <a:gd name="T0" fmla="*/ 0 w 157"/>
                    <a:gd name="T1" fmla="*/ 120 h 123"/>
                    <a:gd name="T2" fmla="*/ 156 w 157"/>
                    <a:gd name="T3" fmla="*/ 0 h 123"/>
                    <a:gd name="T4" fmla="*/ 157 w 157"/>
                    <a:gd name="T5" fmla="*/ 3 h 123"/>
                    <a:gd name="T6" fmla="*/ 2 w 157"/>
                    <a:gd name="T7" fmla="*/ 123 h 123"/>
                    <a:gd name="T8" fmla="*/ 0 w 157"/>
                    <a:gd name="T9" fmla="*/ 12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7" h="123">
                      <a:moveTo>
                        <a:pt x="0" y="120"/>
                      </a:moveTo>
                      <a:cubicBezTo>
                        <a:pt x="52" y="80"/>
                        <a:pt x="104" y="40"/>
                        <a:pt x="156" y="0"/>
                      </a:cubicBezTo>
                      <a:cubicBezTo>
                        <a:pt x="156" y="1"/>
                        <a:pt x="157" y="2"/>
                        <a:pt x="157" y="3"/>
                      </a:cubicBezTo>
                      <a:cubicBezTo>
                        <a:pt x="105" y="43"/>
                        <a:pt x="53" y="83"/>
                        <a:pt x="2" y="123"/>
                      </a:cubicBezTo>
                      <a:cubicBezTo>
                        <a:pt x="1" y="122"/>
                        <a:pt x="0" y="121"/>
                        <a:pt x="0" y="120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3" name="Freeform 139"/>
                <p:cNvSpPr>
                  <a:spLocks/>
                </p:cNvSpPr>
                <p:nvPr/>
              </p:nvSpPr>
              <p:spPr bwMode="auto">
                <a:xfrm flipH="1">
                  <a:off x="2327928" y="3177215"/>
                  <a:ext cx="424055" cy="332249"/>
                </a:xfrm>
                <a:custGeom>
                  <a:avLst/>
                  <a:gdLst>
                    <a:gd name="T0" fmla="*/ 0 w 157"/>
                    <a:gd name="T1" fmla="*/ 120 h 123"/>
                    <a:gd name="T2" fmla="*/ 155 w 157"/>
                    <a:gd name="T3" fmla="*/ 0 h 123"/>
                    <a:gd name="T4" fmla="*/ 157 w 157"/>
                    <a:gd name="T5" fmla="*/ 3 h 123"/>
                    <a:gd name="T6" fmla="*/ 2 w 157"/>
                    <a:gd name="T7" fmla="*/ 123 h 123"/>
                    <a:gd name="T8" fmla="*/ 0 w 157"/>
                    <a:gd name="T9" fmla="*/ 12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7" h="123">
                      <a:moveTo>
                        <a:pt x="0" y="120"/>
                      </a:moveTo>
                      <a:cubicBezTo>
                        <a:pt x="52" y="80"/>
                        <a:pt x="104" y="40"/>
                        <a:pt x="155" y="0"/>
                      </a:cubicBezTo>
                      <a:cubicBezTo>
                        <a:pt x="156" y="1"/>
                        <a:pt x="156" y="2"/>
                        <a:pt x="157" y="3"/>
                      </a:cubicBezTo>
                      <a:cubicBezTo>
                        <a:pt x="105" y="43"/>
                        <a:pt x="54" y="83"/>
                        <a:pt x="2" y="123"/>
                      </a:cubicBezTo>
                      <a:cubicBezTo>
                        <a:pt x="1" y="122"/>
                        <a:pt x="1" y="121"/>
                        <a:pt x="0" y="120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4" name="Freeform 140"/>
                <p:cNvSpPr>
                  <a:spLocks/>
                </p:cNvSpPr>
                <p:nvPr/>
              </p:nvSpPr>
              <p:spPr bwMode="auto">
                <a:xfrm flipH="1">
                  <a:off x="2319185" y="3190330"/>
                  <a:ext cx="421868" cy="332249"/>
                </a:xfrm>
                <a:custGeom>
                  <a:avLst/>
                  <a:gdLst>
                    <a:gd name="T0" fmla="*/ 0 w 156"/>
                    <a:gd name="T1" fmla="*/ 120 h 123"/>
                    <a:gd name="T2" fmla="*/ 154 w 156"/>
                    <a:gd name="T3" fmla="*/ 0 h 123"/>
                    <a:gd name="T4" fmla="*/ 156 w 156"/>
                    <a:gd name="T5" fmla="*/ 4 h 123"/>
                    <a:gd name="T6" fmla="*/ 1 w 156"/>
                    <a:gd name="T7" fmla="*/ 123 h 123"/>
                    <a:gd name="T8" fmla="*/ 0 w 156"/>
                    <a:gd name="T9" fmla="*/ 12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6" h="123">
                      <a:moveTo>
                        <a:pt x="0" y="120"/>
                      </a:moveTo>
                      <a:cubicBezTo>
                        <a:pt x="51" y="80"/>
                        <a:pt x="102" y="40"/>
                        <a:pt x="154" y="0"/>
                      </a:cubicBezTo>
                      <a:cubicBezTo>
                        <a:pt x="155" y="1"/>
                        <a:pt x="155" y="3"/>
                        <a:pt x="156" y="4"/>
                      </a:cubicBezTo>
                      <a:cubicBezTo>
                        <a:pt x="104" y="43"/>
                        <a:pt x="53" y="83"/>
                        <a:pt x="1" y="123"/>
                      </a:cubicBezTo>
                      <a:cubicBezTo>
                        <a:pt x="1" y="122"/>
                        <a:pt x="0" y="121"/>
                        <a:pt x="0" y="120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5" name="Freeform 141"/>
                <p:cNvSpPr>
                  <a:spLocks/>
                </p:cNvSpPr>
                <p:nvPr/>
              </p:nvSpPr>
              <p:spPr bwMode="auto">
                <a:xfrm flipH="1">
                  <a:off x="2314813" y="3207817"/>
                  <a:ext cx="417496" cy="327877"/>
                </a:xfrm>
                <a:custGeom>
                  <a:avLst/>
                  <a:gdLst>
                    <a:gd name="T0" fmla="*/ 0 w 155"/>
                    <a:gd name="T1" fmla="*/ 119 h 122"/>
                    <a:gd name="T2" fmla="*/ 154 w 155"/>
                    <a:gd name="T3" fmla="*/ 0 h 122"/>
                    <a:gd name="T4" fmla="*/ 155 w 155"/>
                    <a:gd name="T5" fmla="*/ 3 h 122"/>
                    <a:gd name="T6" fmla="*/ 2 w 155"/>
                    <a:gd name="T7" fmla="*/ 122 h 122"/>
                    <a:gd name="T8" fmla="*/ 0 w 155"/>
                    <a:gd name="T9" fmla="*/ 119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5" h="122">
                      <a:moveTo>
                        <a:pt x="0" y="119"/>
                      </a:moveTo>
                      <a:cubicBezTo>
                        <a:pt x="51" y="80"/>
                        <a:pt x="102" y="40"/>
                        <a:pt x="154" y="0"/>
                      </a:cubicBezTo>
                      <a:cubicBezTo>
                        <a:pt x="154" y="1"/>
                        <a:pt x="155" y="2"/>
                        <a:pt x="155" y="3"/>
                      </a:cubicBezTo>
                      <a:cubicBezTo>
                        <a:pt x="104" y="43"/>
                        <a:pt x="53" y="83"/>
                        <a:pt x="2" y="122"/>
                      </a:cubicBezTo>
                      <a:cubicBezTo>
                        <a:pt x="1" y="121"/>
                        <a:pt x="1" y="120"/>
                        <a:pt x="0" y="119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6" name="Freeform 142"/>
                <p:cNvSpPr>
                  <a:spLocks/>
                </p:cNvSpPr>
                <p:nvPr/>
              </p:nvSpPr>
              <p:spPr bwMode="auto">
                <a:xfrm flipH="1">
                  <a:off x="2306070" y="3223117"/>
                  <a:ext cx="419683" cy="325691"/>
                </a:xfrm>
                <a:custGeom>
                  <a:avLst/>
                  <a:gdLst>
                    <a:gd name="T0" fmla="*/ 0 w 155"/>
                    <a:gd name="T1" fmla="*/ 118 h 121"/>
                    <a:gd name="T2" fmla="*/ 153 w 155"/>
                    <a:gd name="T3" fmla="*/ 0 h 121"/>
                    <a:gd name="T4" fmla="*/ 155 w 155"/>
                    <a:gd name="T5" fmla="*/ 3 h 121"/>
                    <a:gd name="T6" fmla="*/ 2 w 155"/>
                    <a:gd name="T7" fmla="*/ 121 h 121"/>
                    <a:gd name="T8" fmla="*/ 0 w 155"/>
                    <a:gd name="T9" fmla="*/ 118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5" h="121">
                      <a:moveTo>
                        <a:pt x="0" y="118"/>
                      </a:moveTo>
                      <a:cubicBezTo>
                        <a:pt x="51" y="79"/>
                        <a:pt x="102" y="40"/>
                        <a:pt x="153" y="0"/>
                      </a:cubicBezTo>
                      <a:cubicBezTo>
                        <a:pt x="154" y="1"/>
                        <a:pt x="154" y="2"/>
                        <a:pt x="155" y="3"/>
                      </a:cubicBezTo>
                      <a:cubicBezTo>
                        <a:pt x="104" y="43"/>
                        <a:pt x="53" y="82"/>
                        <a:pt x="2" y="121"/>
                      </a:cubicBezTo>
                      <a:cubicBezTo>
                        <a:pt x="2" y="120"/>
                        <a:pt x="1" y="119"/>
                        <a:pt x="0" y="118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7" name="Freeform 143"/>
                <p:cNvSpPr>
                  <a:spLocks/>
                </p:cNvSpPr>
                <p:nvPr/>
              </p:nvSpPr>
              <p:spPr bwMode="auto">
                <a:xfrm flipH="1">
                  <a:off x="2301698" y="3238419"/>
                  <a:ext cx="413125" cy="325691"/>
                </a:xfrm>
                <a:custGeom>
                  <a:avLst/>
                  <a:gdLst>
                    <a:gd name="T0" fmla="*/ 0 w 153"/>
                    <a:gd name="T1" fmla="*/ 118 h 120"/>
                    <a:gd name="T2" fmla="*/ 152 w 153"/>
                    <a:gd name="T3" fmla="*/ 0 h 120"/>
                    <a:gd name="T4" fmla="*/ 153 w 153"/>
                    <a:gd name="T5" fmla="*/ 3 h 120"/>
                    <a:gd name="T6" fmla="*/ 1 w 153"/>
                    <a:gd name="T7" fmla="*/ 120 h 120"/>
                    <a:gd name="T8" fmla="*/ 0 w 153"/>
                    <a:gd name="T9" fmla="*/ 118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3" h="120">
                      <a:moveTo>
                        <a:pt x="0" y="118"/>
                      </a:moveTo>
                      <a:cubicBezTo>
                        <a:pt x="50" y="78"/>
                        <a:pt x="101" y="39"/>
                        <a:pt x="152" y="0"/>
                      </a:cubicBezTo>
                      <a:cubicBezTo>
                        <a:pt x="152" y="1"/>
                        <a:pt x="153" y="2"/>
                        <a:pt x="153" y="3"/>
                      </a:cubicBezTo>
                      <a:cubicBezTo>
                        <a:pt x="103" y="42"/>
                        <a:pt x="52" y="81"/>
                        <a:pt x="1" y="120"/>
                      </a:cubicBezTo>
                      <a:cubicBezTo>
                        <a:pt x="1" y="119"/>
                        <a:pt x="0" y="118"/>
                        <a:pt x="0" y="118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8" name="Freeform 144"/>
                <p:cNvSpPr>
                  <a:spLocks/>
                </p:cNvSpPr>
                <p:nvPr/>
              </p:nvSpPr>
              <p:spPr bwMode="auto">
                <a:xfrm flipH="1">
                  <a:off x="2292955" y="3253719"/>
                  <a:ext cx="413125" cy="323506"/>
                </a:xfrm>
                <a:custGeom>
                  <a:avLst/>
                  <a:gdLst>
                    <a:gd name="T0" fmla="*/ 0 w 153"/>
                    <a:gd name="T1" fmla="*/ 118 h 120"/>
                    <a:gd name="T2" fmla="*/ 152 w 153"/>
                    <a:gd name="T3" fmla="*/ 0 h 120"/>
                    <a:gd name="T4" fmla="*/ 153 w 153"/>
                    <a:gd name="T5" fmla="*/ 3 h 120"/>
                    <a:gd name="T6" fmla="*/ 2 w 153"/>
                    <a:gd name="T7" fmla="*/ 120 h 120"/>
                    <a:gd name="T8" fmla="*/ 0 w 153"/>
                    <a:gd name="T9" fmla="*/ 118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3" h="120">
                      <a:moveTo>
                        <a:pt x="0" y="118"/>
                      </a:moveTo>
                      <a:cubicBezTo>
                        <a:pt x="50" y="79"/>
                        <a:pt x="101" y="39"/>
                        <a:pt x="152" y="0"/>
                      </a:cubicBezTo>
                      <a:cubicBezTo>
                        <a:pt x="152" y="1"/>
                        <a:pt x="152" y="2"/>
                        <a:pt x="153" y="3"/>
                      </a:cubicBezTo>
                      <a:cubicBezTo>
                        <a:pt x="103" y="42"/>
                        <a:pt x="52" y="81"/>
                        <a:pt x="2" y="120"/>
                      </a:cubicBezTo>
                      <a:cubicBezTo>
                        <a:pt x="1" y="120"/>
                        <a:pt x="1" y="119"/>
                        <a:pt x="0" y="118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59" name="Freeform 145"/>
                <p:cNvSpPr>
                  <a:spLocks/>
                </p:cNvSpPr>
                <p:nvPr/>
              </p:nvSpPr>
              <p:spPr bwMode="auto">
                <a:xfrm flipH="1">
                  <a:off x="2273281" y="3299623"/>
                  <a:ext cx="1315881" cy="1020791"/>
                </a:xfrm>
                <a:custGeom>
                  <a:avLst/>
                  <a:gdLst>
                    <a:gd name="T0" fmla="*/ 0 w 487"/>
                    <a:gd name="T1" fmla="*/ 377 h 378"/>
                    <a:gd name="T2" fmla="*/ 243 w 487"/>
                    <a:gd name="T3" fmla="*/ 189 h 378"/>
                    <a:gd name="T4" fmla="*/ 486 w 487"/>
                    <a:gd name="T5" fmla="*/ 0 h 378"/>
                    <a:gd name="T6" fmla="*/ 487 w 487"/>
                    <a:gd name="T7" fmla="*/ 3 h 378"/>
                    <a:gd name="T8" fmla="*/ 245 w 487"/>
                    <a:gd name="T9" fmla="*/ 191 h 378"/>
                    <a:gd name="T10" fmla="*/ 2 w 487"/>
                    <a:gd name="T11" fmla="*/ 378 h 378"/>
                    <a:gd name="T12" fmla="*/ 0 w 487"/>
                    <a:gd name="T13" fmla="*/ 377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7" h="378">
                      <a:moveTo>
                        <a:pt x="0" y="377"/>
                      </a:moveTo>
                      <a:cubicBezTo>
                        <a:pt x="81" y="314"/>
                        <a:pt x="162" y="251"/>
                        <a:pt x="243" y="189"/>
                      </a:cubicBezTo>
                      <a:cubicBezTo>
                        <a:pt x="324" y="126"/>
                        <a:pt x="405" y="63"/>
                        <a:pt x="486" y="0"/>
                      </a:cubicBezTo>
                      <a:cubicBezTo>
                        <a:pt x="487" y="1"/>
                        <a:pt x="487" y="2"/>
                        <a:pt x="487" y="3"/>
                      </a:cubicBezTo>
                      <a:cubicBezTo>
                        <a:pt x="407" y="65"/>
                        <a:pt x="326" y="128"/>
                        <a:pt x="245" y="191"/>
                      </a:cubicBezTo>
                      <a:cubicBezTo>
                        <a:pt x="164" y="253"/>
                        <a:pt x="83" y="316"/>
                        <a:pt x="2" y="378"/>
                      </a:cubicBezTo>
                      <a:cubicBezTo>
                        <a:pt x="2" y="378"/>
                        <a:pt x="1" y="377"/>
                        <a:pt x="0" y="377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0" name="Freeform 146"/>
                <p:cNvSpPr>
                  <a:spLocks/>
                </p:cNvSpPr>
                <p:nvPr/>
              </p:nvSpPr>
              <p:spPr bwMode="auto">
                <a:xfrm flipH="1">
                  <a:off x="2262353" y="3314923"/>
                  <a:ext cx="859038" cy="673241"/>
                </a:xfrm>
                <a:custGeom>
                  <a:avLst/>
                  <a:gdLst>
                    <a:gd name="T0" fmla="*/ 0 w 318"/>
                    <a:gd name="T1" fmla="*/ 245 h 249"/>
                    <a:gd name="T2" fmla="*/ 158 w 318"/>
                    <a:gd name="T3" fmla="*/ 123 h 249"/>
                    <a:gd name="T4" fmla="*/ 316 w 318"/>
                    <a:gd name="T5" fmla="*/ 0 h 249"/>
                    <a:gd name="T6" fmla="*/ 318 w 318"/>
                    <a:gd name="T7" fmla="*/ 5 h 249"/>
                    <a:gd name="T8" fmla="*/ 160 w 318"/>
                    <a:gd name="T9" fmla="*/ 127 h 249"/>
                    <a:gd name="T10" fmla="*/ 3 w 318"/>
                    <a:gd name="T11" fmla="*/ 249 h 249"/>
                    <a:gd name="T12" fmla="*/ 0 w 318"/>
                    <a:gd name="T13" fmla="*/ 245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8" h="249">
                      <a:moveTo>
                        <a:pt x="0" y="245"/>
                      </a:moveTo>
                      <a:cubicBezTo>
                        <a:pt x="52" y="205"/>
                        <a:pt x="105" y="164"/>
                        <a:pt x="158" y="123"/>
                      </a:cubicBezTo>
                      <a:cubicBezTo>
                        <a:pt x="210" y="82"/>
                        <a:pt x="263" y="41"/>
                        <a:pt x="316" y="0"/>
                      </a:cubicBezTo>
                      <a:cubicBezTo>
                        <a:pt x="317" y="2"/>
                        <a:pt x="317" y="3"/>
                        <a:pt x="318" y="5"/>
                      </a:cubicBezTo>
                      <a:cubicBezTo>
                        <a:pt x="266" y="46"/>
                        <a:pt x="213" y="86"/>
                        <a:pt x="160" y="127"/>
                      </a:cubicBezTo>
                      <a:cubicBezTo>
                        <a:pt x="108" y="168"/>
                        <a:pt x="55" y="208"/>
                        <a:pt x="3" y="249"/>
                      </a:cubicBezTo>
                      <a:cubicBezTo>
                        <a:pt x="2" y="248"/>
                        <a:pt x="1" y="247"/>
                        <a:pt x="0" y="245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1" name="Freeform 147"/>
                <p:cNvSpPr>
                  <a:spLocks/>
                </p:cNvSpPr>
                <p:nvPr/>
              </p:nvSpPr>
              <p:spPr bwMode="auto">
                <a:xfrm flipH="1">
                  <a:off x="2253609" y="3336781"/>
                  <a:ext cx="854666" cy="666683"/>
                </a:xfrm>
                <a:custGeom>
                  <a:avLst/>
                  <a:gdLst>
                    <a:gd name="T0" fmla="*/ 0 w 317"/>
                    <a:gd name="T1" fmla="*/ 243 h 247"/>
                    <a:gd name="T2" fmla="*/ 157 w 317"/>
                    <a:gd name="T3" fmla="*/ 122 h 247"/>
                    <a:gd name="T4" fmla="*/ 315 w 317"/>
                    <a:gd name="T5" fmla="*/ 0 h 247"/>
                    <a:gd name="T6" fmla="*/ 317 w 317"/>
                    <a:gd name="T7" fmla="*/ 4 h 247"/>
                    <a:gd name="T8" fmla="*/ 160 w 317"/>
                    <a:gd name="T9" fmla="*/ 126 h 247"/>
                    <a:gd name="T10" fmla="*/ 3 w 317"/>
                    <a:gd name="T11" fmla="*/ 247 h 247"/>
                    <a:gd name="T12" fmla="*/ 0 w 317"/>
                    <a:gd name="T13" fmla="*/ 243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7" h="247">
                      <a:moveTo>
                        <a:pt x="0" y="243"/>
                      </a:moveTo>
                      <a:cubicBezTo>
                        <a:pt x="52" y="203"/>
                        <a:pt x="105" y="162"/>
                        <a:pt x="157" y="122"/>
                      </a:cubicBezTo>
                      <a:cubicBezTo>
                        <a:pt x="210" y="81"/>
                        <a:pt x="262" y="40"/>
                        <a:pt x="315" y="0"/>
                      </a:cubicBezTo>
                      <a:cubicBezTo>
                        <a:pt x="315" y="1"/>
                        <a:pt x="316" y="3"/>
                        <a:pt x="317" y="4"/>
                      </a:cubicBezTo>
                      <a:cubicBezTo>
                        <a:pt x="264" y="45"/>
                        <a:pt x="212" y="85"/>
                        <a:pt x="160" y="126"/>
                      </a:cubicBezTo>
                      <a:cubicBezTo>
                        <a:pt x="108" y="166"/>
                        <a:pt x="55" y="206"/>
                        <a:pt x="3" y="247"/>
                      </a:cubicBezTo>
                      <a:cubicBezTo>
                        <a:pt x="2" y="246"/>
                        <a:pt x="1" y="244"/>
                        <a:pt x="0" y="243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2" name="Freeform 148"/>
                <p:cNvSpPr>
                  <a:spLocks/>
                </p:cNvSpPr>
                <p:nvPr/>
              </p:nvSpPr>
              <p:spPr bwMode="auto">
                <a:xfrm flipH="1">
                  <a:off x="2244866" y="3356455"/>
                  <a:ext cx="850294" cy="660126"/>
                </a:xfrm>
                <a:custGeom>
                  <a:avLst/>
                  <a:gdLst>
                    <a:gd name="T0" fmla="*/ 0 w 315"/>
                    <a:gd name="T1" fmla="*/ 242 h 245"/>
                    <a:gd name="T2" fmla="*/ 157 w 315"/>
                    <a:gd name="T3" fmla="*/ 121 h 245"/>
                    <a:gd name="T4" fmla="*/ 313 w 315"/>
                    <a:gd name="T5" fmla="*/ 0 h 245"/>
                    <a:gd name="T6" fmla="*/ 315 w 315"/>
                    <a:gd name="T7" fmla="*/ 5 h 245"/>
                    <a:gd name="T8" fmla="*/ 159 w 315"/>
                    <a:gd name="T9" fmla="*/ 125 h 245"/>
                    <a:gd name="T10" fmla="*/ 3 w 315"/>
                    <a:gd name="T11" fmla="*/ 245 h 245"/>
                    <a:gd name="T12" fmla="*/ 0 w 315"/>
                    <a:gd name="T13" fmla="*/ 242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5" h="245">
                      <a:moveTo>
                        <a:pt x="0" y="242"/>
                      </a:moveTo>
                      <a:cubicBezTo>
                        <a:pt x="52" y="202"/>
                        <a:pt x="104" y="161"/>
                        <a:pt x="157" y="121"/>
                      </a:cubicBezTo>
                      <a:cubicBezTo>
                        <a:pt x="209" y="81"/>
                        <a:pt x="261" y="41"/>
                        <a:pt x="313" y="0"/>
                      </a:cubicBezTo>
                      <a:cubicBezTo>
                        <a:pt x="314" y="2"/>
                        <a:pt x="314" y="3"/>
                        <a:pt x="315" y="5"/>
                      </a:cubicBezTo>
                      <a:cubicBezTo>
                        <a:pt x="263" y="45"/>
                        <a:pt x="211" y="85"/>
                        <a:pt x="159" y="125"/>
                      </a:cubicBezTo>
                      <a:cubicBezTo>
                        <a:pt x="107" y="165"/>
                        <a:pt x="55" y="205"/>
                        <a:pt x="3" y="245"/>
                      </a:cubicBezTo>
                      <a:cubicBezTo>
                        <a:pt x="2" y="244"/>
                        <a:pt x="1" y="243"/>
                        <a:pt x="0" y="242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3" name="Freeform 149"/>
                <p:cNvSpPr>
                  <a:spLocks/>
                </p:cNvSpPr>
                <p:nvPr/>
              </p:nvSpPr>
              <p:spPr bwMode="auto">
                <a:xfrm flipH="1">
                  <a:off x="2236123" y="3373942"/>
                  <a:ext cx="843738" cy="660126"/>
                </a:xfrm>
                <a:custGeom>
                  <a:avLst/>
                  <a:gdLst>
                    <a:gd name="T0" fmla="*/ 0 w 312"/>
                    <a:gd name="T1" fmla="*/ 241 h 244"/>
                    <a:gd name="T2" fmla="*/ 155 w 312"/>
                    <a:gd name="T3" fmla="*/ 121 h 244"/>
                    <a:gd name="T4" fmla="*/ 310 w 312"/>
                    <a:gd name="T5" fmla="*/ 0 h 244"/>
                    <a:gd name="T6" fmla="*/ 312 w 312"/>
                    <a:gd name="T7" fmla="*/ 5 h 244"/>
                    <a:gd name="T8" fmla="*/ 157 w 312"/>
                    <a:gd name="T9" fmla="*/ 124 h 244"/>
                    <a:gd name="T10" fmla="*/ 3 w 312"/>
                    <a:gd name="T11" fmla="*/ 244 h 244"/>
                    <a:gd name="T12" fmla="*/ 0 w 312"/>
                    <a:gd name="T13" fmla="*/ 241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2" h="244">
                      <a:moveTo>
                        <a:pt x="0" y="241"/>
                      </a:moveTo>
                      <a:cubicBezTo>
                        <a:pt x="51" y="201"/>
                        <a:pt x="103" y="161"/>
                        <a:pt x="155" y="121"/>
                      </a:cubicBezTo>
                      <a:cubicBezTo>
                        <a:pt x="207" y="81"/>
                        <a:pt x="258" y="40"/>
                        <a:pt x="310" y="0"/>
                      </a:cubicBezTo>
                      <a:cubicBezTo>
                        <a:pt x="311" y="2"/>
                        <a:pt x="311" y="3"/>
                        <a:pt x="312" y="5"/>
                      </a:cubicBezTo>
                      <a:cubicBezTo>
                        <a:pt x="261" y="45"/>
                        <a:pt x="209" y="85"/>
                        <a:pt x="157" y="124"/>
                      </a:cubicBezTo>
                      <a:cubicBezTo>
                        <a:pt x="106" y="164"/>
                        <a:pt x="54" y="204"/>
                        <a:pt x="3" y="244"/>
                      </a:cubicBezTo>
                      <a:cubicBezTo>
                        <a:pt x="2" y="243"/>
                        <a:pt x="1" y="242"/>
                        <a:pt x="0" y="241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4" name="Freeform 150"/>
                <p:cNvSpPr>
                  <a:spLocks/>
                </p:cNvSpPr>
                <p:nvPr/>
              </p:nvSpPr>
              <p:spPr bwMode="auto">
                <a:xfrm flipH="1">
                  <a:off x="2227379" y="3395800"/>
                  <a:ext cx="837179" cy="653568"/>
                </a:xfrm>
                <a:custGeom>
                  <a:avLst/>
                  <a:gdLst>
                    <a:gd name="T0" fmla="*/ 0 w 310"/>
                    <a:gd name="T1" fmla="*/ 238 h 242"/>
                    <a:gd name="T2" fmla="*/ 154 w 310"/>
                    <a:gd name="T3" fmla="*/ 119 h 242"/>
                    <a:gd name="T4" fmla="*/ 308 w 310"/>
                    <a:gd name="T5" fmla="*/ 0 h 242"/>
                    <a:gd name="T6" fmla="*/ 310 w 310"/>
                    <a:gd name="T7" fmla="*/ 4 h 242"/>
                    <a:gd name="T8" fmla="*/ 157 w 310"/>
                    <a:gd name="T9" fmla="*/ 123 h 242"/>
                    <a:gd name="T10" fmla="*/ 3 w 310"/>
                    <a:gd name="T11" fmla="*/ 242 h 242"/>
                    <a:gd name="T12" fmla="*/ 0 w 310"/>
                    <a:gd name="T13" fmla="*/ 238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0" h="242">
                      <a:moveTo>
                        <a:pt x="0" y="238"/>
                      </a:moveTo>
                      <a:cubicBezTo>
                        <a:pt x="51" y="199"/>
                        <a:pt x="103" y="159"/>
                        <a:pt x="154" y="119"/>
                      </a:cubicBezTo>
                      <a:cubicBezTo>
                        <a:pt x="205" y="79"/>
                        <a:pt x="257" y="39"/>
                        <a:pt x="308" y="0"/>
                      </a:cubicBezTo>
                      <a:cubicBezTo>
                        <a:pt x="309" y="1"/>
                        <a:pt x="310" y="2"/>
                        <a:pt x="310" y="4"/>
                      </a:cubicBezTo>
                      <a:cubicBezTo>
                        <a:pt x="259" y="43"/>
                        <a:pt x="208" y="83"/>
                        <a:pt x="157" y="123"/>
                      </a:cubicBezTo>
                      <a:cubicBezTo>
                        <a:pt x="105" y="162"/>
                        <a:pt x="54" y="202"/>
                        <a:pt x="3" y="242"/>
                      </a:cubicBezTo>
                      <a:cubicBezTo>
                        <a:pt x="2" y="241"/>
                        <a:pt x="1" y="239"/>
                        <a:pt x="0" y="238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5" name="Freeform 151"/>
                <p:cNvSpPr>
                  <a:spLocks/>
                </p:cNvSpPr>
                <p:nvPr/>
              </p:nvSpPr>
              <p:spPr bwMode="auto">
                <a:xfrm flipH="1">
                  <a:off x="2216449" y="3415472"/>
                  <a:ext cx="1272164" cy="985817"/>
                </a:xfrm>
                <a:custGeom>
                  <a:avLst/>
                  <a:gdLst>
                    <a:gd name="T0" fmla="*/ 0 w 471"/>
                    <a:gd name="T1" fmla="*/ 362 h 365"/>
                    <a:gd name="T2" fmla="*/ 234 w 471"/>
                    <a:gd name="T3" fmla="*/ 181 h 365"/>
                    <a:gd name="T4" fmla="*/ 469 w 471"/>
                    <a:gd name="T5" fmla="*/ 0 h 365"/>
                    <a:gd name="T6" fmla="*/ 471 w 471"/>
                    <a:gd name="T7" fmla="*/ 4 h 365"/>
                    <a:gd name="T8" fmla="*/ 237 w 471"/>
                    <a:gd name="T9" fmla="*/ 184 h 365"/>
                    <a:gd name="T10" fmla="*/ 4 w 471"/>
                    <a:gd name="T11" fmla="*/ 365 h 365"/>
                    <a:gd name="T12" fmla="*/ 0 w 471"/>
                    <a:gd name="T13" fmla="*/ 362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71" h="365">
                      <a:moveTo>
                        <a:pt x="0" y="362"/>
                      </a:moveTo>
                      <a:cubicBezTo>
                        <a:pt x="78" y="302"/>
                        <a:pt x="156" y="241"/>
                        <a:pt x="234" y="181"/>
                      </a:cubicBezTo>
                      <a:cubicBezTo>
                        <a:pt x="312" y="121"/>
                        <a:pt x="391" y="60"/>
                        <a:pt x="469" y="0"/>
                      </a:cubicBezTo>
                      <a:cubicBezTo>
                        <a:pt x="469" y="1"/>
                        <a:pt x="470" y="2"/>
                        <a:pt x="471" y="4"/>
                      </a:cubicBezTo>
                      <a:cubicBezTo>
                        <a:pt x="393" y="64"/>
                        <a:pt x="315" y="124"/>
                        <a:pt x="237" y="184"/>
                      </a:cubicBezTo>
                      <a:cubicBezTo>
                        <a:pt x="159" y="245"/>
                        <a:pt x="82" y="305"/>
                        <a:pt x="4" y="365"/>
                      </a:cubicBezTo>
                      <a:cubicBezTo>
                        <a:pt x="3" y="364"/>
                        <a:pt x="1" y="363"/>
                        <a:pt x="0" y="362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6" name="Freeform 152"/>
                <p:cNvSpPr>
                  <a:spLocks/>
                </p:cNvSpPr>
                <p:nvPr/>
              </p:nvSpPr>
              <p:spPr bwMode="auto">
                <a:xfrm flipH="1">
                  <a:off x="2209892" y="3432959"/>
                  <a:ext cx="1263421" cy="981445"/>
                </a:xfrm>
                <a:custGeom>
                  <a:avLst/>
                  <a:gdLst>
                    <a:gd name="T0" fmla="*/ 0 w 468"/>
                    <a:gd name="T1" fmla="*/ 360 h 363"/>
                    <a:gd name="T2" fmla="*/ 233 w 468"/>
                    <a:gd name="T3" fmla="*/ 180 h 363"/>
                    <a:gd name="T4" fmla="*/ 466 w 468"/>
                    <a:gd name="T5" fmla="*/ 0 h 363"/>
                    <a:gd name="T6" fmla="*/ 468 w 468"/>
                    <a:gd name="T7" fmla="*/ 4 h 363"/>
                    <a:gd name="T8" fmla="*/ 236 w 468"/>
                    <a:gd name="T9" fmla="*/ 183 h 363"/>
                    <a:gd name="T10" fmla="*/ 4 w 468"/>
                    <a:gd name="T11" fmla="*/ 363 h 363"/>
                    <a:gd name="T12" fmla="*/ 0 w 468"/>
                    <a:gd name="T13" fmla="*/ 36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68" h="363">
                      <a:moveTo>
                        <a:pt x="0" y="360"/>
                      </a:moveTo>
                      <a:cubicBezTo>
                        <a:pt x="78" y="300"/>
                        <a:pt x="155" y="240"/>
                        <a:pt x="233" y="180"/>
                      </a:cubicBezTo>
                      <a:cubicBezTo>
                        <a:pt x="311" y="120"/>
                        <a:pt x="388" y="60"/>
                        <a:pt x="466" y="0"/>
                      </a:cubicBezTo>
                      <a:cubicBezTo>
                        <a:pt x="466" y="1"/>
                        <a:pt x="467" y="2"/>
                        <a:pt x="468" y="4"/>
                      </a:cubicBezTo>
                      <a:cubicBezTo>
                        <a:pt x="390" y="63"/>
                        <a:pt x="313" y="123"/>
                        <a:pt x="236" y="183"/>
                      </a:cubicBezTo>
                      <a:cubicBezTo>
                        <a:pt x="159" y="243"/>
                        <a:pt x="81" y="303"/>
                        <a:pt x="4" y="363"/>
                      </a:cubicBezTo>
                      <a:cubicBezTo>
                        <a:pt x="3" y="362"/>
                        <a:pt x="2" y="361"/>
                        <a:pt x="0" y="360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7" name="Freeform 153"/>
                <p:cNvSpPr>
                  <a:spLocks/>
                </p:cNvSpPr>
                <p:nvPr/>
              </p:nvSpPr>
              <p:spPr bwMode="auto">
                <a:xfrm flipH="1">
                  <a:off x="3106090" y="4014395"/>
                  <a:ext cx="469957" cy="371594"/>
                </a:xfrm>
                <a:custGeom>
                  <a:avLst/>
                  <a:gdLst>
                    <a:gd name="T0" fmla="*/ 0 w 174"/>
                    <a:gd name="T1" fmla="*/ 115 h 138"/>
                    <a:gd name="T2" fmla="*/ 149 w 174"/>
                    <a:gd name="T3" fmla="*/ 0 h 138"/>
                    <a:gd name="T4" fmla="*/ 174 w 174"/>
                    <a:gd name="T5" fmla="*/ 27 h 138"/>
                    <a:gd name="T6" fmla="*/ 30 w 174"/>
                    <a:gd name="T7" fmla="*/ 138 h 138"/>
                    <a:gd name="T8" fmla="*/ 0 w 174"/>
                    <a:gd name="T9" fmla="*/ 115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4" h="138">
                      <a:moveTo>
                        <a:pt x="0" y="115"/>
                      </a:moveTo>
                      <a:cubicBezTo>
                        <a:pt x="50" y="77"/>
                        <a:pt x="99" y="39"/>
                        <a:pt x="149" y="0"/>
                      </a:cubicBezTo>
                      <a:cubicBezTo>
                        <a:pt x="157" y="9"/>
                        <a:pt x="166" y="18"/>
                        <a:pt x="174" y="27"/>
                      </a:cubicBezTo>
                      <a:cubicBezTo>
                        <a:pt x="126" y="64"/>
                        <a:pt x="78" y="101"/>
                        <a:pt x="30" y="138"/>
                      </a:cubicBezTo>
                      <a:cubicBezTo>
                        <a:pt x="20" y="131"/>
                        <a:pt x="10" y="123"/>
                        <a:pt x="0" y="115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8" name="Freeform 154"/>
                <p:cNvSpPr>
                  <a:spLocks/>
                </p:cNvSpPr>
                <p:nvPr/>
              </p:nvSpPr>
              <p:spPr bwMode="auto">
                <a:xfrm flipH="1">
                  <a:off x="3912669" y="4198006"/>
                  <a:ext cx="321319" cy="249187"/>
                </a:xfrm>
                <a:custGeom>
                  <a:avLst/>
                  <a:gdLst>
                    <a:gd name="T0" fmla="*/ 0 w 119"/>
                    <a:gd name="T1" fmla="*/ 90 h 92"/>
                    <a:gd name="T2" fmla="*/ 116 w 119"/>
                    <a:gd name="T3" fmla="*/ 0 h 92"/>
                    <a:gd name="T4" fmla="*/ 119 w 119"/>
                    <a:gd name="T5" fmla="*/ 3 h 92"/>
                    <a:gd name="T6" fmla="*/ 3 w 119"/>
                    <a:gd name="T7" fmla="*/ 92 h 92"/>
                    <a:gd name="T8" fmla="*/ 0 w 119"/>
                    <a:gd name="T9" fmla="*/ 9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9" h="92">
                      <a:moveTo>
                        <a:pt x="0" y="90"/>
                      </a:moveTo>
                      <a:cubicBezTo>
                        <a:pt x="38" y="60"/>
                        <a:pt x="77" y="30"/>
                        <a:pt x="116" y="0"/>
                      </a:cubicBezTo>
                      <a:cubicBezTo>
                        <a:pt x="117" y="1"/>
                        <a:pt x="118" y="2"/>
                        <a:pt x="119" y="3"/>
                      </a:cubicBezTo>
                      <a:cubicBezTo>
                        <a:pt x="81" y="33"/>
                        <a:pt x="42" y="63"/>
                        <a:pt x="3" y="92"/>
                      </a:cubicBezTo>
                      <a:cubicBezTo>
                        <a:pt x="2" y="92"/>
                        <a:pt x="1" y="91"/>
                        <a:pt x="0" y="90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69" name="Freeform 155"/>
                <p:cNvSpPr>
                  <a:spLocks/>
                </p:cNvSpPr>
                <p:nvPr/>
              </p:nvSpPr>
              <p:spPr bwMode="auto">
                <a:xfrm flipH="1">
                  <a:off x="3897368" y="4211121"/>
                  <a:ext cx="321319" cy="247000"/>
                </a:xfrm>
                <a:custGeom>
                  <a:avLst/>
                  <a:gdLst>
                    <a:gd name="T0" fmla="*/ 0 w 119"/>
                    <a:gd name="T1" fmla="*/ 89 h 91"/>
                    <a:gd name="T2" fmla="*/ 116 w 119"/>
                    <a:gd name="T3" fmla="*/ 0 h 91"/>
                    <a:gd name="T4" fmla="*/ 119 w 119"/>
                    <a:gd name="T5" fmla="*/ 2 h 91"/>
                    <a:gd name="T6" fmla="*/ 4 w 119"/>
                    <a:gd name="T7" fmla="*/ 91 h 91"/>
                    <a:gd name="T8" fmla="*/ 0 w 119"/>
                    <a:gd name="T9" fmla="*/ 89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9" h="91">
                      <a:moveTo>
                        <a:pt x="0" y="89"/>
                      </a:moveTo>
                      <a:cubicBezTo>
                        <a:pt x="39" y="59"/>
                        <a:pt x="77" y="29"/>
                        <a:pt x="116" y="0"/>
                      </a:cubicBezTo>
                      <a:cubicBezTo>
                        <a:pt x="117" y="0"/>
                        <a:pt x="118" y="1"/>
                        <a:pt x="119" y="2"/>
                      </a:cubicBezTo>
                      <a:cubicBezTo>
                        <a:pt x="81" y="32"/>
                        <a:pt x="42" y="61"/>
                        <a:pt x="4" y="91"/>
                      </a:cubicBezTo>
                      <a:cubicBezTo>
                        <a:pt x="2" y="91"/>
                        <a:pt x="1" y="90"/>
                        <a:pt x="0" y="89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70" name="Freeform 156"/>
                <p:cNvSpPr>
                  <a:spLocks/>
                </p:cNvSpPr>
                <p:nvPr/>
              </p:nvSpPr>
              <p:spPr bwMode="auto">
                <a:xfrm flipH="1">
                  <a:off x="3879881" y="4222051"/>
                  <a:ext cx="321319" cy="247000"/>
                </a:xfrm>
                <a:custGeom>
                  <a:avLst/>
                  <a:gdLst>
                    <a:gd name="T0" fmla="*/ 0 w 119"/>
                    <a:gd name="T1" fmla="*/ 89 h 91"/>
                    <a:gd name="T2" fmla="*/ 116 w 119"/>
                    <a:gd name="T3" fmla="*/ 0 h 91"/>
                    <a:gd name="T4" fmla="*/ 119 w 119"/>
                    <a:gd name="T5" fmla="*/ 2 h 91"/>
                    <a:gd name="T6" fmla="*/ 4 w 119"/>
                    <a:gd name="T7" fmla="*/ 91 h 91"/>
                    <a:gd name="T8" fmla="*/ 0 w 119"/>
                    <a:gd name="T9" fmla="*/ 89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9" h="91">
                      <a:moveTo>
                        <a:pt x="0" y="89"/>
                      </a:moveTo>
                      <a:cubicBezTo>
                        <a:pt x="39" y="59"/>
                        <a:pt x="77" y="30"/>
                        <a:pt x="116" y="0"/>
                      </a:cubicBezTo>
                      <a:cubicBezTo>
                        <a:pt x="117" y="1"/>
                        <a:pt x="118" y="1"/>
                        <a:pt x="119" y="2"/>
                      </a:cubicBezTo>
                      <a:cubicBezTo>
                        <a:pt x="80" y="32"/>
                        <a:pt x="42" y="61"/>
                        <a:pt x="4" y="91"/>
                      </a:cubicBezTo>
                      <a:cubicBezTo>
                        <a:pt x="3" y="90"/>
                        <a:pt x="2" y="90"/>
                        <a:pt x="0" y="89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71" name="Freeform 157"/>
                <p:cNvSpPr>
                  <a:spLocks/>
                </p:cNvSpPr>
                <p:nvPr/>
              </p:nvSpPr>
              <p:spPr bwMode="auto">
                <a:xfrm flipH="1">
                  <a:off x="3866766" y="4232979"/>
                  <a:ext cx="316947" cy="244815"/>
                </a:xfrm>
                <a:custGeom>
                  <a:avLst/>
                  <a:gdLst>
                    <a:gd name="T0" fmla="*/ 0 w 117"/>
                    <a:gd name="T1" fmla="*/ 89 h 91"/>
                    <a:gd name="T2" fmla="*/ 114 w 117"/>
                    <a:gd name="T3" fmla="*/ 0 h 91"/>
                    <a:gd name="T4" fmla="*/ 117 w 117"/>
                    <a:gd name="T5" fmla="*/ 2 h 91"/>
                    <a:gd name="T6" fmla="*/ 3 w 117"/>
                    <a:gd name="T7" fmla="*/ 91 h 91"/>
                    <a:gd name="T8" fmla="*/ 0 w 117"/>
                    <a:gd name="T9" fmla="*/ 89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91">
                      <a:moveTo>
                        <a:pt x="0" y="89"/>
                      </a:moveTo>
                      <a:cubicBezTo>
                        <a:pt x="38" y="59"/>
                        <a:pt x="76" y="29"/>
                        <a:pt x="114" y="0"/>
                      </a:cubicBezTo>
                      <a:cubicBezTo>
                        <a:pt x="115" y="1"/>
                        <a:pt x="116" y="1"/>
                        <a:pt x="117" y="2"/>
                      </a:cubicBezTo>
                      <a:cubicBezTo>
                        <a:pt x="79" y="32"/>
                        <a:pt x="41" y="61"/>
                        <a:pt x="3" y="91"/>
                      </a:cubicBezTo>
                      <a:cubicBezTo>
                        <a:pt x="2" y="90"/>
                        <a:pt x="1" y="89"/>
                        <a:pt x="0" y="89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72" name="Freeform 158"/>
                <p:cNvSpPr>
                  <a:spLocks/>
                </p:cNvSpPr>
                <p:nvPr/>
              </p:nvSpPr>
              <p:spPr bwMode="auto">
                <a:xfrm flipH="1">
                  <a:off x="3851464" y="4243909"/>
                  <a:ext cx="314762" cy="242629"/>
                </a:xfrm>
                <a:custGeom>
                  <a:avLst/>
                  <a:gdLst>
                    <a:gd name="T0" fmla="*/ 0 w 117"/>
                    <a:gd name="T1" fmla="*/ 88 h 90"/>
                    <a:gd name="T2" fmla="*/ 114 w 117"/>
                    <a:gd name="T3" fmla="*/ 0 h 90"/>
                    <a:gd name="T4" fmla="*/ 117 w 117"/>
                    <a:gd name="T5" fmla="*/ 2 h 90"/>
                    <a:gd name="T6" fmla="*/ 3 w 117"/>
                    <a:gd name="T7" fmla="*/ 90 h 90"/>
                    <a:gd name="T8" fmla="*/ 0 w 117"/>
                    <a:gd name="T9" fmla="*/ 88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90">
                      <a:moveTo>
                        <a:pt x="0" y="88"/>
                      </a:moveTo>
                      <a:cubicBezTo>
                        <a:pt x="38" y="59"/>
                        <a:pt x="76" y="29"/>
                        <a:pt x="114" y="0"/>
                      </a:cubicBezTo>
                      <a:cubicBezTo>
                        <a:pt x="115" y="1"/>
                        <a:pt x="116" y="1"/>
                        <a:pt x="117" y="2"/>
                      </a:cubicBezTo>
                      <a:cubicBezTo>
                        <a:pt x="79" y="32"/>
                        <a:pt x="41" y="61"/>
                        <a:pt x="3" y="90"/>
                      </a:cubicBezTo>
                      <a:cubicBezTo>
                        <a:pt x="2" y="89"/>
                        <a:pt x="1" y="89"/>
                        <a:pt x="0" y="88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73" name="Freeform 159"/>
                <p:cNvSpPr>
                  <a:spLocks/>
                </p:cNvSpPr>
                <p:nvPr/>
              </p:nvSpPr>
              <p:spPr bwMode="auto">
                <a:xfrm flipH="1">
                  <a:off x="3833979" y="4254838"/>
                  <a:ext cx="316947" cy="242629"/>
                </a:xfrm>
                <a:custGeom>
                  <a:avLst/>
                  <a:gdLst>
                    <a:gd name="T0" fmla="*/ 0 w 117"/>
                    <a:gd name="T1" fmla="*/ 88 h 90"/>
                    <a:gd name="T2" fmla="*/ 114 w 117"/>
                    <a:gd name="T3" fmla="*/ 0 h 90"/>
                    <a:gd name="T4" fmla="*/ 117 w 117"/>
                    <a:gd name="T5" fmla="*/ 2 h 90"/>
                    <a:gd name="T6" fmla="*/ 4 w 117"/>
                    <a:gd name="T7" fmla="*/ 90 h 90"/>
                    <a:gd name="T8" fmla="*/ 0 w 117"/>
                    <a:gd name="T9" fmla="*/ 88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90">
                      <a:moveTo>
                        <a:pt x="0" y="88"/>
                      </a:moveTo>
                      <a:cubicBezTo>
                        <a:pt x="38" y="59"/>
                        <a:pt x="76" y="29"/>
                        <a:pt x="114" y="0"/>
                      </a:cubicBezTo>
                      <a:cubicBezTo>
                        <a:pt x="115" y="1"/>
                        <a:pt x="116" y="2"/>
                        <a:pt x="117" y="2"/>
                      </a:cubicBezTo>
                      <a:cubicBezTo>
                        <a:pt x="79" y="31"/>
                        <a:pt x="41" y="61"/>
                        <a:pt x="4" y="90"/>
                      </a:cubicBezTo>
                      <a:cubicBezTo>
                        <a:pt x="2" y="89"/>
                        <a:pt x="1" y="88"/>
                        <a:pt x="0" y="88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74" name="Freeform 160"/>
                <p:cNvSpPr>
                  <a:spLocks/>
                </p:cNvSpPr>
                <p:nvPr/>
              </p:nvSpPr>
              <p:spPr bwMode="auto">
                <a:xfrm flipH="1">
                  <a:off x="3820862" y="4265768"/>
                  <a:ext cx="314762" cy="240443"/>
                </a:xfrm>
                <a:custGeom>
                  <a:avLst/>
                  <a:gdLst>
                    <a:gd name="T0" fmla="*/ 0 w 116"/>
                    <a:gd name="T1" fmla="*/ 87 h 89"/>
                    <a:gd name="T2" fmla="*/ 113 w 116"/>
                    <a:gd name="T3" fmla="*/ 0 h 89"/>
                    <a:gd name="T4" fmla="*/ 116 w 116"/>
                    <a:gd name="T5" fmla="*/ 2 h 89"/>
                    <a:gd name="T6" fmla="*/ 4 w 116"/>
                    <a:gd name="T7" fmla="*/ 89 h 89"/>
                    <a:gd name="T8" fmla="*/ 0 w 116"/>
                    <a:gd name="T9" fmla="*/ 87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6" h="89">
                      <a:moveTo>
                        <a:pt x="0" y="87"/>
                      </a:moveTo>
                      <a:cubicBezTo>
                        <a:pt x="38" y="58"/>
                        <a:pt x="75" y="29"/>
                        <a:pt x="113" y="0"/>
                      </a:cubicBezTo>
                      <a:cubicBezTo>
                        <a:pt x="114" y="1"/>
                        <a:pt x="115" y="2"/>
                        <a:pt x="116" y="2"/>
                      </a:cubicBezTo>
                      <a:cubicBezTo>
                        <a:pt x="79" y="31"/>
                        <a:pt x="41" y="60"/>
                        <a:pt x="4" y="89"/>
                      </a:cubicBezTo>
                      <a:cubicBezTo>
                        <a:pt x="3" y="89"/>
                        <a:pt x="1" y="88"/>
                        <a:pt x="0" y="87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75" name="Freeform 161"/>
                <p:cNvSpPr>
                  <a:spLocks/>
                </p:cNvSpPr>
                <p:nvPr/>
              </p:nvSpPr>
              <p:spPr bwMode="auto">
                <a:xfrm flipH="1">
                  <a:off x="3768402" y="4302927"/>
                  <a:ext cx="306019" cy="238257"/>
                </a:xfrm>
                <a:custGeom>
                  <a:avLst/>
                  <a:gdLst>
                    <a:gd name="T0" fmla="*/ 0 w 114"/>
                    <a:gd name="T1" fmla="*/ 86 h 88"/>
                    <a:gd name="T2" fmla="*/ 111 w 114"/>
                    <a:gd name="T3" fmla="*/ 0 h 88"/>
                    <a:gd name="T4" fmla="*/ 114 w 114"/>
                    <a:gd name="T5" fmla="*/ 2 h 88"/>
                    <a:gd name="T6" fmla="*/ 3 w 114"/>
                    <a:gd name="T7" fmla="*/ 88 h 88"/>
                    <a:gd name="T8" fmla="*/ 0 w 114"/>
                    <a:gd name="T9" fmla="*/ 8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88">
                      <a:moveTo>
                        <a:pt x="0" y="86"/>
                      </a:moveTo>
                      <a:cubicBezTo>
                        <a:pt x="37" y="57"/>
                        <a:pt x="74" y="29"/>
                        <a:pt x="111" y="0"/>
                      </a:cubicBezTo>
                      <a:cubicBezTo>
                        <a:pt x="112" y="1"/>
                        <a:pt x="113" y="2"/>
                        <a:pt x="114" y="2"/>
                      </a:cubicBezTo>
                      <a:cubicBezTo>
                        <a:pt x="77" y="31"/>
                        <a:pt x="40" y="59"/>
                        <a:pt x="3" y="88"/>
                      </a:cubicBezTo>
                      <a:cubicBezTo>
                        <a:pt x="2" y="87"/>
                        <a:pt x="1" y="87"/>
                        <a:pt x="0" y="86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76" name="Freeform 162"/>
                <p:cNvSpPr>
                  <a:spLocks/>
                </p:cNvSpPr>
                <p:nvPr/>
              </p:nvSpPr>
              <p:spPr bwMode="auto">
                <a:xfrm flipH="1">
                  <a:off x="3753102" y="4313856"/>
                  <a:ext cx="306019" cy="236072"/>
                </a:xfrm>
                <a:custGeom>
                  <a:avLst/>
                  <a:gdLst>
                    <a:gd name="T0" fmla="*/ 0 w 113"/>
                    <a:gd name="T1" fmla="*/ 85 h 87"/>
                    <a:gd name="T2" fmla="*/ 110 w 113"/>
                    <a:gd name="T3" fmla="*/ 0 h 87"/>
                    <a:gd name="T4" fmla="*/ 113 w 113"/>
                    <a:gd name="T5" fmla="*/ 2 h 87"/>
                    <a:gd name="T6" fmla="*/ 3 w 113"/>
                    <a:gd name="T7" fmla="*/ 87 h 87"/>
                    <a:gd name="T8" fmla="*/ 0 w 113"/>
                    <a:gd name="T9" fmla="*/ 85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3" h="87">
                      <a:moveTo>
                        <a:pt x="0" y="85"/>
                      </a:moveTo>
                      <a:cubicBezTo>
                        <a:pt x="37" y="57"/>
                        <a:pt x="73" y="29"/>
                        <a:pt x="110" y="0"/>
                      </a:cubicBezTo>
                      <a:cubicBezTo>
                        <a:pt x="111" y="1"/>
                        <a:pt x="112" y="1"/>
                        <a:pt x="113" y="2"/>
                      </a:cubicBezTo>
                      <a:cubicBezTo>
                        <a:pt x="76" y="31"/>
                        <a:pt x="40" y="59"/>
                        <a:pt x="3" y="87"/>
                      </a:cubicBezTo>
                      <a:cubicBezTo>
                        <a:pt x="2" y="87"/>
                        <a:pt x="1" y="86"/>
                        <a:pt x="0" y="85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77" name="Freeform 163"/>
                <p:cNvSpPr>
                  <a:spLocks/>
                </p:cNvSpPr>
                <p:nvPr/>
              </p:nvSpPr>
              <p:spPr bwMode="auto">
                <a:xfrm flipH="1">
                  <a:off x="3739987" y="4324785"/>
                  <a:ext cx="303832" cy="236072"/>
                </a:xfrm>
                <a:custGeom>
                  <a:avLst/>
                  <a:gdLst>
                    <a:gd name="T0" fmla="*/ 0 w 112"/>
                    <a:gd name="T1" fmla="*/ 85 h 87"/>
                    <a:gd name="T2" fmla="*/ 109 w 112"/>
                    <a:gd name="T3" fmla="*/ 0 h 87"/>
                    <a:gd name="T4" fmla="*/ 112 w 112"/>
                    <a:gd name="T5" fmla="*/ 2 h 87"/>
                    <a:gd name="T6" fmla="*/ 3 w 112"/>
                    <a:gd name="T7" fmla="*/ 87 h 87"/>
                    <a:gd name="T8" fmla="*/ 0 w 112"/>
                    <a:gd name="T9" fmla="*/ 85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87">
                      <a:moveTo>
                        <a:pt x="0" y="85"/>
                      </a:moveTo>
                      <a:cubicBezTo>
                        <a:pt x="36" y="57"/>
                        <a:pt x="73" y="28"/>
                        <a:pt x="109" y="0"/>
                      </a:cubicBezTo>
                      <a:cubicBezTo>
                        <a:pt x="110" y="1"/>
                        <a:pt x="111" y="1"/>
                        <a:pt x="112" y="2"/>
                      </a:cubicBezTo>
                      <a:cubicBezTo>
                        <a:pt x="76" y="30"/>
                        <a:pt x="39" y="58"/>
                        <a:pt x="3" y="87"/>
                      </a:cubicBezTo>
                      <a:cubicBezTo>
                        <a:pt x="2" y="86"/>
                        <a:pt x="1" y="85"/>
                        <a:pt x="0" y="85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78" name="Freeform 164"/>
                <p:cNvSpPr>
                  <a:spLocks/>
                </p:cNvSpPr>
                <p:nvPr/>
              </p:nvSpPr>
              <p:spPr bwMode="auto">
                <a:xfrm flipH="1">
                  <a:off x="3726872" y="4335715"/>
                  <a:ext cx="301647" cy="231700"/>
                </a:xfrm>
                <a:custGeom>
                  <a:avLst/>
                  <a:gdLst>
                    <a:gd name="T0" fmla="*/ 0 w 112"/>
                    <a:gd name="T1" fmla="*/ 84 h 86"/>
                    <a:gd name="T2" fmla="*/ 110 w 112"/>
                    <a:gd name="T3" fmla="*/ 0 h 86"/>
                    <a:gd name="T4" fmla="*/ 112 w 112"/>
                    <a:gd name="T5" fmla="*/ 2 h 86"/>
                    <a:gd name="T6" fmla="*/ 3 w 112"/>
                    <a:gd name="T7" fmla="*/ 86 h 86"/>
                    <a:gd name="T8" fmla="*/ 0 w 112"/>
                    <a:gd name="T9" fmla="*/ 84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86">
                      <a:moveTo>
                        <a:pt x="0" y="84"/>
                      </a:moveTo>
                      <a:cubicBezTo>
                        <a:pt x="37" y="56"/>
                        <a:pt x="73" y="28"/>
                        <a:pt x="110" y="0"/>
                      </a:cubicBezTo>
                      <a:cubicBezTo>
                        <a:pt x="111" y="0"/>
                        <a:pt x="111" y="1"/>
                        <a:pt x="112" y="2"/>
                      </a:cubicBezTo>
                      <a:cubicBezTo>
                        <a:pt x="76" y="30"/>
                        <a:pt x="40" y="58"/>
                        <a:pt x="3" y="86"/>
                      </a:cubicBezTo>
                      <a:cubicBezTo>
                        <a:pt x="2" y="85"/>
                        <a:pt x="1" y="85"/>
                        <a:pt x="0" y="84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79" name="Freeform 165"/>
                <p:cNvSpPr>
                  <a:spLocks/>
                </p:cNvSpPr>
                <p:nvPr/>
              </p:nvSpPr>
              <p:spPr bwMode="auto">
                <a:xfrm flipH="1">
                  <a:off x="3711570" y="4344458"/>
                  <a:ext cx="301647" cy="231700"/>
                </a:xfrm>
                <a:custGeom>
                  <a:avLst/>
                  <a:gdLst>
                    <a:gd name="T0" fmla="*/ 0 w 112"/>
                    <a:gd name="T1" fmla="*/ 84 h 86"/>
                    <a:gd name="T2" fmla="*/ 109 w 112"/>
                    <a:gd name="T3" fmla="*/ 0 h 86"/>
                    <a:gd name="T4" fmla="*/ 112 w 112"/>
                    <a:gd name="T5" fmla="*/ 2 h 86"/>
                    <a:gd name="T6" fmla="*/ 3 w 112"/>
                    <a:gd name="T7" fmla="*/ 86 h 86"/>
                    <a:gd name="T8" fmla="*/ 0 w 112"/>
                    <a:gd name="T9" fmla="*/ 84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86">
                      <a:moveTo>
                        <a:pt x="0" y="84"/>
                      </a:moveTo>
                      <a:cubicBezTo>
                        <a:pt x="36" y="56"/>
                        <a:pt x="72" y="28"/>
                        <a:pt x="109" y="0"/>
                      </a:cubicBezTo>
                      <a:cubicBezTo>
                        <a:pt x="110" y="1"/>
                        <a:pt x="111" y="2"/>
                        <a:pt x="112" y="2"/>
                      </a:cubicBezTo>
                      <a:cubicBezTo>
                        <a:pt x="75" y="30"/>
                        <a:pt x="39" y="58"/>
                        <a:pt x="3" y="86"/>
                      </a:cubicBezTo>
                      <a:cubicBezTo>
                        <a:pt x="2" y="86"/>
                        <a:pt x="1" y="85"/>
                        <a:pt x="0" y="84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80" name="Freeform 166"/>
                <p:cNvSpPr>
                  <a:spLocks/>
                </p:cNvSpPr>
                <p:nvPr/>
              </p:nvSpPr>
              <p:spPr bwMode="auto">
                <a:xfrm flipH="1">
                  <a:off x="3696270" y="4355387"/>
                  <a:ext cx="301647" cy="229513"/>
                </a:xfrm>
                <a:custGeom>
                  <a:avLst/>
                  <a:gdLst>
                    <a:gd name="T0" fmla="*/ 0 w 111"/>
                    <a:gd name="T1" fmla="*/ 84 h 85"/>
                    <a:gd name="T2" fmla="*/ 108 w 111"/>
                    <a:gd name="T3" fmla="*/ 0 h 85"/>
                    <a:gd name="T4" fmla="*/ 111 w 111"/>
                    <a:gd name="T5" fmla="*/ 2 h 85"/>
                    <a:gd name="T6" fmla="*/ 3 w 111"/>
                    <a:gd name="T7" fmla="*/ 85 h 85"/>
                    <a:gd name="T8" fmla="*/ 0 w 111"/>
                    <a:gd name="T9" fmla="*/ 84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85">
                      <a:moveTo>
                        <a:pt x="0" y="84"/>
                      </a:moveTo>
                      <a:cubicBezTo>
                        <a:pt x="36" y="56"/>
                        <a:pt x="72" y="28"/>
                        <a:pt x="108" y="0"/>
                      </a:cubicBezTo>
                      <a:cubicBezTo>
                        <a:pt x="109" y="1"/>
                        <a:pt x="110" y="1"/>
                        <a:pt x="111" y="2"/>
                      </a:cubicBezTo>
                      <a:cubicBezTo>
                        <a:pt x="75" y="30"/>
                        <a:pt x="39" y="58"/>
                        <a:pt x="3" y="85"/>
                      </a:cubicBezTo>
                      <a:cubicBezTo>
                        <a:pt x="2" y="85"/>
                        <a:pt x="1" y="84"/>
                        <a:pt x="0" y="84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81" name="Freeform 167"/>
                <p:cNvSpPr>
                  <a:spLocks/>
                </p:cNvSpPr>
                <p:nvPr/>
              </p:nvSpPr>
              <p:spPr bwMode="auto">
                <a:xfrm flipH="1">
                  <a:off x="3683155" y="4366317"/>
                  <a:ext cx="299461" cy="229513"/>
                </a:xfrm>
                <a:custGeom>
                  <a:avLst/>
                  <a:gdLst>
                    <a:gd name="T0" fmla="*/ 0 w 111"/>
                    <a:gd name="T1" fmla="*/ 83 h 85"/>
                    <a:gd name="T2" fmla="*/ 108 w 111"/>
                    <a:gd name="T3" fmla="*/ 0 h 85"/>
                    <a:gd name="T4" fmla="*/ 111 w 111"/>
                    <a:gd name="T5" fmla="*/ 2 h 85"/>
                    <a:gd name="T6" fmla="*/ 3 w 111"/>
                    <a:gd name="T7" fmla="*/ 85 h 85"/>
                    <a:gd name="T8" fmla="*/ 0 w 111"/>
                    <a:gd name="T9" fmla="*/ 83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85">
                      <a:moveTo>
                        <a:pt x="0" y="83"/>
                      </a:moveTo>
                      <a:cubicBezTo>
                        <a:pt x="36" y="55"/>
                        <a:pt x="72" y="27"/>
                        <a:pt x="108" y="0"/>
                      </a:cubicBezTo>
                      <a:cubicBezTo>
                        <a:pt x="109" y="0"/>
                        <a:pt x="110" y="1"/>
                        <a:pt x="111" y="2"/>
                      </a:cubicBezTo>
                      <a:cubicBezTo>
                        <a:pt x="75" y="29"/>
                        <a:pt x="39" y="57"/>
                        <a:pt x="3" y="85"/>
                      </a:cubicBezTo>
                      <a:cubicBezTo>
                        <a:pt x="2" y="84"/>
                        <a:pt x="1" y="84"/>
                        <a:pt x="0" y="83"/>
                      </a:cubicBezTo>
                      <a:close/>
                    </a:path>
                  </a:pathLst>
                </a:custGeom>
                <a:solidFill>
                  <a:srgbClr val="BBBD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82" name="Freeform 168"/>
                <p:cNvSpPr>
                  <a:spLocks/>
                </p:cNvSpPr>
                <p:nvPr/>
              </p:nvSpPr>
              <p:spPr bwMode="auto">
                <a:xfrm flipH="1">
                  <a:off x="596736" y="3592526"/>
                  <a:ext cx="1363970" cy="1248119"/>
                </a:xfrm>
                <a:custGeom>
                  <a:avLst/>
                  <a:gdLst>
                    <a:gd name="T0" fmla="*/ 217 w 505"/>
                    <a:gd name="T1" fmla="*/ 333 h 462"/>
                    <a:gd name="T2" fmla="*/ 273 w 505"/>
                    <a:gd name="T3" fmla="*/ 376 h 462"/>
                    <a:gd name="T4" fmla="*/ 177 w 505"/>
                    <a:gd name="T5" fmla="*/ 368 h 462"/>
                    <a:gd name="T6" fmla="*/ 130 w 505"/>
                    <a:gd name="T7" fmla="*/ 422 h 462"/>
                    <a:gd name="T8" fmla="*/ 350 w 505"/>
                    <a:gd name="T9" fmla="*/ 457 h 462"/>
                    <a:gd name="T10" fmla="*/ 447 w 505"/>
                    <a:gd name="T11" fmla="*/ 402 h 462"/>
                    <a:gd name="T12" fmla="*/ 397 w 505"/>
                    <a:gd name="T13" fmla="*/ 176 h 462"/>
                    <a:gd name="T14" fmla="*/ 273 w 505"/>
                    <a:gd name="T15" fmla="*/ 31 h 462"/>
                    <a:gd name="T16" fmla="*/ 230 w 505"/>
                    <a:gd name="T17" fmla="*/ 69 h 462"/>
                    <a:gd name="T18" fmla="*/ 318 w 505"/>
                    <a:gd name="T19" fmla="*/ 170 h 462"/>
                    <a:gd name="T20" fmla="*/ 309 w 505"/>
                    <a:gd name="T21" fmla="*/ 172 h 462"/>
                    <a:gd name="T22" fmla="*/ 180 w 505"/>
                    <a:gd name="T23" fmla="*/ 49 h 462"/>
                    <a:gd name="T24" fmla="*/ 140 w 505"/>
                    <a:gd name="T25" fmla="*/ 89 h 462"/>
                    <a:gd name="T26" fmla="*/ 258 w 505"/>
                    <a:gd name="T27" fmla="*/ 204 h 462"/>
                    <a:gd name="T28" fmla="*/ 254 w 505"/>
                    <a:gd name="T29" fmla="*/ 209 h 462"/>
                    <a:gd name="T30" fmla="*/ 108 w 505"/>
                    <a:gd name="T31" fmla="*/ 89 h 462"/>
                    <a:gd name="T32" fmla="*/ 71 w 505"/>
                    <a:gd name="T33" fmla="*/ 133 h 462"/>
                    <a:gd name="T34" fmla="*/ 228 w 505"/>
                    <a:gd name="T35" fmla="*/ 261 h 462"/>
                    <a:gd name="T36" fmla="*/ 227 w 505"/>
                    <a:gd name="T37" fmla="*/ 270 h 462"/>
                    <a:gd name="T38" fmla="*/ 63 w 505"/>
                    <a:gd name="T39" fmla="*/ 162 h 462"/>
                    <a:gd name="T40" fmla="*/ 32 w 505"/>
                    <a:gd name="T41" fmla="*/ 210 h 462"/>
                    <a:gd name="T42" fmla="*/ 217 w 505"/>
                    <a:gd name="T43" fmla="*/ 333 h 4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05" h="462">
                      <a:moveTo>
                        <a:pt x="217" y="333"/>
                      </a:moveTo>
                      <a:cubicBezTo>
                        <a:pt x="233" y="344"/>
                        <a:pt x="251" y="359"/>
                        <a:pt x="273" y="376"/>
                      </a:cubicBezTo>
                      <a:cubicBezTo>
                        <a:pt x="177" y="368"/>
                        <a:pt x="177" y="368"/>
                        <a:pt x="177" y="368"/>
                      </a:cubicBezTo>
                      <a:cubicBezTo>
                        <a:pt x="135" y="365"/>
                        <a:pt x="124" y="403"/>
                        <a:pt x="130" y="422"/>
                      </a:cubicBezTo>
                      <a:cubicBezTo>
                        <a:pt x="350" y="457"/>
                        <a:pt x="350" y="457"/>
                        <a:pt x="350" y="457"/>
                      </a:cubicBezTo>
                      <a:cubicBezTo>
                        <a:pt x="381" y="462"/>
                        <a:pt x="420" y="435"/>
                        <a:pt x="447" y="402"/>
                      </a:cubicBezTo>
                      <a:cubicBezTo>
                        <a:pt x="505" y="333"/>
                        <a:pt x="493" y="254"/>
                        <a:pt x="397" y="176"/>
                      </a:cubicBezTo>
                      <a:cubicBezTo>
                        <a:pt x="273" y="31"/>
                        <a:pt x="273" y="31"/>
                        <a:pt x="273" y="31"/>
                      </a:cubicBezTo>
                      <a:cubicBezTo>
                        <a:pt x="246" y="0"/>
                        <a:pt x="203" y="38"/>
                        <a:pt x="230" y="69"/>
                      </a:cubicBezTo>
                      <a:cubicBezTo>
                        <a:pt x="318" y="170"/>
                        <a:pt x="318" y="170"/>
                        <a:pt x="318" y="170"/>
                      </a:cubicBezTo>
                      <a:cubicBezTo>
                        <a:pt x="315" y="170"/>
                        <a:pt x="312" y="171"/>
                        <a:pt x="309" y="172"/>
                      </a:cubicBezTo>
                      <a:cubicBezTo>
                        <a:pt x="180" y="49"/>
                        <a:pt x="180" y="49"/>
                        <a:pt x="180" y="49"/>
                      </a:cubicBezTo>
                      <a:cubicBezTo>
                        <a:pt x="151" y="20"/>
                        <a:pt x="115" y="65"/>
                        <a:pt x="140" y="89"/>
                      </a:cubicBezTo>
                      <a:cubicBezTo>
                        <a:pt x="258" y="204"/>
                        <a:pt x="258" y="204"/>
                        <a:pt x="258" y="204"/>
                      </a:cubicBezTo>
                      <a:cubicBezTo>
                        <a:pt x="257" y="205"/>
                        <a:pt x="255" y="208"/>
                        <a:pt x="254" y="209"/>
                      </a:cubicBezTo>
                      <a:cubicBezTo>
                        <a:pt x="108" y="89"/>
                        <a:pt x="108" y="89"/>
                        <a:pt x="108" y="89"/>
                      </a:cubicBezTo>
                      <a:cubicBezTo>
                        <a:pt x="78" y="65"/>
                        <a:pt x="42" y="110"/>
                        <a:pt x="71" y="133"/>
                      </a:cubicBezTo>
                      <a:cubicBezTo>
                        <a:pt x="228" y="261"/>
                        <a:pt x="228" y="261"/>
                        <a:pt x="228" y="261"/>
                      </a:cubicBezTo>
                      <a:cubicBezTo>
                        <a:pt x="227" y="264"/>
                        <a:pt x="227" y="267"/>
                        <a:pt x="227" y="270"/>
                      </a:cubicBezTo>
                      <a:cubicBezTo>
                        <a:pt x="63" y="162"/>
                        <a:pt x="63" y="162"/>
                        <a:pt x="63" y="162"/>
                      </a:cubicBezTo>
                      <a:cubicBezTo>
                        <a:pt x="32" y="141"/>
                        <a:pt x="0" y="188"/>
                        <a:pt x="32" y="210"/>
                      </a:cubicBezTo>
                      <a:lnTo>
                        <a:pt x="217" y="333"/>
                      </a:lnTo>
                      <a:close/>
                    </a:path>
                  </a:pathLst>
                </a:custGeom>
                <a:solidFill>
                  <a:srgbClr val="FCDA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83" name="Freeform 169"/>
                <p:cNvSpPr>
                  <a:spLocks/>
                </p:cNvSpPr>
                <p:nvPr/>
              </p:nvSpPr>
              <p:spPr bwMode="auto">
                <a:xfrm flipH="1">
                  <a:off x="0" y="4259210"/>
                  <a:ext cx="959587" cy="1259049"/>
                </a:xfrm>
                <a:custGeom>
                  <a:avLst/>
                  <a:gdLst>
                    <a:gd name="T0" fmla="*/ 129 w 355"/>
                    <a:gd name="T1" fmla="*/ 0 h 466"/>
                    <a:gd name="T2" fmla="*/ 4 w 355"/>
                    <a:gd name="T3" fmla="*/ 226 h 466"/>
                    <a:gd name="T4" fmla="*/ 355 w 355"/>
                    <a:gd name="T5" fmla="*/ 466 h 466"/>
                    <a:gd name="T6" fmla="*/ 355 w 355"/>
                    <a:gd name="T7" fmla="*/ 154 h 466"/>
                    <a:gd name="T8" fmla="*/ 129 w 355"/>
                    <a:gd name="T9" fmla="*/ 0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5" h="466">
                      <a:moveTo>
                        <a:pt x="129" y="0"/>
                      </a:moveTo>
                      <a:cubicBezTo>
                        <a:pt x="129" y="0"/>
                        <a:pt x="10" y="234"/>
                        <a:pt x="4" y="226"/>
                      </a:cubicBezTo>
                      <a:cubicBezTo>
                        <a:pt x="0" y="220"/>
                        <a:pt x="218" y="371"/>
                        <a:pt x="355" y="466"/>
                      </a:cubicBezTo>
                      <a:cubicBezTo>
                        <a:pt x="355" y="154"/>
                        <a:pt x="355" y="154"/>
                        <a:pt x="355" y="154"/>
                      </a:cubicBezTo>
                      <a:lnTo>
                        <a:pt x="129" y="0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84" name="Freeform 170"/>
                <p:cNvSpPr>
                  <a:spLocks/>
                </p:cNvSpPr>
                <p:nvPr/>
              </p:nvSpPr>
              <p:spPr bwMode="auto">
                <a:xfrm flipH="1">
                  <a:off x="0" y="4569600"/>
                  <a:ext cx="957402" cy="950844"/>
                </a:xfrm>
                <a:custGeom>
                  <a:avLst/>
                  <a:gdLst>
                    <a:gd name="T0" fmla="*/ 68 w 354"/>
                    <a:gd name="T1" fmla="*/ 0 h 352"/>
                    <a:gd name="T2" fmla="*/ 3 w 354"/>
                    <a:gd name="T3" fmla="*/ 111 h 352"/>
                    <a:gd name="T4" fmla="*/ 354 w 354"/>
                    <a:gd name="T5" fmla="*/ 352 h 352"/>
                    <a:gd name="T6" fmla="*/ 354 w 354"/>
                    <a:gd name="T7" fmla="*/ 196 h 352"/>
                    <a:gd name="T8" fmla="*/ 68 w 354"/>
                    <a:gd name="T9" fmla="*/ 0 h 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4" h="352">
                      <a:moveTo>
                        <a:pt x="68" y="0"/>
                      </a:moveTo>
                      <a:cubicBezTo>
                        <a:pt x="38" y="57"/>
                        <a:pt x="8" y="117"/>
                        <a:pt x="3" y="111"/>
                      </a:cubicBezTo>
                      <a:cubicBezTo>
                        <a:pt x="0" y="107"/>
                        <a:pt x="217" y="257"/>
                        <a:pt x="354" y="352"/>
                      </a:cubicBezTo>
                      <a:cubicBezTo>
                        <a:pt x="354" y="196"/>
                        <a:pt x="354" y="196"/>
                        <a:pt x="354" y="196"/>
                      </a:cubicBez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85" name="Freeform 171"/>
                <p:cNvSpPr>
                  <a:spLocks/>
                </p:cNvSpPr>
                <p:nvPr/>
              </p:nvSpPr>
              <p:spPr bwMode="auto">
                <a:xfrm flipH="1">
                  <a:off x="2284211" y="4757583"/>
                  <a:ext cx="1182544" cy="1416430"/>
                </a:xfrm>
                <a:custGeom>
                  <a:avLst/>
                  <a:gdLst>
                    <a:gd name="T0" fmla="*/ 329 w 438"/>
                    <a:gd name="T1" fmla="*/ 247 h 525"/>
                    <a:gd name="T2" fmla="*/ 357 w 438"/>
                    <a:gd name="T3" fmla="*/ 312 h 525"/>
                    <a:gd name="T4" fmla="*/ 374 w 438"/>
                    <a:gd name="T5" fmla="*/ 217 h 525"/>
                    <a:gd name="T6" fmla="*/ 438 w 438"/>
                    <a:gd name="T7" fmla="*/ 185 h 525"/>
                    <a:gd name="T8" fmla="*/ 417 w 438"/>
                    <a:gd name="T9" fmla="*/ 406 h 525"/>
                    <a:gd name="T10" fmla="*/ 339 w 438"/>
                    <a:gd name="T11" fmla="*/ 487 h 525"/>
                    <a:gd name="T12" fmla="*/ 133 w 438"/>
                    <a:gd name="T13" fmla="*/ 381 h 525"/>
                    <a:gd name="T14" fmla="*/ 23 w 438"/>
                    <a:gd name="T15" fmla="*/ 225 h 525"/>
                    <a:gd name="T16" fmla="*/ 71 w 438"/>
                    <a:gd name="T17" fmla="*/ 193 h 525"/>
                    <a:gd name="T18" fmla="*/ 147 w 438"/>
                    <a:gd name="T19" fmla="*/ 304 h 525"/>
                    <a:gd name="T20" fmla="*/ 151 w 438"/>
                    <a:gd name="T21" fmla="*/ 296 h 525"/>
                    <a:gd name="T22" fmla="*/ 64 w 438"/>
                    <a:gd name="T23" fmla="*/ 140 h 525"/>
                    <a:gd name="T24" fmla="*/ 113 w 438"/>
                    <a:gd name="T25" fmla="*/ 111 h 525"/>
                    <a:gd name="T26" fmla="*/ 195 w 438"/>
                    <a:gd name="T27" fmla="*/ 254 h 525"/>
                    <a:gd name="T28" fmla="*/ 200 w 438"/>
                    <a:gd name="T29" fmla="*/ 251 h 525"/>
                    <a:gd name="T30" fmla="*/ 121 w 438"/>
                    <a:gd name="T31" fmla="*/ 79 h 525"/>
                    <a:gd name="T32" fmla="*/ 173 w 438"/>
                    <a:gd name="T33" fmla="*/ 55 h 525"/>
                    <a:gd name="T34" fmla="*/ 258 w 438"/>
                    <a:gd name="T35" fmla="*/ 239 h 525"/>
                    <a:gd name="T36" fmla="*/ 266 w 438"/>
                    <a:gd name="T37" fmla="*/ 240 h 525"/>
                    <a:gd name="T38" fmla="*/ 203 w 438"/>
                    <a:gd name="T39" fmla="*/ 55 h 525"/>
                    <a:gd name="T40" fmla="*/ 257 w 438"/>
                    <a:gd name="T41" fmla="*/ 37 h 525"/>
                    <a:gd name="T42" fmla="*/ 329 w 438"/>
                    <a:gd name="T43" fmla="*/ 247 h 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38" h="525">
                      <a:moveTo>
                        <a:pt x="329" y="247"/>
                      </a:moveTo>
                      <a:cubicBezTo>
                        <a:pt x="337" y="265"/>
                        <a:pt x="346" y="286"/>
                        <a:pt x="357" y="312"/>
                      </a:cubicBezTo>
                      <a:cubicBezTo>
                        <a:pt x="374" y="217"/>
                        <a:pt x="374" y="217"/>
                        <a:pt x="374" y="217"/>
                      </a:cubicBezTo>
                      <a:cubicBezTo>
                        <a:pt x="381" y="175"/>
                        <a:pt x="421" y="174"/>
                        <a:pt x="438" y="185"/>
                      </a:cubicBezTo>
                      <a:cubicBezTo>
                        <a:pt x="417" y="406"/>
                        <a:pt x="417" y="406"/>
                        <a:pt x="417" y="406"/>
                      </a:cubicBezTo>
                      <a:cubicBezTo>
                        <a:pt x="414" y="438"/>
                        <a:pt x="378" y="468"/>
                        <a:pt x="339" y="487"/>
                      </a:cubicBezTo>
                      <a:cubicBezTo>
                        <a:pt x="257" y="525"/>
                        <a:pt x="184" y="493"/>
                        <a:pt x="133" y="381"/>
                      </a:cubicBezTo>
                      <a:cubicBezTo>
                        <a:pt x="23" y="225"/>
                        <a:pt x="23" y="225"/>
                        <a:pt x="23" y="225"/>
                      </a:cubicBezTo>
                      <a:cubicBezTo>
                        <a:pt x="0" y="191"/>
                        <a:pt x="47" y="159"/>
                        <a:pt x="71" y="193"/>
                      </a:cubicBezTo>
                      <a:cubicBezTo>
                        <a:pt x="147" y="304"/>
                        <a:pt x="147" y="304"/>
                        <a:pt x="147" y="304"/>
                      </a:cubicBezTo>
                      <a:cubicBezTo>
                        <a:pt x="148" y="301"/>
                        <a:pt x="149" y="298"/>
                        <a:pt x="151" y="296"/>
                      </a:cubicBezTo>
                      <a:cubicBezTo>
                        <a:pt x="64" y="140"/>
                        <a:pt x="64" y="140"/>
                        <a:pt x="64" y="140"/>
                      </a:cubicBezTo>
                      <a:cubicBezTo>
                        <a:pt x="44" y="104"/>
                        <a:pt x="96" y="81"/>
                        <a:pt x="113" y="111"/>
                      </a:cubicBezTo>
                      <a:cubicBezTo>
                        <a:pt x="195" y="254"/>
                        <a:pt x="195" y="254"/>
                        <a:pt x="195" y="254"/>
                      </a:cubicBezTo>
                      <a:cubicBezTo>
                        <a:pt x="196" y="253"/>
                        <a:pt x="199" y="251"/>
                        <a:pt x="200" y="251"/>
                      </a:cubicBezTo>
                      <a:cubicBezTo>
                        <a:pt x="121" y="79"/>
                        <a:pt x="121" y="79"/>
                        <a:pt x="121" y="79"/>
                      </a:cubicBezTo>
                      <a:cubicBezTo>
                        <a:pt x="105" y="45"/>
                        <a:pt x="157" y="21"/>
                        <a:pt x="173" y="55"/>
                      </a:cubicBezTo>
                      <a:cubicBezTo>
                        <a:pt x="258" y="239"/>
                        <a:pt x="258" y="239"/>
                        <a:pt x="258" y="239"/>
                      </a:cubicBezTo>
                      <a:cubicBezTo>
                        <a:pt x="261" y="239"/>
                        <a:pt x="264" y="240"/>
                        <a:pt x="266" y="240"/>
                      </a:cubicBezTo>
                      <a:cubicBezTo>
                        <a:pt x="203" y="55"/>
                        <a:pt x="203" y="55"/>
                        <a:pt x="203" y="55"/>
                      </a:cubicBezTo>
                      <a:cubicBezTo>
                        <a:pt x="191" y="20"/>
                        <a:pt x="244" y="0"/>
                        <a:pt x="257" y="37"/>
                      </a:cubicBezTo>
                      <a:lnTo>
                        <a:pt x="329" y="247"/>
                      </a:lnTo>
                      <a:close/>
                    </a:path>
                  </a:pathLst>
                </a:custGeom>
                <a:solidFill>
                  <a:srgbClr val="FCDA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86" name="Freeform 175"/>
                <p:cNvSpPr>
                  <a:spLocks/>
                </p:cNvSpPr>
                <p:nvPr/>
              </p:nvSpPr>
              <p:spPr bwMode="auto">
                <a:xfrm flipH="1">
                  <a:off x="3768402" y="5170709"/>
                  <a:ext cx="1184730" cy="1173800"/>
                </a:xfrm>
                <a:custGeom>
                  <a:avLst/>
                  <a:gdLst>
                    <a:gd name="T0" fmla="*/ 201 w 439"/>
                    <a:gd name="T1" fmla="*/ 424 h 435"/>
                    <a:gd name="T2" fmla="*/ 429 w 439"/>
                    <a:gd name="T3" fmla="*/ 236 h 435"/>
                    <a:gd name="T4" fmla="*/ 238 w 439"/>
                    <a:gd name="T5" fmla="*/ 10 h 435"/>
                    <a:gd name="T6" fmla="*/ 10 w 439"/>
                    <a:gd name="T7" fmla="*/ 199 h 435"/>
                    <a:gd name="T8" fmla="*/ 201 w 439"/>
                    <a:gd name="T9" fmla="*/ 424 h 4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9" h="435">
                      <a:moveTo>
                        <a:pt x="201" y="424"/>
                      </a:moveTo>
                      <a:cubicBezTo>
                        <a:pt x="317" y="435"/>
                        <a:pt x="419" y="350"/>
                        <a:pt x="429" y="236"/>
                      </a:cubicBezTo>
                      <a:cubicBezTo>
                        <a:pt x="439" y="122"/>
                        <a:pt x="354" y="21"/>
                        <a:pt x="238" y="10"/>
                      </a:cubicBezTo>
                      <a:cubicBezTo>
                        <a:pt x="122" y="0"/>
                        <a:pt x="20" y="84"/>
                        <a:pt x="10" y="199"/>
                      </a:cubicBezTo>
                      <a:cubicBezTo>
                        <a:pt x="0" y="313"/>
                        <a:pt x="85" y="414"/>
                        <a:pt x="201" y="424"/>
                      </a:cubicBezTo>
                      <a:close/>
                    </a:path>
                  </a:pathLst>
                </a:custGeom>
                <a:solidFill>
                  <a:srgbClr val="8081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87" name="Freeform 176"/>
                <p:cNvSpPr>
                  <a:spLocks/>
                </p:cNvSpPr>
                <p:nvPr/>
              </p:nvSpPr>
              <p:spPr bwMode="auto">
                <a:xfrm flipH="1">
                  <a:off x="3665668" y="5321532"/>
                  <a:ext cx="1130083" cy="869968"/>
                </a:xfrm>
                <a:custGeom>
                  <a:avLst/>
                  <a:gdLst>
                    <a:gd name="T0" fmla="*/ 175 w 419"/>
                    <a:gd name="T1" fmla="*/ 7 h 322"/>
                    <a:gd name="T2" fmla="*/ 316 w 419"/>
                    <a:gd name="T3" fmla="*/ 160 h 322"/>
                    <a:gd name="T4" fmla="*/ 413 w 419"/>
                    <a:gd name="T5" fmla="*/ 169 h 322"/>
                    <a:gd name="T6" fmla="*/ 419 w 419"/>
                    <a:gd name="T7" fmla="*/ 176 h 322"/>
                    <a:gd name="T8" fmla="*/ 417 w 419"/>
                    <a:gd name="T9" fmla="*/ 201 h 322"/>
                    <a:gd name="T10" fmla="*/ 410 w 419"/>
                    <a:gd name="T11" fmla="*/ 206 h 322"/>
                    <a:gd name="T12" fmla="*/ 312 w 419"/>
                    <a:gd name="T13" fmla="*/ 198 h 322"/>
                    <a:gd name="T14" fmla="*/ 148 w 419"/>
                    <a:gd name="T15" fmla="*/ 315 h 322"/>
                    <a:gd name="T16" fmla="*/ 8 w 419"/>
                    <a:gd name="T17" fmla="*/ 148 h 322"/>
                    <a:gd name="T18" fmla="*/ 175 w 419"/>
                    <a:gd name="T19" fmla="*/ 7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19" h="322">
                      <a:moveTo>
                        <a:pt x="175" y="7"/>
                      </a:moveTo>
                      <a:cubicBezTo>
                        <a:pt x="255" y="15"/>
                        <a:pt x="315" y="81"/>
                        <a:pt x="316" y="160"/>
                      </a:cubicBezTo>
                      <a:cubicBezTo>
                        <a:pt x="413" y="169"/>
                        <a:pt x="413" y="169"/>
                        <a:pt x="413" y="169"/>
                      </a:cubicBezTo>
                      <a:cubicBezTo>
                        <a:pt x="417" y="169"/>
                        <a:pt x="419" y="172"/>
                        <a:pt x="419" y="176"/>
                      </a:cubicBezTo>
                      <a:cubicBezTo>
                        <a:pt x="417" y="201"/>
                        <a:pt x="417" y="201"/>
                        <a:pt x="417" y="201"/>
                      </a:cubicBezTo>
                      <a:cubicBezTo>
                        <a:pt x="416" y="204"/>
                        <a:pt x="413" y="207"/>
                        <a:pt x="410" y="206"/>
                      </a:cubicBezTo>
                      <a:cubicBezTo>
                        <a:pt x="312" y="198"/>
                        <a:pt x="312" y="198"/>
                        <a:pt x="312" y="198"/>
                      </a:cubicBezTo>
                      <a:cubicBezTo>
                        <a:pt x="294" y="271"/>
                        <a:pt x="225" y="322"/>
                        <a:pt x="148" y="315"/>
                      </a:cubicBezTo>
                      <a:cubicBezTo>
                        <a:pt x="63" y="308"/>
                        <a:pt x="0" y="233"/>
                        <a:pt x="8" y="148"/>
                      </a:cubicBezTo>
                      <a:cubicBezTo>
                        <a:pt x="15" y="62"/>
                        <a:pt x="90" y="0"/>
                        <a:pt x="175" y="7"/>
                      </a:cubicBezTo>
                      <a:close/>
                    </a:path>
                  </a:pathLst>
                </a:custGeom>
                <a:solidFill>
                  <a:srgbClr val="D1D1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88" name="Freeform 177"/>
                <p:cNvSpPr>
                  <a:spLocks/>
                </p:cNvSpPr>
                <p:nvPr/>
              </p:nvSpPr>
              <p:spPr bwMode="auto">
                <a:xfrm flipH="1">
                  <a:off x="3967315" y="5365249"/>
                  <a:ext cx="782534" cy="782534"/>
                </a:xfrm>
                <a:custGeom>
                  <a:avLst/>
                  <a:gdLst>
                    <a:gd name="T0" fmla="*/ 157 w 290"/>
                    <a:gd name="T1" fmla="*/ 7 h 290"/>
                    <a:gd name="T2" fmla="*/ 283 w 290"/>
                    <a:gd name="T3" fmla="*/ 158 h 290"/>
                    <a:gd name="T4" fmla="*/ 132 w 290"/>
                    <a:gd name="T5" fmla="*/ 284 h 290"/>
                    <a:gd name="T6" fmla="*/ 6 w 290"/>
                    <a:gd name="T7" fmla="*/ 133 h 290"/>
                    <a:gd name="T8" fmla="*/ 157 w 290"/>
                    <a:gd name="T9" fmla="*/ 7 h 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0" h="290">
                      <a:moveTo>
                        <a:pt x="157" y="7"/>
                      </a:moveTo>
                      <a:cubicBezTo>
                        <a:pt x="233" y="14"/>
                        <a:pt x="290" y="81"/>
                        <a:pt x="283" y="158"/>
                      </a:cubicBezTo>
                      <a:cubicBezTo>
                        <a:pt x="276" y="234"/>
                        <a:pt x="208" y="290"/>
                        <a:pt x="132" y="284"/>
                      </a:cubicBezTo>
                      <a:cubicBezTo>
                        <a:pt x="56" y="277"/>
                        <a:pt x="0" y="209"/>
                        <a:pt x="6" y="133"/>
                      </a:cubicBezTo>
                      <a:cubicBezTo>
                        <a:pt x="13" y="57"/>
                        <a:pt x="81" y="0"/>
                        <a:pt x="157" y="7"/>
                      </a:cubicBezTo>
                      <a:close/>
                    </a:path>
                  </a:pathLst>
                </a:custGeom>
                <a:solidFill>
                  <a:srgbClr val="A6A8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89" name="Freeform 178"/>
                <p:cNvSpPr>
                  <a:spLocks/>
                </p:cNvSpPr>
                <p:nvPr/>
              </p:nvSpPr>
              <p:spPr bwMode="auto">
                <a:xfrm flipH="1">
                  <a:off x="4046005" y="5443940"/>
                  <a:ext cx="629524" cy="627338"/>
                </a:xfrm>
                <a:custGeom>
                  <a:avLst/>
                  <a:gdLst>
                    <a:gd name="T0" fmla="*/ 127 w 233"/>
                    <a:gd name="T1" fmla="*/ 5 h 233"/>
                    <a:gd name="T2" fmla="*/ 228 w 233"/>
                    <a:gd name="T3" fmla="*/ 126 h 233"/>
                    <a:gd name="T4" fmla="*/ 107 w 233"/>
                    <a:gd name="T5" fmla="*/ 227 h 233"/>
                    <a:gd name="T6" fmla="*/ 6 w 233"/>
                    <a:gd name="T7" fmla="*/ 106 h 233"/>
                    <a:gd name="T8" fmla="*/ 127 w 233"/>
                    <a:gd name="T9" fmla="*/ 5 h 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3" h="233">
                      <a:moveTo>
                        <a:pt x="127" y="5"/>
                      </a:moveTo>
                      <a:cubicBezTo>
                        <a:pt x="188" y="11"/>
                        <a:pt x="233" y="65"/>
                        <a:pt x="228" y="126"/>
                      </a:cubicBezTo>
                      <a:cubicBezTo>
                        <a:pt x="222" y="188"/>
                        <a:pt x="168" y="233"/>
                        <a:pt x="107" y="227"/>
                      </a:cubicBezTo>
                      <a:cubicBezTo>
                        <a:pt x="45" y="222"/>
                        <a:pt x="0" y="168"/>
                        <a:pt x="6" y="106"/>
                      </a:cubicBezTo>
                      <a:cubicBezTo>
                        <a:pt x="11" y="45"/>
                        <a:pt x="65" y="0"/>
                        <a:pt x="127" y="5"/>
                      </a:cubicBezTo>
                      <a:close/>
                    </a:path>
                  </a:pathLst>
                </a:custGeom>
                <a:solidFill>
                  <a:srgbClr val="8668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90" name="Freeform 179"/>
                <p:cNvSpPr>
                  <a:spLocks/>
                </p:cNvSpPr>
                <p:nvPr/>
              </p:nvSpPr>
              <p:spPr bwMode="auto">
                <a:xfrm flipH="1">
                  <a:off x="4061306" y="5450498"/>
                  <a:ext cx="345364" cy="581436"/>
                </a:xfrm>
                <a:custGeom>
                  <a:avLst/>
                  <a:gdLst>
                    <a:gd name="T0" fmla="*/ 122 w 128"/>
                    <a:gd name="T1" fmla="*/ 124 h 215"/>
                    <a:gd name="T2" fmla="*/ 45 w 128"/>
                    <a:gd name="T3" fmla="*/ 215 h 215"/>
                    <a:gd name="T4" fmla="*/ 60 w 128"/>
                    <a:gd name="T5" fmla="*/ 197 h 215"/>
                    <a:gd name="T6" fmla="*/ 34 w 128"/>
                    <a:gd name="T7" fmla="*/ 159 h 215"/>
                    <a:gd name="T8" fmla="*/ 94 w 128"/>
                    <a:gd name="T9" fmla="*/ 109 h 215"/>
                    <a:gd name="T10" fmla="*/ 33 w 128"/>
                    <a:gd name="T11" fmla="*/ 96 h 215"/>
                    <a:gd name="T12" fmla="*/ 45 w 128"/>
                    <a:gd name="T13" fmla="*/ 33 h 215"/>
                    <a:gd name="T14" fmla="*/ 0 w 128"/>
                    <a:gd name="T15" fmla="*/ 12 h 215"/>
                    <a:gd name="T16" fmla="*/ 122 w 128"/>
                    <a:gd name="T17" fmla="*/ 124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8" h="215">
                      <a:moveTo>
                        <a:pt x="122" y="124"/>
                      </a:moveTo>
                      <a:cubicBezTo>
                        <a:pt x="118" y="169"/>
                        <a:pt x="86" y="204"/>
                        <a:pt x="45" y="215"/>
                      </a:cubicBezTo>
                      <a:cubicBezTo>
                        <a:pt x="50" y="213"/>
                        <a:pt x="57" y="208"/>
                        <a:pt x="60" y="197"/>
                      </a:cubicBezTo>
                      <a:cubicBezTo>
                        <a:pt x="66" y="177"/>
                        <a:pt x="23" y="171"/>
                        <a:pt x="34" y="159"/>
                      </a:cubicBezTo>
                      <a:cubicBezTo>
                        <a:pt x="45" y="146"/>
                        <a:pt x="100" y="132"/>
                        <a:pt x="94" y="109"/>
                      </a:cubicBezTo>
                      <a:cubicBezTo>
                        <a:pt x="87" y="87"/>
                        <a:pt x="46" y="116"/>
                        <a:pt x="33" y="96"/>
                      </a:cubicBezTo>
                      <a:cubicBezTo>
                        <a:pt x="20" y="76"/>
                        <a:pt x="63" y="40"/>
                        <a:pt x="45" y="33"/>
                      </a:cubicBezTo>
                      <a:cubicBezTo>
                        <a:pt x="28" y="25"/>
                        <a:pt x="0" y="12"/>
                        <a:pt x="0" y="12"/>
                      </a:cubicBezTo>
                      <a:cubicBezTo>
                        <a:pt x="67" y="0"/>
                        <a:pt x="128" y="55"/>
                        <a:pt x="122" y="124"/>
                      </a:cubicBezTo>
                      <a:close/>
                    </a:path>
                  </a:pathLst>
                </a:custGeom>
                <a:solidFill>
                  <a:srgbClr val="E7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91" name="Freeform 181"/>
                <p:cNvSpPr>
                  <a:spLocks/>
                </p:cNvSpPr>
                <p:nvPr/>
              </p:nvSpPr>
              <p:spPr bwMode="auto">
                <a:xfrm flipH="1">
                  <a:off x="434985" y="3301808"/>
                  <a:ext cx="128964" cy="137708"/>
                </a:xfrm>
                <a:custGeom>
                  <a:avLst/>
                  <a:gdLst>
                    <a:gd name="T0" fmla="*/ 29 w 48"/>
                    <a:gd name="T1" fmla="*/ 36 h 51"/>
                    <a:gd name="T2" fmla="*/ 5 w 48"/>
                    <a:gd name="T3" fmla="*/ 28 h 51"/>
                    <a:gd name="T4" fmla="*/ 43 w 48"/>
                    <a:gd name="T5" fmla="*/ 4 h 51"/>
                    <a:gd name="T6" fmla="*/ 48 w 48"/>
                    <a:gd name="T7" fmla="*/ 0 h 51"/>
                    <a:gd name="T8" fmla="*/ 29 w 48"/>
                    <a:gd name="T9" fmla="*/ 36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51">
                      <a:moveTo>
                        <a:pt x="29" y="36"/>
                      </a:moveTo>
                      <a:cubicBezTo>
                        <a:pt x="18" y="51"/>
                        <a:pt x="0" y="47"/>
                        <a:pt x="5" y="28"/>
                      </a:cubicBezTo>
                      <a:cubicBezTo>
                        <a:pt x="19" y="25"/>
                        <a:pt x="31" y="15"/>
                        <a:pt x="43" y="4"/>
                      </a:cubicBezTo>
                      <a:cubicBezTo>
                        <a:pt x="44" y="2"/>
                        <a:pt x="47" y="1"/>
                        <a:pt x="48" y="0"/>
                      </a:cubicBezTo>
                      <a:cubicBezTo>
                        <a:pt x="43" y="15"/>
                        <a:pt x="35" y="28"/>
                        <a:pt x="29" y="36"/>
                      </a:cubicBezTo>
                      <a:close/>
                    </a:path>
                  </a:pathLst>
                </a:custGeom>
                <a:solidFill>
                  <a:srgbClr val="4141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92" name="Freeform 182"/>
                <p:cNvSpPr>
                  <a:spLocks/>
                </p:cNvSpPr>
                <p:nvPr/>
              </p:nvSpPr>
              <p:spPr bwMode="auto">
                <a:xfrm flipH="1">
                  <a:off x="415311" y="2348778"/>
                  <a:ext cx="1014234" cy="1027349"/>
                </a:xfrm>
                <a:custGeom>
                  <a:avLst/>
                  <a:gdLst>
                    <a:gd name="T0" fmla="*/ 368 w 375"/>
                    <a:gd name="T1" fmla="*/ 353 h 381"/>
                    <a:gd name="T2" fmla="*/ 363 w 375"/>
                    <a:gd name="T3" fmla="*/ 358 h 381"/>
                    <a:gd name="T4" fmla="*/ 325 w 375"/>
                    <a:gd name="T5" fmla="*/ 381 h 381"/>
                    <a:gd name="T6" fmla="*/ 333 w 375"/>
                    <a:gd name="T7" fmla="*/ 366 h 381"/>
                    <a:gd name="T8" fmla="*/ 333 w 375"/>
                    <a:gd name="T9" fmla="*/ 365 h 381"/>
                    <a:gd name="T10" fmla="*/ 344 w 375"/>
                    <a:gd name="T11" fmla="*/ 297 h 381"/>
                    <a:gd name="T12" fmla="*/ 236 w 375"/>
                    <a:gd name="T13" fmla="*/ 209 h 381"/>
                    <a:gd name="T14" fmla="*/ 175 w 375"/>
                    <a:gd name="T15" fmla="*/ 160 h 381"/>
                    <a:gd name="T16" fmla="*/ 35 w 375"/>
                    <a:gd name="T17" fmla="*/ 47 h 381"/>
                    <a:gd name="T18" fmla="*/ 20 w 375"/>
                    <a:gd name="T19" fmla="*/ 36 h 381"/>
                    <a:gd name="T20" fmla="*/ 33 w 375"/>
                    <a:gd name="T21" fmla="*/ 11 h 381"/>
                    <a:gd name="T22" fmla="*/ 83 w 375"/>
                    <a:gd name="T23" fmla="*/ 48 h 381"/>
                    <a:gd name="T24" fmla="*/ 160 w 375"/>
                    <a:gd name="T25" fmla="*/ 111 h 381"/>
                    <a:gd name="T26" fmla="*/ 263 w 375"/>
                    <a:gd name="T27" fmla="*/ 198 h 381"/>
                    <a:gd name="T28" fmla="*/ 360 w 375"/>
                    <a:gd name="T29" fmla="*/ 287 h 381"/>
                    <a:gd name="T30" fmla="*/ 374 w 375"/>
                    <a:gd name="T31" fmla="*/ 331 h 381"/>
                    <a:gd name="T32" fmla="*/ 368 w 375"/>
                    <a:gd name="T33" fmla="*/ 353 h 3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5" h="381">
                      <a:moveTo>
                        <a:pt x="368" y="353"/>
                      </a:moveTo>
                      <a:cubicBezTo>
                        <a:pt x="367" y="354"/>
                        <a:pt x="365" y="356"/>
                        <a:pt x="363" y="358"/>
                      </a:cubicBezTo>
                      <a:cubicBezTo>
                        <a:pt x="352" y="369"/>
                        <a:pt x="339" y="378"/>
                        <a:pt x="325" y="381"/>
                      </a:cubicBezTo>
                      <a:cubicBezTo>
                        <a:pt x="326" y="377"/>
                        <a:pt x="328" y="372"/>
                        <a:pt x="333" y="366"/>
                      </a:cubicBezTo>
                      <a:cubicBezTo>
                        <a:pt x="333" y="365"/>
                        <a:pt x="333" y="365"/>
                        <a:pt x="333" y="365"/>
                      </a:cubicBezTo>
                      <a:cubicBezTo>
                        <a:pt x="355" y="334"/>
                        <a:pt x="365" y="315"/>
                        <a:pt x="344" y="297"/>
                      </a:cubicBezTo>
                      <a:cubicBezTo>
                        <a:pt x="336" y="291"/>
                        <a:pt x="291" y="254"/>
                        <a:pt x="236" y="209"/>
                      </a:cubicBezTo>
                      <a:cubicBezTo>
                        <a:pt x="216" y="193"/>
                        <a:pt x="196" y="177"/>
                        <a:pt x="175" y="160"/>
                      </a:cubicBezTo>
                      <a:cubicBezTo>
                        <a:pt x="117" y="114"/>
                        <a:pt x="61" y="68"/>
                        <a:pt x="35" y="47"/>
                      </a:cubicBezTo>
                      <a:cubicBezTo>
                        <a:pt x="27" y="41"/>
                        <a:pt x="22" y="37"/>
                        <a:pt x="20" y="36"/>
                      </a:cubicBezTo>
                      <a:cubicBezTo>
                        <a:pt x="0" y="20"/>
                        <a:pt x="20" y="0"/>
                        <a:pt x="33" y="11"/>
                      </a:cubicBezTo>
                      <a:cubicBezTo>
                        <a:pt x="46" y="19"/>
                        <a:pt x="63" y="33"/>
                        <a:pt x="83" y="48"/>
                      </a:cubicBezTo>
                      <a:cubicBezTo>
                        <a:pt x="106" y="66"/>
                        <a:pt x="133" y="88"/>
                        <a:pt x="160" y="111"/>
                      </a:cubicBezTo>
                      <a:cubicBezTo>
                        <a:pt x="195" y="140"/>
                        <a:pt x="231" y="171"/>
                        <a:pt x="263" y="198"/>
                      </a:cubicBezTo>
                      <a:cubicBezTo>
                        <a:pt x="310" y="239"/>
                        <a:pt x="349" y="274"/>
                        <a:pt x="360" y="287"/>
                      </a:cubicBezTo>
                      <a:cubicBezTo>
                        <a:pt x="372" y="300"/>
                        <a:pt x="375" y="316"/>
                        <a:pt x="374" y="331"/>
                      </a:cubicBezTo>
                      <a:cubicBezTo>
                        <a:pt x="373" y="338"/>
                        <a:pt x="371" y="346"/>
                        <a:pt x="368" y="353"/>
                      </a:cubicBez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93" name="Freeform 183"/>
                <p:cNvSpPr>
                  <a:spLocks/>
                </p:cNvSpPr>
                <p:nvPr/>
              </p:nvSpPr>
              <p:spPr bwMode="auto">
                <a:xfrm flipH="1">
                  <a:off x="240443" y="2521461"/>
                  <a:ext cx="1204402" cy="712587"/>
                </a:xfrm>
                <a:custGeom>
                  <a:avLst/>
                  <a:gdLst>
                    <a:gd name="T0" fmla="*/ 412 w 446"/>
                    <a:gd name="T1" fmla="*/ 250 h 264"/>
                    <a:gd name="T2" fmla="*/ 397 w 446"/>
                    <a:gd name="T3" fmla="*/ 240 h 264"/>
                    <a:gd name="T4" fmla="*/ 245 w 446"/>
                    <a:gd name="T5" fmla="*/ 142 h 264"/>
                    <a:gd name="T6" fmla="*/ 179 w 446"/>
                    <a:gd name="T7" fmla="*/ 100 h 264"/>
                    <a:gd name="T8" fmla="*/ 61 w 446"/>
                    <a:gd name="T9" fmla="*/ 25 h 264"/>
                    <a:gd name="T10" fmla="*/ 0 w 446"/>
                    <a:gd name="T11" fmla="*/ 58 h 264"/>
                    <a:gd name="T12" fmla="*/ 0 w 446"/>
                    <a:gd name="T13" fmla="*/ 58 h 264"/>
                    <a:gd name="T14" fmla="*/ 19 w 446"/>
                    <a:gd name="T15" fmla="*/ 9 h 264"/>
                    <a:gd name="T16" fmla="*/ 66 w 446"/>
                    <a:gd name="T17" fmla="*/ 7 h 264"/>
                    <a:gd name="T18" fmla="*/ 181 w 446"/>
                    <a:gd name="T19" fmla="*/ 71 h 264"/>
                    <a:gd name="T20" fmla="*/ 296 w 446"/>
                    <a:gd name="T21" fmla="*/ 140 h 264"/>
                    <a:gd name="T22" fmla="*/ 380 w 446"/>
                    <a:gd name="T23" fmla="*/ 194 h 264"/>
                    <a:gd name="T24" fmla="*/ 431 w 446"/>
                    <a:gd name="T25" fmla="*/ 229 h 264"/>
                    <a:gd name="T26" fmla="*/ 412 w 446"/>
                    <a:gd name="T27" fmla="*/ 250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46" h="264">
                      <a:moveTo>
                        <a:pt x="412" y="250"/>
                      </a:moveTo>
                      <a:cubicBezTo>
                        <a:pt x="410" y="248"/>
                        <a:pt x="405" y="245"/>
                        <a:pt x="397" y="240"/>
                      </a:cubicBezTo>
                      <a:cubicBezTo>
                        <a:pt x="368" y="221"/>
                        <a:pt x="307" y="182"/>
                        <a:pt x="245" y="142"/>
                      </a:cubicBezTo>
                      <a:cubicBezTo>
                        <a:pt x="223" y="128"/>
                        <a:pt x="200" y="114"/>
                        <a:pt x="179" y="100"/>
                      </a:cubicBezTo>
                      <a:cubicBezTo>
                        <a:pt x="120" y="62"/>
                        <a:pt x="70" y="31"/>
                        <a:pt x="61" y="25"/>
                      </a:cubicBezTo>
                      <a:cubicBezTo>
                        <a:pt x="38" y="11"/>
                        <a:pt x="23" y="27"/>
                        <a:pt x="0" y="58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2" y="43"/>
                        <a:pt x="9" y="25"/>
                        <a:pt x="19" y="9"/>
                      </a:cubicBezTo>
                      <a:cubicBezTo>
                        <a:pt x="32" y="3"/>
                        <a:pt x="49" y="0"/>
                        <a:pt x="66" y="7"/>
                      </a:cubicBezTo>
                      <a:cubicBezTo>
                        <a:pt x="82" y="14"/>
                        <a:pt x="127" y="39"/>
                        <a:pt x="181" y="71"/>
                      </a:cubicBezTo>
                      <a:cubicBezTo>
                        <a:pt x="217" y="92"/>
                        <a:pt x="258" y="117"/>
                        <a:pt x="296" y="140"/>
                      </a:cubicBezTo>
                      <a:cubicBezTo>
                        <a:pt x="327" y="159"/>
                        <a:pt x="356" y="178"/>
                        <a:pt x="380" y="194"/>
                      </a:cubicBezTo>
                      <a:cubicBezTo>
                        <a:pt x="401" y="208"/>
                        <a:pt x="419" y="220"/>
                        <a:pt x="431" y="229"/>
                      </a:cubicBezTo>
                      <a:cubicBezTo>
                        <a:pt x="446" y="238"/>
                        <a:pt x="433" y="264"/>
                        <a:pt x="412" y="250"/>
                      </a:cubicBezTo>
                      <a:close/>
                    </a:path>
                  </a:pathLst>
                </a:custGeom>
                <a:solidFill>
                  <a:srgbClr val="4141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94" name="Freeform 184"/>
                <p:cNvSpPr>
                  <a:spLocks noEditPoints="1"/>
                </p:cNvSpPr>
                <p:nvPr/>
              </p:nvSpPr>
              <p:spPr bwMode="auto">
                <a:xfrm flipH="1">
                  <a:off x="251373" y="2355336"/>
                  <a:ext cx="1252491" cy="1036092"/>
                </a:xfrm>
                <a:custGeom>
                  <a:avLst/>
                  <a:gdLst>
                    <a:gd name="T0" fmla="*/ 456 w 464"/>
                    <a:gd name="T1" fmla="*/ 286 h 383"/>
                    <a:gd name="T2" fmla="*/ 368 w 464"/>
                    <a:gd name="T3" fmla="*/ 216 h 383"/>
                    <a:gd name="T4" fmla="*/ 362 w 464"/>
                    <a:gd name="T5" fmla="*/ 212 h 383"/>
                    <a:gd name="T6" fmla="*/ 251 w 464"/>
                    <a:gd name="T7" fmla="*/ 157 h 383"/>
                    <a:gd name="T8" fmla="*/ 165 w 464"/>
                    <a:gd name="T9" fmla="*/ 70 h 383"/>
                    <a:gd name="T10" fmla="*/ 158 w 464"/>
                    <a:gd name="T11" fmla="*/ 64 h 383"/>
                    <a:gd name="T12" fmla="*/ 64 w 464"/>
                    <a:gd name="T13" fmla="*/ 4 h 383"/>
                    <a:gd name="T14" fmla="*/ 43 w 464"/>
                    <a:gd name="T15" fmla="*/ 8 h 383"/>
                    <a:gd name="T16" fmla="*/ 38 w 464"/>
                    <a:gd name="T17" fmla="*/ 31 h 383"/>
                    <a:gd name="T18" fmla="*/ 20 w 464"/>
                    <a:gd name="T19" fmla="*/ 88 h 383"/>
                    <a:gd name="T20" fmla="*/ 52 w 464"/>
                    <a:gd name="T21" fmla="*/ 196 h 383"/>
                    <a:gd name="T22" fmla="*/ 60 w 464"/>
                    <a:gd name="T23" fmla="*/ 203 h 383"/>
                    <a:gd name="T24" fmla="*/ 161 w 464"/>
                    <a:gd name="T25" fmla="*/ 211 h 383"/>
                    <a:gd name="T26" fmla="*/ 229 w 464"/>
                    <a:gd name="T27" fmla="*/ 188 h 383"/>
                    <a:gd name="T28" fmla="*/ 231 w 464"/>
                    <a:gd name="T29" fmla="*/ 260 h 383"/>
                    <a:gd name="T30" fmla="*/ 271 w 464"/>
                    <a:gd name="T31" fmla="*/ 354 h 383"/>
                    <a:gd name="T32" fmla="*/ 278 w 464"/>
                    <a:gd name="T33" fmla="*/ 358 h 383"/>
                    <a:gd name="T34" fmla="*/ 353 w 464"/>
                    <a:gd name="T35" fmla="*/ 378 h 383"/>
                    <a:gd name="T36" fmla="*/ 391 w 464"/>
                    <a:gd name="T37" fmla="*/ 355 h 383"/>
                    <a:gd name="T38" fmla="*/ 396 w 464"/>
                    <a:gd name="T39" fmla="*/ 350 h 383"/>
                    <a:gd name="T40" fmla="*/ 439 w 464"/>
                    <a:gd name="T41" fmla="*/ 320 h 383"/>
                    <a:gd name="T42" fmla="*/ 459 w 464"/>
                    <a:gd name="T43" fmla="*/ 307 h 383"/>
                    <a:gd name="T44" fmla="*/ 456 w 464"/>
                    <a:gd name="T45" fmla="*/ 286 h 383"/>
                    <a:gd name="T46" fmla="*/ 101 w 464"/>
                    <a:gd name="T47" fmla="*/ 210 h 383"/>
                    <a:gd name="T48" fmla="*/ 101 w 464"/>
                    <a:gd name="T49" fmla="*/ 210 h 383"/>
                    <a:gd name="T50" fmla="*/ 66 w 464"/>
                    <a:gd name="T51" fmla="*/ 194 h 383"/>
                    <a:gd name="T52" fmla="*/ 22 w 464"/>
                    <a:gd name="T53" fmla="*/ 122 h 383"/>
                    <a:gd name="T54" fmla="*/ 63 w 464"/>
                    <a:gd name="T55" fmla="*/ 44 h 383"/>
                    <a:gd name="T56" fmla="*/ 85 w 464"/>
                    <a:gd name="T57" fmla="*/ 35 h 383"/>
                    <a:gd name="T58" fmla="*/ 111 w 464"/>
                    <a:gd name="T59" fmla="*/ 45 h 383"/>
                    <a:gd name="T60" fmla="*/ 151 w 464"/>
                    <a:gd name="T61" fmla="*/ 73 h 383"/>
                    <a:gd name="T62" fmla="*/ 188 w 464"/>
                    <a:gd name="T63" fmla="*/ 108 h 383"/>
                    <a:gd name="T64" fmla="*/ 205 w 464"/>
                    <a:gd name="T65" fmla="*/ 144 h 383"/>
                    <a:gd name="T66" fmla="*/ 203 w 464"/>
                    <a:gd name="T67" fmla="*/ 157 h 383"/>
                    <a:gd name="T68" fmla="*/ 101 w 464"/>
                    <a:gd name="T69" fmla="*/ 210 h 383"/>
                    <a:gd name="T70" fmla="*/ 361 w 464"/>
                    <a:gd name="T71" fmla="*/ 363 h 383"/>
                    <a:gd name="T72" fmla="*/ 361 w 464"/>
                    <a:gd name="T73" fmla="*/ 363 h 383"/>
                    <a:gd name="T74" fmla="*/ 358 w 464"/>
                    <a:gd name="T75" fmla="*/ 364 h 383"/>
                    <a:gd name="T76" fmla="*/ 277 w 464"/>
                    <a:gd name="T77" fmla="*/ 346 h 383"/>
                    <a:gd name="T78" fmla="*/ 249 w 464"/>
                    <a:gd name="T79" fmla="*/ 317 h 383"/>
                    <a:gd name="T80" fmla="*/ 264 w 464"/>
                    <a:gd name="T81" fmla="*/ 206 h 383"/>
                    <a:gd name="T82" fmla="*/ 278 w 464"/>
                    <a:gd name="T83" fmla="*/ 197 h 383"/>
                    <a:gd name="T84" fmla="*/ 291 w 464"/>
                    <a:gd name="T85" fmla="*/ 195 h 383"/>
                    <a:gd name="T86" fmla="*/ 362 w 464"/>
                    <a:gd name="T87" fmla="*/ 224 h 383"/>
                    <a:gd name="T88" fmla="*/ 420 w 464"/>
                    <a:gd name="T89" fmla="*/ 276 h 383"/>
                    <a:gd name="T90" fmla="*/ 402 w 464"/>
                    <a:gd name="T91" fmla="*/ 328 h 383"/>
                    <a:gd name="T92" fmla="*/ 361 w 464"/>
                    <a:gd name="T93" fmla="*/ 363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464" h="383">
                      <a:moveTo>
                        <a:pt x="456" y="286"/>
                      </a:moveTo>
                      <a:cubicBezTo>
                        <a:pt x="449" y="277"/>
                        <a:pt x="405" y="239"/>
                        <a:pt x="368" y="216"/>
                      </a:cubicBezTo>
                      <a:cubicBezTo>
                        <a:pt x="366" y="214"/>
                        <a:pt x="364" y="213"/>
                        <a:pt x="362" y="212"/>
                      </a:cubicBezTo>
                      <a:cubicBezTo>
                        <a:pt x="328" y="191"/>
                        <a:pt x="280" y="177"/>
                        <a:pt x="251" y="157"/>
                      </a:cubicBezTo>
                      <a:cubicBezTo>
                        <a:pt x="239" y="148"/>
                        <a:pt x="198" y="98"/>
                        <a:pt x="165" y="70"/>
                      </a:cubicBezTo>
                      <a:cubicBezTo>
                        <a:pt x="163" y="68"/>
                        <a:pt x="160" y="66"/>
                        <a:pt x="158" y="64"/>
                      </a:cubicBezTo>
                      <a:cubicBezTo>
                        <a:pt x="124" y="37"/>
                        <a:pt x="75" y="8"/>
                        <a:pt x="64" y="4"/>
                      </a:cubicBezTo>
                      <a:cubicBezTo>
                        <a:pt x="51" y="0"/>
                        <a:pt x="50" y="0"/>
                        <a:pt x="43" y="8"/>
                      </a:cubicBezTo>
                      <a:cubicBezTo>
                        <a:pt x="37" y="16"/>
                        <a:pt x="33" y="24"/>
                        <a:pt x="38" y="31"/>
                      </a:cubicBezTo>
                      <a:cubicBezTo>
                        <a:pt x="45" y="40"/>
                        <a:pt x="37" y="52"/>
                        <a:pt x="20" y="88"/>
                      </a:cubicBezTo>
                      <a:cubicBezTo>
                        <a:pt x="4" y="120"/>
                        <a:pt x="0" y="152"/>
                        <a:pt x="52" y="196"/>
                      </a:cubicBezTo>
                      <a:cubicBezTo>
                        <a:pt x="55" y="199"/>
                        <a:pt x="58" y="201"/>
                        <a:pt x="60" y="203"/>
                      </a:cubicBezTo>
                      <a:cubicBezTo>
                        <a:pt x="108" y="237"/>
                        <a:pt x="147" y="217"/>
                        <a:pt x="161" y="211"/>
                      </a:cubicBezTo>
                      <a:cubicBezTo>
                        <a:pt x="185" y="198"/>
                        <a:pt x="202" y="168"/>
                        <a:pt x="229" y="188"/>
                      </a:cubicBezTo>
                      <a:cubicBezTo>
                        <a:pt x="257" y="207"/>
                        <a:pt x="234" y="233"/>
                        <a:pt x="231" y="260"/>
                      </a:cubicBezTo>
                      <a:cubicBezTo>
                        <a:pt x="228" y="275"/>
                        <a:pt x="221" y="320"/>
                        <a:pt x="271" y="354"/>
                      </a:cubicBezTo>
                      <a:cubicBezTo>
                        <a:pt x="273" y="356"/>
                        <a:pt x="275" y="357"/>
                        <a:pt x="278" y="358"/>
                      </a:cubicBezTo>
                      <a:cubicBezTo>
                        <a:pt x="310" y="378"/>
                        <a:pt x="334" y="383"/>
                        <a:pt x="353" y="378"/>
                      </a:cubicBezTo>
                      <a:cubicBezTo>
                        <a:pt x="367" y="375"/>
                        <a:pt x="380" y="366"/>
                        <a:pt x="391" y="355"/>
                      </a:cubicBezTo>
                      <a:cubicBezTo>
                        <a:pt x="393" y="353"/>
                        <a:pt x="395" y="351"/>
                        <a:pt x="396" y="350"/>
                      </a:cubicBezTo>
                      <a:cubicBezTo>
                        <a:pt x="421" y="326"/>
                        <a:pt x="429" y="316"/>
                        <a:pt x="439" y="320"/>
                      </a:cubicBezTo>
                      <a:cubicBezTo>
                        <a:pt x="447" y="322"/>
                        <a:pt x="453" y="316"/>
                        <a:pt x="459" y="307"/>
                      </a:cubicBezTo>
                      <a:cubicBezTo>
                        <a:pt x="464" y="299"/>
                        <a:pt x="464" y="298"/>
                        <a:pt x="456" y="286"/>
                      </a:cubicBezTo>
                      <a:close/>
                      <a:moveTo>
                        <a:pt x="101" y="210"/>
                      </a:moveTo>
                      <a:cubicBezTo>
                        <a:pt x="101" y="210"/>
                        <a:pt x="101" y="210"/>
                        <a:pt x="101" y="210"/>
                      </a:cubicBezTo>
                      <a:cubicBezTo>
                        <a:pt x="90" y="208"/>
                        <a:pt x="78" y="203"/>
                        <a:pt x="66" y="194"/>
                      </a:cubicBezTo>
                      <a:cubicBezTo>
                        <a:pt x="41" y="176"/>
                        <a:pt x="19" y="147"/>
                        <a:pt x="22" y="122"/>
                      </a:cubicBezTo>
                      <a:cubicBezTo>
                        <a:pt x="25" y="96"/>
                        <a:pt x="43" y="61"/>
                        <a:pt x="63" y="44"/>
                      </a:cubicBezTo>
                      <a:cubicBezTo>
                        <a:pt x="70" y="38"/>
                        <a:pt x="78" y="34"/>
                        <a:pt x="85" y="35"/>
                      </a:cubicBezTo>
                      <a:cubicBezTo>
                        <a:pt x="90" y="35"/>
                        <a:pt x="100" y="39"/>
                        <a:pt x="111" y="45"/>
                      </a:cubicBezTo>
                      <a:cubicBezTo>
                        <a:pt x="123" y="52"/>
                        <a:pt x="138" y="62"/>
                        <a:pt x="151" y="73"/>
                      </a:cubicBezTo>
                      <a:cubicBezTo>
                        <a:pt x="165" y="83"/>
                        <a:pt x="179" y="96"/>
                        <a:pt x="188" y="108"/>
                      </a:cubicBezTo>
                      <a:cubicBezTo>
                        <a:pt x="199" y="121"/>
                        <a:pt x="205" y="133"/>
                        <a:pt x="205" y="144"/>
                      </a:cubicBezTo>
                      <a:cubicBezTo>
                        <a:pt x="205" y="149"/>
                        <a:pt x="205" y="153"/>
                        <a:pt x="203" y="157"/>
                      </a:cubicBezTo>
                      <a:cubicBezTo>
                        <a:pt x="190" y="188"/>
                        <a:pt x="132" y="216"/>
                        <a:pt x="101" y="210"/>
                      </a:cubicBezTo>
                      <a:close/>
                      <a:moveTo>
                        <a:pt x="361" y="363"/>
                      </a:moveTo>
                      <a:cubicBezTo>
                        <a:pt x="361" y="363"/>
                        <a:pt x="361" y="363"/>
                        <a:pt x="361" y="363"/>
                      </a:cubicBezTo>
                      <a:cubicBezTo>
                        <a:pt x="358" y="364"/>
                        <a:pt x="358" y="364"/>
                        <a:pt x="358" y="364"/>
                      </a:cubicBezTo>
                      <a:cubicBezTo>
                        <a:pt x="336" y="374"/>
                        <a:pt x="302" y="364"/>
                        <a:pt x="277" y="346"/>
                      </a:cubicBezTo>
                      <a:cubicBezTo>
                        <a:pt x="265" y="338"/>
                        <a:pt x="255" y="327"/>
                        <a:pt x="249" y="317"/>
                      </a:cubicBezTo>
                      <a:cubicBezTo>
                        <a:pt x="234" y="290"/>
                        <a:pt x="241" y="231"/>
                        <a:pt x="264" y="206"/>
                      </a:cubicBezTo>
                      <a:cubicBezTo>
                        <a:pt x="268" y="202"/>
                        <a:pt x="273" y="198"/>
                        <a:pt x="278" y="197"/>
                      </a:cubicBezTo>
                      <a:cubicBezTo>
                        <a:pt x="282" y="196"/>
                        <a:pt x="287" y="195"/>
                        <a:pt x="291" y="195"/>
                      </a:cubicBezTo>
                      <a:cubicBezTo>
                        <a:pt x="312" y="196"/>
                        <a:pt x="338" y="209"/>
                        <a:pt x="362" y="224"/>
                      </a:cubicBezTo>
                      <a:cubicBezTo>
                        <a:pt x="391" y="243"/>
                        <a:pt x="416" y="266"/>
                        <a:pt x="420" y="276"/>
                      </a:cubicBezTo>
                      <a:cubicBezTo>
                        <a:pt x="426" y="289"/>
                        <a:pt x="417" y="309"/>
                        <a:pt x="402" y="328"/>
                      </a:cubicBezTo>
                      <a:cubicBezTo>
                        <a:pt x="390" y="342"/>
                        <a:pt x="375" y="355"/>
                        <a:pt x="361" y="363"/>
                      </a:cubicBezTo>
                      <a:close/>
                    </a:path>
                  </a:pathLst>
                </a:custGeom>
                <a:solidFill>
                  <a:srgbClr val="2F2F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95" name="Freeform 186"/>
                <p:cNvSpPr>
                  <a:spLocks noEditPoints="1"/>
                </p:cNvSpPr>
                <p:nvPr/>
              </p:nvSpPr>
              <p:spPr bwMode="auto">
                <a:xfrm flipH="1">
                  <a:off x="780347" y="3461375"/>
                  <a:ext cx="205470" cy="209841"/>
                </a:xfrm>
                <a:custGeom>
                  <a:avLst/>
                  <a:gdLst>
                    <a:gd name="T0" fmla="*/ 38 w 94"/>
                    <a:gd name="T1" fmla="*/ 32 h 96"/>
                    <a:gd name="T2" fmla="*/ 47 w 94"/>
                    <a:gd name="T3" fmla="*/ 18 h 96"/>
                    <a:gd name="T4" fmla="*/ 62 w 94"/>
                    <a:gd name="T5" fmla="*/ 27 h 96"/>
                    <a:gd name="T6" fmla="*/ 54 w 94"/>
                    <a:gd name="T7" fmla="*/ 40 h 96"/>
                    <a:gd name="T8" fmla="*/ 38 w 94"/>
                    <a:gd name="T9" fmla="*/ 32 h 96"/>
                    <a:gd name="T10" fmla="*/ 21 w 94"/>
                    <a:gd name="T11" fmla="*/ 63 h 96"/>
                    <a:gd name="T12" fmla="*/ 21 w 94"/>
                    <a:gd name="T13" fmla="*/ 63 h 96"/>
                    <a:gd name="T14" fmla="*/ 28 w 94"/>
                    <a:gd name="T15" fmla="*/ 49 h 96"/>
                    <a:gd name="T16" fmla="*/ 44 w 94"/>
                    <a:gd name="T17" fmla="*/ 58 h 96"/>
                    <a:gd name="T18" fmla="*/ 37 w 94"/>
                    <a:gd name="T19" fmla="*/ 71 h 96"/>
                    <a:gd name="T20" fmla="*/ 21 w 94"/>
                    <a:gd name="T21" fmla="*/ 63 h 96"/>
                    <a:gd name="T22" fmla="*/ 57 w 94"/>
                    <a:gd name="T23" fmla="*/ 96 h 96"/>
                    <a:gd name="T24" fmla="*/ 57 w 94"/>
                    <a:gd name="T25" fmla="*/ 96 h 96"/>
                    <a:gd name="T26" fmla="*/ 94 w 94"/>
                    <a:gd name="T27" fmla="*/ 32 h 96"/>
                    <a:gd name="T28" fmla="*/ 37 w 94"/>
                    <a:gd name="T29" fmla="*/ 0 h 96"/>
                    <a:gd name="T30" fmla="*/ 0 w 94"/>
                    <a:gd name="T31" fmla="*/ 63 h 96"/>
                    <a:gd name="T32" fmla="*/ 57 w 94"/>
                    <a:gd name="T33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4" h="96">
                      <a:moveTo>
                        <a:pt x="38" y="32"/>
                      </a:moveTo>
                      <a:lnTo>
                        <a:pt x="47" y="18"/>
                      </a:lnTo>
                      <a:lnTo>
                        <a:pt x="62" y="27"/>
                      </a:lnTo>
                      <a:lnTo>
                        <a:pt x="54" y="40"/>
                      </a:lnTo>
                      <a:lnTo>
                        <a:pt x="38" y="32"/>
                      </a:lnTo>
                      <a:close/>
                      <a:moveTo>
                        <a:pt x="21" y="63"/>
                      </a:moveTo>
                      <a:lnTo>
                        <a:pt x="21" y="63"/>
                      </a:lnTo>
                      <a:lnTo>
                        <a:pt x="28" y="49"/>
                      </a:lnTo>
                      <a:lnTo>
                        <a:pt x="44" y="58"/>
                      </a:lnTo>
                      <a:lnTo>
                        <a:pt x="37" y="71"/>
                      </a:lnTo>
                      <a:lnTo>
                        <a:pt x="21" y="63"/>
                      </a:lnTo>
                      <a:close/>
                      <a:moveTo>
                        <a:pt x="57" y="96"/>
                      </a:moveTo>
                      <a:lnTo>
                        <a:pt x="57" y="96"/>
                      </a:lnTo>
                      <a:lnTo>
                        <a:pt x="94" y="32"/>
                      </a:lnTo>
                      <a:lnTo>
                        <a:pt x="37" y="0"/>
                      </a:lnTo>
                      <a:lnTo>
                        <a:pt x="0" y="63"/>
                      </a:lnTo>
                      <a:lnTo>
                        <a:pt x="57" y="96"/>
                      </a:lnTo>
                      <a:close/>
                    </a:path>
                  </a:pathLst>
                </a:custGeom>
                <a:solidFill>
                  <a:srgbClr val="D0D2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96" name="Freeform 187"/>
                <p:cNvSpPr>
                  <a:spLocks/>
                </p:cNvSpPr>
                <p:nvPr/>
              </p:nvSpPr>
              <p:spPr bwMode="auto">
                <a:xfrm flipH="1">
                  <a:off x="281975" y="3478862"/>
                  <a:ext cx="609851" cy="502745"/>
                </a:xfrm>
                <a:custGeom>
                  <a:avLst/>
                  <a:gdLst>
                    <a:gd name="T0" fmla="*/ 50 w 226"/>
                    <a:gd name="T1" fmla="*/ 0 h 186"/>
                    <a:gd name="T2" fmla="*/ 210 w 226"/>
                    <a:gd name="T3" fmla="*/ 92 h 186"/>
                    <a:gd name="T4" fmla="*/ 221 w 226"/>
                    <a:gd name="T5" fmla="*/ 119 h 186"/>
                    <a:gd name="T6" fmla="*/ 188 w 226"/>
                    <a:gd name="T7" fmla="*/ 176 h 186"/>
                    <a:gd name="T8" fmla="*/ 160 w 226"/>
                    <a:gd name="T9" fmla="*/ 180 h 186"/>
                    <a:gd name="T10" fmla="*/ 0 w 226"/>
                    <a:gd name="T11" fmla="*/ 88 h 186"/>
                    <a:gd name="T12" fmla="*/ 50 w 226"/>
                    <a:gd name="T13" fmla="*/ 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6" h="186">
                      <a:moveTo>
                        <a:pt x="50" y="0"/>
                      </a:moveTo>
                      <a:cubicBezTo>
                        <a:pt x="210" y="92"/>
                        <a:pt x="210" y="92"/>
                        <a:pt x="210" y="92"/>
                      </a:cubicBezTo>
                      <a:cubicBezTo>
                        <a:pt x="221" y="98"/>
                        <a:pt x="226" y="110"/>
                        <a:pt x="221" y="119"/>
                      </a:cubicBezTo>
                      <a:cubicBezTo>
                        <a:pt x="188" y="176"/>
                        <a:pt x="188" y="176"/>
                        <a:pt x="188" y="176"/>
                      </a:cubicBezTo>
                      <a:cubicBezTo>
                        <a:pt x="183" y="184"/>
                        <a:pt x="170" y="186"/>
                        <a:pt x="160" y="180"/>
                      </a:cubicBezTo>
                      <a:cubicBezTo>
                        <a:pt x="0" y="88"/>
                        <a:pt x="0" y="88"/>
                        <a:pt x="0" y="88"/>
                      </a:cubicBez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97" name="Freeform 188"/>
                <p:cNvSpPr>
                  <a:spLocks/>
                </p:cNvSpPr>
                <p:nvPr/>
              </p:nvSpPr>
              <p:spPr bwMode="auto">
                <a:xfrm flipH="1">
                  <a:off x="343179" y="3529136"/>
                  <a:ext cx="522417" cy="393453"/>
                </a:xfrm>
                <a:custGeom>
                  <a:avLst/>
                  <a:gdLst>
                    <a:gd name="T0" fmla="*/ 0 w 239"/>
                    <a:gd name="T1" fmla="*/ 64 h 180"/>
                    <a:gd name="T2" fmla="*/ 37 w 239"/>
                    <a:gd name="T3" fmla="*/ 0 h 180"/>
                    <a:gd name="T4" fmla="*/ 239 w 239"/>
                    <a:gd name="T5" fmla="*/ 116 h 180"/>
                    <a:gd name="T6" fmla="*/ 202 w 239"/>
                    <a:gd name="T7" fmla="*/ 180 h 180"/>
                    <a:gd name="T8" fmla="*/ 0 w 239"/>
                    <a:gd name="T9" fmla="*/ 64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9" h="180">
                      <a:moveTo>
                        <a:pt x="0" y="64"/>
                      </a:moveTo>
                      <a:lnTo>
                        <a:pt x="37" y="0"/>
                      </a:lnTo>
                      <a:lnTo>
                        <a:pt x="239" y="116"/>
                      </a:lnTo>
                      <a:lnTo>
                        <a:pt x="202" y="180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8081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grpSp>
              <p:nvGrpSpPr>
                <p:cNvPr id="198" name="Group 209"/>
                <p:cNvGrpSpPr/>
                <p:nvPr/>
              </p:nvGrpSpPr>
              <p:grpSpPr>
                <a:xfrm>
                  <a:off x="3076581" y="2253148"/>
                  <a:ext cx="1313694" cy="1331182"/>
                  <a:chOff x="384709" y="5433011"/>
                  <a:chExt cx="1313694" cy="1331182"/>
                </a:xfrm>
              </p:grpSpPr>
              <p:sp>
                <p:nvSpPr>
                  <p:cNvPr id="201" name="Freeform 190"/>
                  <p:cNvSpPr>
                    <a:spLocks/>
                  </p:cNvSpPr>
                  <p:nvPr/>
                </p:nvSpPr>
                <p:spPr bwMode="auto">
                  <a:xfrm flipH="1">
                    <a:off x="968332" y="5470170"/>
                    <a:ext cx="212027" cy="218585"/>
                  </a:xfrm>
                  <a:custGeom>
                    <a:avLst/>
                    <a:gdLst>
                      <a:gd name="T0" fmla="*/ 3 w 79"/>
                      <a:gd name="T1" fmla="*/ 56 h 81"/>
                      <a:gd name="T2" fmla="*/ 53 w 79"/>
                      <a:gd name="T3" fmla="*/ 4 h 81"/>
                      <a:gd name="T4" fmla="*/ 64 w 79"/>
                      <a:gd name="T5" fmla="*/ 4 h 81"/>
                      <a:gd name="T6" fmla="*/ 76 w 79"/>
                      <a:gd name="T7" fmla="*/ 14 h 81"/>
                      <a:gd name="T8" fmla="*/ 76 w 79"/>
                      <a:gd name="T9" fmla="*/ 26 h 81"/>
                      <a:gd name="T10" fmla="*/ 27 w 79"/>
                      <a:gd name="T11" fmla="*/ 78 h 81"/>
                      <a:gd name="T12" fmla="*/ 15 w 79"/>
                      <a:gd name="T13" fmla="*/ 78 h 81"/>
                      <a:gd name="T14" fmla="*/ 4 w 79"/>
                      <a:gd name="T15" fmla="*/ 67 h 81"/>
                      <a:gd name="T16" fmla="*/ 3 w 79"/>
                      <a:gd name="T17" fmla="*/ 5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9" h="81">
                        <a:moveTo>
                          <a:pt x="3" y="56"/>
                        </a:moveTo>
                        <a:cubicBezTo>
                          <a:pt x="53" y="4"/>
                          <a:pt x="53" y="4"/>
                          <a:pt x="53" y="4"/>
                        </a:cubicBezTo>
                        <a:cubicBezTo>
                          <a:pt x="56" y="1"/>
                          <a:pt x="61" y="0"/>
                          <a:pt x="64" y="4"/>
                        </a:cubicBezTo>
                        <a:cubicBezTo>
                          <a:pt x="76" y="14"/>
                          <a:pt x="76" y="14"/>
                          <a:pt x="76" y="14"/>
                        </a:cubicBezTo>
                        <a:cubicBezTo>
                          <a:pt x="79" y="17"/>
                          <a:pt x="79" y="23"/>
                          <a:pt x="76" y="26"/>
                        </a:cubicBezTo>
                        <a:cubicBezTo>
                          <a:pt x="27" y="78"/>
                          <a:pt x="27" y="78"/>
                          <a:pt x="27" y="78"/>
                        </a:cubicBezTo>
                        <a:cubicBezTo>
                          <a:pt x="24" y="81"/>
                          <a:pt x="18" y="81"/>
                          <a:pt x="15" y="78"/>
                        </a:cubicBezTo>
                        <a:cubicBezTo>
                          <a:pt x="4" y="67"/>
                          <a:pt x="4" y="67"/>
                          <a:pt x="4" y="67"/>
                        </a:cubicBezTo>
                        <a:cubicBezTo>
                          <a:pt x="0" y="64"/>
                          <a:pt x="0" y="59"/>
                          <a:pt x="3" y="56"/>
                        </a:cubicBezTo>
                        <a:close/>
                      </a:path>
                    </a:pathLst>
                  </a:custGeom>
                  <a:solidFill>
                    <a:srgbClr val="58595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02" name="Freeform 191"/>
                  <p:cNvSpPr>
                    <a:spLocks/>
                  </p:cNvSpPr>
                  <p:nvPr/>
                </p:nvSpPr>
                <p:spPr bwMode="auto">
                  <a:xfrm flipH="1">
                    <a:off x="1523536" y="6064721"/>
                    <a:ext cx="153009" cy="155195"/>
                  </a:xfrm>
                  <a:custGeom>
                    <a:avLst/>
                    <a:gdLst>
                      <a:gd name="T0" fmla="*/ 3 w 57"/>
                      <a:gd name="T1" fmla="*/ 37 h 58"/>
                      <a:gd name="T2" fmla="*/ 36 w 57"/>
                      <a:gd name="T3" fmla="*/ 2 h 58"/>
                      <a:gd name="T4" fmla="*/ 45 w 57"/>
                      <a:gd name="T5" fmla="*/ 2 h 58"/>
                      <a:gd name="T6" fmla="*/ 54 w 57"/>
                      <a:gd name="T7" fmla="*/ 11 h 58"/>
                      <a:gd name="T8" fmla="*/ 55 w 57"/>
                      <a:gd name="T9" fmla="*/ 20 h 58"/>
                      <a:gd name="T10" fmla="*/ 21 w 57"/>
                      <a:gd name="T11" fmla="*/ 55 h 58"/>
                      <a:gd name="T12" fmla="*/ 12 w 57"/>
                      <a:gd name="T13" fmla="*/ 55 h 58"/>
                      <a:gd name="T14" fmla="*/ 3 w 57"/>
                      <a:gd name="T15" fmla="*/ 47 h 58"/>
                      <a:gd name="T16" fmla="*/ 3 w 57"/>
                      <a:gd name="T17" fmla="*/ 37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7" h="58">
                        <a:moveTo>
                          <a:pt x="3" y="37"/>
                        </a:moveTo>
                        <a:cubicBezTo>
                          <a:pt x="36" y="2"/>
                          <a:pt x="36" y="2"/>
                          <a:pt x="36" y="2"/>
                        </a:cubicBezTo>
                        <a:cubicBezTo>
                          <a:pt x="39" y="0"/>
                          <a:pt x="43" y="0"/>
                          <a:pt x="45" y="2"/>
                        </a:cubicBezTo>
                        <a:cubicBezTo>
                          <a:pt x="54" y="11"/>
                          <a:pt x="54" y="11"/>
                          <a:pt x="54" y="11"/>
                        </a:cubicBezTo>
                        <a:cubicBezTo>
                          <a:pt x="57" y="13"/>
                          <a:pt x="57" y="17"/>
                          <a:pt x="55" y="20"/>
                        </a:cubicBezTo>
                        <a:cubicBezTo>
                          <a:pt x="21" y="55"/>
                          <a:pt x="21" y="55"/>
                          <a:pt x="21" y="55"/>
                        </a:cubicBezTo>
                        <a:cubicBezTo>
                          <a:pt x="19" y="58"/>
                          <a:pt x="15" y="58"/>
                          <a:pt x="12" y="55"/>
                        </a:cubicBezTo>
                        <a:cubicBezTo>
                          <a:pt x="3" y="47"/>
                          <a:pt x="3" y="47"/>
                          <a:pt x="3" y="47"/>
                        </a:cubicBezTo>
                        <a:cubicBezTo>
                          <a:pt x="0" y="44"/>
                          <a:pt x="0" y="40"/>
                          <a:pt x="3" y="37"/>
                        </a:cubicBezTo>
                        <a:close/>
                      </a:path>
                    </a:pathLst>
                  </a:custGeom>
                  <a:solidFill>
                    <a:srgbClr val="58595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03" name="Freeform 192"/>
                  <p:cNvSpPr>
                    <a:spLocks/>
                  </p:cNvSpPr>
                  <p:nvPr/>
                </p:nvSpPr>
                <p:spPr bwMode="auto">
                  <a:xfrm flipH="1">
                    <a:off x="384709" y="5433011"/>
                    <a:ext cx="1313694" cy="1331181"/>
                  </a:xfrm>
                  <a:custGeom>
                    <a:avLst/>
                    <a:gdLst>
                      <a:gd name="T0" fmla="*/ 11 w 487"/>
                      <a:gd name="T1" fmla="*/ 286 h 493"/>
                      <a:gd name="T2" fmla="*/ 272 w 487"/>
                      <a:gd name="T3" fmla="*/ 12 h 493"/>
                      <a:gd name="T4" fmla="*/ 314 w 487"/>
                      <a:gd name="T5" fmla="*/ 11 h 493"/>
                      <a:gd name="T6" fmla="*/ 475 w 487"/>
                      <a:gd name="T7" fmla="*/ 164 h 493"/>
                      <a:gd name="T8" fmla="*/ 476 w 487"/>
                      <a:gd name="T9" fmla="*/ 206 h 493"/>
                      <a:gd name="T10" fmla="*/ 215 w 487"/>
                      <a:gd name="T11" fmla="*/ 480 h 493"/>
                      <a:gd name="T12" fmla="*/ 173 w 487"/>
                      <a:gd name="T13" fmla="*/ 481 h 493"/>
                      <a:gd name="T14" fmla="*/ 12 w 487"/>
                      <a:gd name="T15" fmla="*/ 328 h 493"/>
                      <a:gd name="T16" fmla="*/ 11 w 487"/>
                      <a:gd name="T17" fmla="*/ 286 h 4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87" h="493">
                        <a:moveTo>
                          <a:pt x="11" y="286"/>
                        </a:moveTo>
                        <a:cubicBezTo>
                          <a:pt x="272" y="12"/>
                          <a:pt x="272" y="12"/>
                          <a:pt x="272" y="12"/>
                        </a:cubicBezTo>
                        <a:cubicBezTo>
                          <a:pt x="283" y="0"/>
                          <a:pt x="302" y="0"/>
                          <a:pt x="314" y="11"/>
                        </a:cubicBezTo>
                        <a:cubicBezTo>
                          <a:pt x="475" y="164"/>
                          <a:pt x="475" y="164"/>
                          <a:pt x="475" y="164"/>
                        </a:cubicBezTo>
                        <a:cubicBezTo>
                          <a:pt x="487" y="175"/>
                          <a:pt x="487" y="194"/>
                          <a:pt x="476" y="206"/>
                        </a:cubicBezTo>
                        <a:cubicBezTo>
                          <a:pt x="215" y="480"/>
                          <a:pt x="215" y="480"/>
                          <a:pt x="215" y="480"/>
                        </a:cubicBezTo>
                        <a:cubicBezTo>
                          <a:pt x="203" y="492"/>
                          <a:pt x="185" y="493"/>
                          <a:pt x="173" y="481"/>
                        </a:cubicBezTo>
                        <a:cubicBezTo>
                          <a:pt x="12" y="328"/>
                          <a:pt x="12" y="328"/>
                          <a:pt x="12" y="328"/>
                        </a:cubicBezTo>
                        <a:cubicBezTo>
                          <a:pt x="0" y="317"/>
                          <a:pt x="0" y="298"/>
                          <a:pt x="11" y="286"/>
                        </a:cubicBezTo>
                        <a:close/>
                      </a:path>
                    </a:pathLst>
                  </a:custGeom>
                  <a:solidFill>
                    <a:srgbClr val="FFFBD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04" name="Freeform 193"/>
                  <p:cNvSpPr>
                    <a:spLocks/>
                  </p:cNvSpPr>
                  <p:nvPr/>
                </p:nvSpPr>
                <p:spPr bwMode="auto">
                  <a:xfrm flipH="1">
                    <a:off x="489630" y="5531374"/>
                    <a:ext cx="1103853" cy="1132270"/>
                  </a:xfrm>
                  <a:custGeom>
                    <a:avLst/>
                    <a:gdLst>
                      <a:gd name="T0" fmla="*/ 373 w 505"/>
                      <a:gd name="T1" fmla="*/ 0 h 518"/>
                      <a:gd name="T2" fmla="*/ 505 w 505"/>
                      <a:gd name="T3" fmla="*/ 125 h 518"/>
                      <a:gd name="T4" fmla="*/ 132 w 505"/>
                      <a:gd name="T5" fmla="*/ 518 h 518"/>
                      <a:gd name="T6" fmla="*/ 0 w 505"/>
                      <a:gd name="T7" fmla="*/ 392 h 518"/>
                      <a:gd name="T8" fmla="*/ 373 w 505"/>
                      <a:gd name="T9" fmla="*/ 0 h 5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05" h="518">
                        <a:moveTo>
                          <a:pt x="373" y="0"/>
                        </a:moveTo>
                        <a:lnTo>
                          <a:pt x="505" y="125"/>
                        </a:lnTo>
                        <a:lnTo>
                          <a:pt x="132" y="518"/>
                        </a:lnTo>
                        <a:lnTo>
                          <a:pt x="0" y="392"/>
                        </a:lnTo>
                        <a:lnTo>
                          <a:pt x="373" y="0"/>
                        </a:lnTo>
                        <a:close/>
                      </a:path>
                    </a:pathLst>
                  </a:custGeom>
                  <a:solidFill>
                    <a:srgbClr val="CFAE7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05" name="Freeform 194"/>
                  <p:cNvSpPr>
                    <a:spLocks/>
                  </p:cNvSpPr>
                  <p:nvPr/>
                </p:nvSpPr>
                <p:spPr bwMode="auto">
                  <a:xfrm flipH="1">
                    <a:off x="701658" y="5758702"/>
                    <a:ext cx="679798" cy="675427"/>
                  </a:xfrm>
                  <a:custGeom>
                    <a:avLst/>
                    <a:gdLst>
                      <a:gd name="T0" fmla="*/ 43 w 251"/>
                      <a:gd name="T1" fmla="*/ 47 h 250"/>
                      <a:gd name="T2" fmla="*/ 204 w 251"/>
                      <a:gd name="T3" fmla="*/ 43 h 250"/>
                      <a:gd name="T4" fmla="*/ 208 w 251"/>
                      <a:gd name="T5" fmla="*/ 203 h 250"/>
                      <a:gd name="T6" fmla="*/ 47 w 251"/>
                      <a:gd name="T7" fmla="*/ 207 h 250"/>
                      <a:gd name="T8" fmla="*/ 43 w 251"/>
                      <a:gd name="T9" fmla="*/ 47 h 2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1" h="250">
                        <a:moveTo>
                          <a:pt x="43" y="47"/>
                        </a:moveTo>
                        <a:cubicBezTo>
                          <a:pt x="86" y="2"/>
                          <a:pt x="158" y="0"/>
                          <a:pt x="204" y="43"/>
                        </a:cubicBezTo>
                        <a:cubicBezTo>
                          <a:pt x="249" y="86"/>
                          <a:pt x="251" y="158"/>
                          <a:pt x="208" y="203"/>
                        </a:cubicBezTo>
                        <a:cubicBezTo>
                          <a:pt x="164" y="249"/>
                          <a:pt x="93" y="250"/>
                          <a:pt x="47" y="207"/>
                        </a:cubicBezTo>
                        <a:cubicBezTo>
                          <a:pt x="2" y="164"/>
                          <a:pt x="0" y="92"/>
                          <a:pt x="43" y="47"/>
                        </a:cubicBezTo>
                        <a:close/>
                      </a:path>
                    </a:pathLst>
                  </a:custGeom>
                  <a:solidFill>
                    <a:srgbClr val="6D6E7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06" name="Freeform 195"/>
                  <p:cNvSpPr>
                    <a:spLocks/>
                  </p:cNvSpPr>
                  <p:nvPr/>
                </p:nvSpPr>
                <p:spPr bwMode="auto">
                  <a:xfrm flipH="1">
                    <a:off x="723517" y="5778375"/>
                    <a:ext cx="636081" cy="636081"/>
                  </a:xfrm>
                  <a:custGeom>
                    <a:avLst/>
                    <a:gdLst>
                      <a:gd name="T0" fmla="*/ 40 w 235"/>
                      <a:gd name="T1" fmla="*/ 45 h 236"/>
                      <a:gd name="T2" fmla="*/ 191 w 235"/>
                      <a:gd name="T3" fmla="*/ 41 h 236"/>
                      <a:gd name="T4" fmla="*/ 195 w 235"/>
                      <a:gd name="T5" fmla="*/ 192 h 236"/>
                      <a:gd name="T6" fmla="*/ 44 w 235"/>
                      <a:gd name="T7" fmla="*/ 195 h 236"/>
                      <a:gd name="T8" fmla="*/ 40 w 235"/>
                      <a:gd name="T9" fmla="*/ 45 h 2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5" h="236">
                        <a:moveTo>
                          <a:pt x="40" y="45"/>
                        </a:moveTo>
                        <a:cubicBezTo>
                          <a:pt x="81" y="2"/>
                          <a:pt x="148" y="0"/>
                          <a:pt x="191" y="41"/>
                        </a:cubicBezTo>
                        <a:cubicBezTo>
                          <a:pt x="233" y="81"/>
                          <a:pt x="235" y="149"/>
                          <a:pt x="195" y="192"/>
                        </a:cubicBezTo>
                        <a:cubicBezTo>
                          <a:pt x="154" y="234"/>
                          <a:pt x="87" y="236"/>
                          <a:pt x="44" y="195"/>
                        </a:cubicBezTo>
                        <a:cubicBezTo>
                          <a:pt x="1" y="155"/>
                          <a:pt x="0" y="87"/>
                          <a:pt x="40" y="45"/>
                        </a:cubicBezTo>
                        <a:close/>
                      </a:path>
                    </a:pathLst>
                  </a:custGeom>
                  <a:solidFill>
                    <a:srgbClr val="92949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07" name="Freeform 196"/>
                  <p:cNvSpPr>
                    <a:spLocks/>
                  </p:cNvSpPr>
                  <p:nvPr/>
                </p:nvSpPr>
                <p:spPr bwMode="auto">
                  <a:xfrm flipH="1">
                    <a:off x="802207" y="5857066"/>
                    <a:ext cx="478700" cy="478700"/>
                  </a:xfrm>
                  <a:custGeom>
                    <a:avLst/>
                    <a:gdLst>
                      <a:gd name="T0" fmla="*/ 30 w 177"/>
                      <a:gd name="T1" fmla="*/ 34 h 178"/>
                      <a:gd name="T2" fmla="*/ 144 w 177"/>
                      <a:gd name="T3" fmla="*/ 31 h 178"/>
                      <a:gd name="T4" fmla="*/ 146 w 177"/>
                      <a:gd name="T5" fmla="*/ 144 h 178"/>
                      <a:gd name="T6" fmla="*/ 33 w 177"/>
                      <a:gd name="T7" fmla="*/ 147 h 178"/>
                      <a:gd name="T8" fmla="*/ 30 w 177"/>
                      <a:gd name="T9" fmla="*/ 34 h 1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7" h="178">
                        <a:moveTo>
                          <a:pt x="30" y="34"/>
                        </a:moveTo>
                        <a:cubicBezTo>
                          <a:pt x="61" y="2"/>
                          <a:pt x="112" y="0"/>
                          <a:pt x="144" y="31"/>
                        </a:cubicBezTo>
                        <a:cubicBezTo>
                          <a:pt x="176" y="62"/>
                          <a:pt x="177" y="112"/>
                          <a:pt x="146" y="144"/>
                        </a:cubicBezTo>
                        <a:cubicBezTo>
                          <a:pt x="116" y="176"/>
                          <a:pt x="65" y="178"/>
                          <a:pt x="33" y="147"/>
                        </a:cubicBezTo>
                        <a:cubicBezTo>
                          <a:pt x="1" y="117"/>
                          <a:pt x="0" y="66"/>
                          <a:pt x="30" y="34"/>
                        </a:cubicBezTo>
                        <a:close/>
                      </a:path>
                    </a:pathLst>
                  </a:custGeom>
                  <a:solidFill>
                    <a:srgbClr val="58595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08" name="Freeform 197"/>
                  <p:cNvSpPr>
                    <a:spLocks/>
                  </p:cNvSpPr>
                  <p:nvPr/>
                </p:nvSpPr>
                <p:spPr bwMode="auto">
                  <a:xfrm flipH="1">
                    <a:off x="845924" y="5898596"/>
                    <a:ext cx="391266" cy="395638"/>
                  </a:xfrm>
                  <a:custGeom>
                    <a:avLst/>
                    <a:gdLst>
                      <a:gd name="T0" fmla="*/ 25 w 145"/>
                      <a:gd name="T1" fmla="*/ 28 h 146"/>
                      <a:gd name="T2" fmla="*/ 118 w 145"/>
                      <a:gd name="T3" fmla="*/ 25 h 146"/>
                      <a:gd name="T4" fmla="*/ 120 w 145"/>
                      <a:gd name="T5" fmla="*/ 118 h 146"/>
                      <a:gd name="T6" fmla="*/ 27 w 145"/>
                      <a:gd name="T7" fmla="*/ 121 h 146"/>
                      <a:gd name="T8" fmla="*/ 25 w 145"/>
                      <a:gd name="T9" fmla="*/ 28 h 1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5" h="146">
                        <a:moveTo>
                          <a:pt x="25" y="28"/>
                        </a:moveTo>
                        <a:cubicBezTo>
                          <a:pt x="50" y="1"/>
                          <a:pt x="91" y="0"/>
                          <a:pt x="118" y="25"/>
                        </a:cubicBezTo>
                        <a:cubicBezTo>
                          <a:pt x="144" y="50"/>
                          <a:pt x="145" y="92"/>
                          <a:pt x="120" y="118"/>
                        </a:cubicBezTo>
                        <a:cubicBezTo>
                          <a:pt x="95" y="145"/>
                          <a:pt x="53" y="146"/>
                          <a:pt x="27" y="121"/>
                        </a:cubicBezTo>
                        <a:cubicBezTo>
                          <a:pt x="1" y="96"/>
                          <a:pt x="0" y="54"/>
                          <a:pt x="25" y="28"/>
                        </a:cubicBezTo>
                        <a:close/>
                      </a:path>
                    </a:pathLst>
                  </a:custGeom>
                  <a:solidFill>
                    <a:srgbClr val="40404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09" name="Freeform 198"/>
                  <p:cNvSpPr>
                    <a:spLocks/>
                  </p:cNvSpPr>
                  <p:nvPr/>
                </p:nvSpPr>
                <p:spPr bwMode="auto">
                  <a:xfrm flipH="1">
                    <a:off x="384709" y="5830836"/>
                    <a:ext cx="894011" cy="933357"/>
                  </a:xfrm>
                  <a:custGeom>
                    <a:avLst/>
                    <a:gdLst>
                      <a:gd name="T0" fmla="*/ 303 w 331"/>
                      <a:gd name="T1" fmla="*/ 42 h 345"/>
                      <a:gd name="T2" fmla="*/ 42 w 331"/>
                      <a:gd name="T3" fmla="*/ 316 h 345"/>
                      <a:gd name="T4" fmla="*/ 0 w 331"/>
                      <a:gd name="T5" fmla="*/ 317 h 345"/>
                      <a:gd name="T6" fmla="*/ 17 w 331"/>
                      <a:gd name="T7" fmla="*/ 333 h 345"/>
                      <a:gd name="T8" fmla="*/ 59 w 331"/>
                      <a:gd name="T9" fmla="*/ 332 h 345"/>
                      <a:gd name="T10" fmla="*/ 320 w 331"/>
                      <a:gd name="T11" fmla="*/ 58 h 345"/>
                      <a:gd name="T12" fmla="*/ 319 w 331"/>
                      <a:gd name="T13" fmla="*/ 16 h 345"/>
                      <a:gd name="T14" fmla="*/ 302 w 331"/>
                      <a:gd name="T15" fmla="*/ 0 h 345"/>
                      <a:gd name="T16" fmla="*/ 303 w 331"/>
                      <a:gd name="T17" fmla="*/ 42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31" h="345">
                        <a:moveTo>
                          <a:pt x="303" y="42"/>
                        </a:moveTo>
                        <a:cubicBezTo>
                          <a:pt x="42" y="316"/>
                          <a:pt x="42" y="316"/>
                          <a:pt x="42" y="316"/>
                        </a:cubicBezTo>
                        <a:cubicBezTo>
                          <a:pt x="30" y="328"/>
                          <a:pt x="12" y="328"/>
                          <a:pt x="0" y="317"/>
                        </a:cubicBezTo>
                        <a:cubicBezTo>
                          <a:pt x="17" y="333"/>
                          <a:pt x="17" y="333"/>
                          <a:pt x="17" y="333"/>
                        </a:cubicBezTo>
                        <a:cubicBezTo>
                          <a:pt x="29" y="345"/>
                          <a:pt x="47" y="344"/>
                          <a:pt x="59" y="332"/>
                        </a:cubicBezTo>
                        <a:cubicBezTo>
                          <a:pt x="320" y="58"/>
                          <a:pt x="320" y="58"/>
                          <a:pt x="320" y="58"/>
                        </a:cubicBezTo>
                        <a:cubicBezTo>
                          <a:pt x="331" y="46"/>
                          <a:pt x="331" y="27"/>
                          <a:pt x="319" y="16"/>
                        </a:cubicBezTo>
                        <a:cubicBezTo>
                          <a:pt x="302" y="0"/>
                          <a:pt x="302" y="0"/>
                          <a:pt x="302" y="0"/>
                        </a:cubicBezTo>
                        <a:cubicBezTo>
                          <a:pt x="314" y="11"/>
                          <a:pt x="314" y="30"/>
                          <a:pt x="303" y="42"/>
                        </a:cubicBezTo>
                        <a:close/>
                      </a:path>
                    </a:pathLst>
                  </a:custGeom>
                  <a:solidFill>
                    <a:srgbClr val="EAE6C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10" name="Freeform 199"/>
                  <p:cNvSpPr>
                    <a:spLocks/>
                  </p:cNvSpPr>
                  <p:nvPr/>
                </p:nvSpPr>
                <p:spPr bwMode="auto">
                  <a:xfrm flipH="1">
                    <a:off x="804392" y="5433011"/>
                    <a:ext cx="894011" cy="928985"/>
                  </a:xfrm>
                  <a:custGeom>
                    <a:avLst/>
                    <a:gdLst>
                      <a:gd name="T0" fmla="*/ 289 w 331"/>
                      <a:gd name="T1" fmla="*/ 28 h 344"/>
                      <a:gd name="T2" fmla="*/ 28 w 331"/>
                      <a:gd name="T3" fmla="*/ 303 h 344"/>
                      <a:gd name="T4" fmla="*/ 29 w 331"/>
                      <a:gd name="T5" fmla="*/ 344 h 344"/>
                      <a:gd name="T6" fmla="*/ 12 w 331"/>
                      <a:gd name="T7" fmla="*/ 328 h 344"/>
                      <a:gd name="T8" fmla="*/ 11 w 331"/>
                      <a:gd name="T9" fmla="*/ 286 h 344"/>
                      <a:gd name="T10" fmla="*/ 272 w 331"/>
                      <a:gd name="T11" fmla="*/ 12 h 344"/>
                      <a:gd name="T12" fmla="*/ 314 w 331"/>
                      <a:gd name="T13" fmla="*/ 11 h 344"/>
                      <a:gd name="T14" fmla="*/ 331 w 331"/>
                      <a:gd name="T15" fmla="*/ 27 h 344"/>
                      <a:gd name="T16" fmla="*/ 289 w 331"/>
                      <a:gd name="T17" fmla="*/ 28 h 3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31" h="344">
                        <a:moveTo>
                          <a:pt x="289" y="28"/>
                        </a:moveTo>
                        <a:cubicBezTo>
                          <a:pt x="28" y="303"/>
                          <a:pt x="28" y="303"/>
                          <a:pt x="28" y="303"/>
                        </a:cubicBezTo>
                        <a:cubicBezTo>
                          <a:pt x="17" y="314"/>
                          <a:pt x="17" y="333"/>
                          <a:pt x="29" y="344"/>
                        </a:cubicBezTo>
                        <a:cubicBezTo>
                          <a:pt x="12" y="328"/>
                          <a:pt x="12" y="328"/>
                          <a:pt x="12" y="328"/>
                        </a:cubicBezTo>
                        <a:cubicBezTo>
                          <a:pt x="0" y="317"/>
                          <a:pt x="0" y="298"/>
                          <a:pt x="11" y="286"/>
                        </a:cubicBezTo>
                        <a:cubicBezTo>
                          <a:pt x="272" y="12"/>
                          <a:pt x="272" y="12"/>
                          <a:pt x="272" y="12"/>
                        </a:cubicBezTo>
                        <a:cubicBezTo>
                          <a:pt x="283" y="0"/>
                          <a:pt x="302" y="0"/>
                          <a:pt x="314" y="11"/>
                        </a:cubicBezTo>
                        <a:cubicBezTo>
                          <a:pt x="331" y="27"/>
                          <a:pt x="331" y="27"/>
                          <a:pt x="331" y="27"/>
                        </a:cubicBezTo>
                        <a:cubicBezTo>
                          <a:pt x="319" y="16"/>
                          <a:pt x="300" y="16"/>
                          <a:pt x="289" y="28"/>
                        </a:cubicBezTo>
                        <a:close/>
                      </a:path>
                    </a:pathLst>
                  </a:custGeom>
                  <a:solidFill>
                    <a:srgbClr val="EAE6C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11" name="Freeform 200"/>
                  <p:cNvSpPr>
                    <a:spLocks/>
                  </p:cNvSpPr>
                  <p:nvPr/>
                </p:nvSpPr>
                <p:spPr bwMode="auto">
                  <a:xfrm flipH="1">
                    <a:off x="885269" y="5551047"/>
                    <a:ext cx="146451" cy="146451"/>
                  </a:xfrm>
                  <a:custGeom>
                    <a:avLst/>
                    <a:gdLst>
                      <a:gd name="T0" fmla="*/ 2 w 54"/>
                      <a:gd name="T1" fmla="*/ 31 h 54"/>
                      <a:gd name="T2" fmla="*/ 30 w 54"/>
                      <a:gd name="T3" fmla="*/ 1 h 54"/>
                      <a:gd name="T4" fmla="*/ 35 w 54"/>
                      <a:gd name="T5" fmla="*/ 1 h 54"/>
                      <a:gd name="T6" fmla="*/ 53 w 54"/>
                      <a:gd name="T7" fmla="*/ 18 h 54"/>
                      <a:gd name="T8" fmla="*/ 53 w 54"/>
                      <a:gd name="T9" fmla="*/ 23 h 54"/>
                      <a:gd name="T10" fmla="*/ 24 w 54"/>
                      <a:gd name="T11" fmla="*/ 53 h 54"/>
                      <a:gd name="T12" fmla="*/ 19 w 54"/>
                      <a:gd name="T13" fmla="*/ 53 h 54"/>
                      <a:gd name="T14" fmla="*/ 2 w 54"/>
                      <a:gd name="T15" fmla="*/ 36 h 54"/>
                      <a:gd name="T16" fmla="*/ 2 w 54"/>
                      <a:gd name="T17" fmla="*/ 31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4" h="54">
                        <a:moveTo>
                          <a:pt x="2" y="31"/>
                        </a:moveTo>
                        <a:cubicBezTo>
                          <a:pt x="30" y="1"/>
                          <a:pt x="30" y="1"/>
                          <a:pt x="30" y="1"/>
                        </a:cubicBezTo>
                        <a:cubicBezTo>
                          <a:pt x="31" y="0"/>
                          <a:pt x="34" y="0"/>
                          <a:pt x="35" y="1"/>
                        </a:cubicBezTo>
                        <a:cubicBezTo>
                          <a:pt x="53" y="18"/>
                          <a:pt x="53" y="18"/>
                          <a:pt x="53" y="18"/>
                        </a:cubicBezTo>
                        <a:cubicBezTo>
                          <a:pt x="54" y="19"/>
                          <a:pt x="54" y="21"/>
                          <a:pt x="53" y="23"/>
                        </a:cubicBezTo>
                        <a:cubicBezTo>
                          <a:pt x="24" y="53"/>
                          <a:pt x="24" y="53"/>
                          <a:pt x="24" y="53"/>
                        </a:cubicBezTo>
                        <a:cubicBezTo>
                          <a:pt x="23" y="54"/>
                          <a:pt x="21" y="54"/>
                          <a:pt x="19" y="53"/>
                        </a:cubicBezTo>
                        <a:cubicBezTo>
                          <a:pt x="2" y="36"/>
                          <a:pt x="2" y="36"/>
                          <a:pt x="2" y="36"/>
                        </a:cubicBezTo>
                        <a:cubicBezTo>
                          <a:pt x="0" y="35"/>
                          <a:pt x="0" y="32"/>
                          <a:pt x="2" y="31"/>
                        </a:cubicBezTo>
                        <a:close/>
                      </a:path>
                    </a:pathLst>
                  </a:custGeom>
                  <a:solidFill>
                    <a:srgbClr val="6D6E7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12" name="Freeform 201"/>
                  <p:cNvSpPr>
                    <a:spLocks/>
                  </p:cNvSpPr>
                  <p:nvPr/>
                </p:nvSpPr>
                <p:spPr bwMode="auto">
                  <a:xfrm flipH="1">
                    <a:off x="896198" y="5561975"/>
                    <a:ext cx="124593" cy="124593"/>
                  </a:xfrm>
                  <a:custGeom>
                    <a:avLst/>
                    <a:gdLst>
                      <a:gd name="T0" fmla="*/ 0 w 57"/>
                      <a:gd name="T1" fmla="*/ 36 h 57"/>
                      <a:gd name="T2" fmla="*/ 36 w 57"/>
                      <a:gd name="T3" fmla="*/ 0 h 57"/>
                      <a:gd name="T4" fmla="*/ 57 w 57"/>
                      <a:gd name="T5" fmla="*/ 20 h 57"/>
                      <a:gd name="T6" fmla="*/ 22 w 57"/>
                      <a:gd name="T7" fmla="*/ 57 h 57"/>
                      <a:gd name="T8" fmla="*/ 0 w 57"/>
                      <a:gd name="T9" fmla="*/ 36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7" h="57">
                        <a:moveTo>
                          <a:pt x="0" y="36"/>
                        </a:moveTo>
                        <a:lnTo>
                          <a:pt x="36" y="0"/>
                        </a:lnTo>
                        <a:lnTo>
                          <a:pt x="57" y="20"/>
                        </a:lnTo>
                        <a:lnTo>
                          <a:pt x="22" y="57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DBDC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13" name="Freeform 202"/>
                  <p:cNvSpPr>
                    <a:spLocks/>
                  </p:cNvSpPr>
                  <p:nvPr/>
                </p:nvSpPr>
                <p:spPr bwMode="auto">
                  <a:xfrm flipH="1">
                    <a:off x="894013" y="5951057"/>
                    <a:ext cx="295089" cy="290717"/>
                  </a:xfrm>
                  <a:custGeom>
                    <a:avLst/>
                    <a:gdLst>
                      <a:gd name="T0" fmla="*/ 19 w 109"/>
                      <a:gd name="T1" fmla="*/ 20 h 108"/>
                      <a:gd name="T2" fmla="*/ 88 w 109"/>
                      <a:gd name="T3" fmla="*/ 18 h 108"/>
                      <a:gd name="T4" fmla="*/ 90 w 109"/>
                      <a:gd name="T5" fmla="*/ 88 h 108"/>
                      <a:gd name="T6" fmla="*/ 20 w 109"/>
                      <a:gd name="T7" fmla="*/ 90 h 108"/>
                      <a:gd name="T8" fmla="*/ 19 w 109"/>
                      <a:gd name="T9" fmla="*/ 20 h 1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9" h="108">
                        <a:moveTo>
                          <a:pt x="19" y="20"/>
                        </a:moveTo>
                        <a:cubicBezTo>
                          <a:pt x="37" y="0"/>
                          <a:pt x="69" y="0"/>
                          <a:pt x="88" y="18"/>
                        </a:cubicBezTo>
                        <a:cubicBezTo>
                          <a:pt x="108" y="37"/>
                          <a:pt x="109" y="68"/>
                          <a:pt x="90" y="88"/>
                        </a:cubicBezTo>
                        <a:cubicBezTo>
                          <a:pt x="71" y="108"/>
                          <a:pt x="40" y="108"/>
                          <a:pt x="20" y="90"/>
                        </a:cubicBezTo>
                        <a:cubicBezTo>
                          <a:pt x="1" y="71"/>
                          <a:pt x="0" y="40"/>
                          <a:pt x="19" y="20"/>
                        </a:cubicBezTo>
                        <a:close/>
                      </a:path>
                    </a:pathLst>
                  </a:custGeom>
                  <a:solidFill>
                    <a:srgbClr val="6D6E7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214" name="Freeform 203"/>
                  <p:cNvSpPr>
                    <a:spLocks/>
                  </p:cNvSpPr>
                  <p:nvPr/>
                </p:nvSpPr>
                <p:spPr bwMode="auto">
                  <a:xfrm flipH="1">
                    <a:off x="1014234" y="5988217"/>
                    <a:ext cx="107106" cy="107106"/>
                  </a:xfrm>
                  <a:custGeom>
                    <a:avLst/>
                    <a:gdLst>
                      <a:gd name="T0" fmla="*/ 7 w 40"/>
                      <a:gd name="T1" fmla="*/ 8 h 40"/>
                      <a:gd name="T2" fmla="*/ 32 w 40"/>
                      <a:gd name="T3" fmla="*/ 7 h 40"/>
                      <a:gd name="T4" fmla="*/ 33 w 40"/>
                      <a:gd name="T5" fmla="*/ 32 h 40"/>
                      <a:gd name="T6" fmla="*/ 7 w 40"/>
                      <a:gd name="T7" fmla="*/ 33 h 40"/>
                      <a:gd name="T8" fmla="*/ 7 w 40"/>
                      <a:gd name="T9" fmla="*/ 8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40">
                        <a:moveTo>
                          <a:pt x="7" y="8"/>
                        </a:moveTo>
                        <a:cubicBezTo>
                          <a:pt x="14" y="1"/>
                          <a:pt x="25" y="0"/>
                          <a:pt x="32" y="7"/>
                        </a:cubicBezTo>
                        <a:cubicBezTo>
                          <a:pt x="39" y="14"/>
                          <a:pt x="40" y="25"/>
                          <a:pt x="33" y="32"/>
                        </a:cubicBezTo>
                        <a:cubicBezTo>
                          <a:pt x="26" y="39"/>
                          <a:pt x="15" y="40"/>
                          <a:pt x="7" y="33"/>
                        </a:cubicBezTo>
                        <a:cubicBezTo>
                          <a:pt x="0" y="26"/>
                          <a:pt x="0" y="15"/>
                          <a:pt x="7" y="8"/>
                        </a:cubicBezTo>
                        <a:close/>
                      </a:path>
                    </a:pathLst>
                  </a:custGeom>
                  <a:solidFill>
                    <a:srgbClr val="D0D2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199" name="Freeform 204"/>
                <p:cNvSpPr>
                  <a:spLocks/>
                </p:cNvSpPr>
                <p:nvPr/>
              </p:nvSpPr>
              <p:spPr bwMode="auto">
                <a:xfrm flipH="1">
                  <a:off x="3615393" y="6455988"/>
                  <a:ext cx="30602" cy="26230"/>
                </a:xfrm>
                <a:custGeom>
                  <a:avLst/>
                  <a:gdLst>
                    <a:gd name="T0" fmla="*/ 5 w 11"/>
                    <a:gd name="T1" fmla="*/ 10 h 10"/>
                    <a:gd name="T2" fmla="*/ 2 w 11"/>
                    <a:gd name="T3" fmla="*/ 9 h 10"/>
                    <a:gd name="T4" fmla="*/ 0 w 11"/>
                    <a:gd name="T5" fmla="*/ 5 h 10"/>
                    <a:gd name="T6" fmla="*/ 2 w 11"/>
                    <a:gd name="T7" fmla="*/ 2 h 10"/>
                    <a:gd name="T8" fmla="*/ 5 w 11"/>
                    <a:gd name="T9" fmla="*/ 0 h 10"/>
                    <a:gd name="T10" fmla="*/ 9 w 11"/>
                    <a:gd name="T11" fmla="*/ 1 h 10"/>
                    <a:gd name="T12" fmla="*/ 11 w 11"/>
                    <a:gd name="T13" fmla="*/ 5 h 10"/>
                    <a:gd name="T14" fmla="*/ 9 w 11"/>
                    <a:gd name="T15" fmla="*/ 9 h 10"/>
                    <a:gd name="T16" fmla="*/ 5 w 11"/>
                    <a:gd name="T1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10">
                      <a:moveTo>
                        <a:pt x="5" y="10"/>
                      </a:moveTo>
                      <a:cubicBezTo>
                        <a:pt x="4" y="10"/>
                        <a:pt x="3" y="10"/>
                        <a:pt x="2" y="9"/>
                      </a:cubicBezTo>
                      <a:cubicBezTo>
                        <a:pt x="1" y="8"/>
                        <a:pt x="0" y="7"/>
                        <a:pt x="0" y="5"/>
                      </a:cubicBezTo>
                      <a:cubicBezTo>
                        <a:pt x="0" y="4"/>
                        <a:pt x="1" y="3"/>
                        <a:pt x="2" y="2"/>
                      </a:cubicBezTo>
                      <a:cubicBezTo>
                        <a:pt x="3" y="1"/>
                        <a:pt x="4" y="0"/>
                        <a:pt x="5" y="0"/>
                      </a:cubicBezTo>
                      <a:cubicBezTo>
                        <a:pt x="7" y="0"/>
                        <a:pt x="8" y="1"/>
                        <a:pt x="9" y="1"/>
                      </a:cubicBezTo>
                      <a:cubicBezTo>
                        <a:pt x="10" y="2"/>
                        <a:pt x="11" y="4"/>
                        <a:pt x="11" y="5"/>
                      </a:cubicBezTo>
                      <a:cubicBezTo>
                        <a:pt x="11" y="7"/>
                        <a:pt x="10" y="8"/>
                        <a:pt x="9" y="9"/>
                      </a:cubicBezTo>
                      <a:cubicBezTo>
                        <a:pt x="8" y="10"/>
                        <a:pt x="7" y="10"/>
                        <a:pt x="5" y="1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00" name="Freeform 206"/>
                <p:cNvSpPr>
                  <a:spLocks/>
                </p:cNvSpPr>
                <p:nvPr/>
              </p:nvSpPr>
              <p:spPr bwMode="auto">
                <a:xfrm flipH="1">
                  <a:off x="4277705" y="6401341"/>
                  <a:ext cx="67761" cy="45902"/>
                </a:xfrm>
                <a:custGeom>
                  <a:avLst/>
                  <a:gdLst>
                    <a:gd name="T0" fmla="*/ 19 w 25"/>
                    <a:gd name="T1" fmla="*/ 14 h 17"/>
                    <a:gd name="T2" fmla="*/ 24 w 25"/>
                    <a:gd name="T3" fmla="*/ 14 h 17"/>
                    <a:gd name="T4" fmla="*/ 25 w 25"/>
                    <a:gd name="T5" fmla="*/ 11 h 17"/>
                    <a:gd name="T6" fmla="*/ 14 w 25"/>
                    <a:gd name="T7" fmla="*/ 10 h 17"/>
                    <a:gd name="T8" fmla="*/ 13 w 25"/>
                    <a:gd name="T9" fmla="*/ 9 h 17"/>
                    <a:gd name="T10" fmla="*/ 17 w 25"/>
                    <a:gd name="T11" fmla="*/ 5 h 17"/>
                    <a:gd name="T12" fmla="*/ 12 w 25"/>
                    <a:gd name="T13" fmla="*/ 0 h 17"/>
                    <a:gd name="T14" fmla="*/ 8 w 25"/>
                    <a:gd name="T15" fmla="*/ 5 h 17"/>
                    <a:gd name="T16" fmla="*/ 11 w 25"/>
                    <a:gd name="T17" fmla="*/ 9 h 17"/>
                    <a:gd name="T18" fmla="*/ 12 w 25"/>
                    <a:gd name="T19" fmla="*/ 11 h 17"/>
                    <a:gd name="T20" fmla="*/ 0 w 25"/>
                    <a:gd name="T21" fmla="*/ 14 h 17"/>
                    <a:gd name="T22" fmla="*/ 1 w 25"/>
                    <a:gd name="T23" fmla="*/ 17 h 17"/>
                    <a:gd name="T24" fmla="*/ 12 w 25"/>
                    <a:gd name="T25" fmla="*/ 14 h 17"/>
                    <a:gd name="T26" fmla="*/ 19 w 25"/>
                    <a:gd name="T27" fmla="*/ 14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5" h="17">
                      <a:moveTo>
                        <a:pt x="19" y="14"/>
                      </a:moveTo>
                      <a:cubicBezTo>
                        <a:pt x="21" y="14"/>
                        <a:pt x="22" y="14"/>
                        <a:pt x="24" y="14"/>
                      </a:cubicBezTo>
                      <a:cubicBezTo>
                        <a:pt x="25" y="11"/>
                        <a:pt x="25" y="11"/>
                        <a:pt x="25" y="11"/>
                      </a:cubicBezTo>
                      <a:cubicBezTo>
                        <a:pt x="25" y="11"/>
                        <a:pt x="20" y="10"/>
                        <a:pt x="14" y="10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5" y="8"/>
                        <a:pt x="17" y="7"/>
                        <a:pt x="17" y="5"/>
                      </a:cubicBezTo>
                      <a:cubicBezTo>
                        <a:pt x="17" y="2"/>
                        <a:pt x="15" y="0"/>
                        <a:pt x="12" y="0"/>
                      </a:cubicBezTo>
                      <a:cubicBezTo>
                        <a:pt x="10" y="0"/>
                        <a:pt x="8" y="2"/>
                        <a:pt x="8" y="5"/>
                      </a:cubicBezTo>
                      <a:cubicBezTo>
                        <a:pt x="8" y="7"/>
                        <a:pt x="10" y="8"/>
                        <a:pt x="11" y="9"/>
                      </a:cubicBezTo>
                      <a:cubicBezTo>
                        <a:pt x="12" y="11"/>
                        <a:pt x="12" y="11"/>
                        <a:pt x="12" y="11"/>
                      </a:cubicBezTo>
                      <a:cubicBezTo>
                        <a:pt x="5" y="12"/>
                        <a:pt x="0" y="14"/>
                        <a:pt x="0" y="14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5" y="16"/>
                        <a:pt x="9" y="15"/>
                        <a:pt x="12" y="14"/>
                      </a:cubicBezTo>
                      <a:cubicBezTo>
                        <a:pt x="15" y="14"/>
                        <a:pt x="17" y="14"/>
                        <a:pt x="19" y="14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8" name="Group 19"/>
            <p:cNvGrpSpPr/>
            <p:nvPr/>
          </p:nvGrpSpPr>
          <p:grpSpPr>
            <a:xfrm>
              <a:off x="4854174" y="3081618"/>
              <a:ext cx="1507528" cy="1537674"/>
              <a:chOff x="3525405" y="4118397"/>
              <a:chExt cx="1094861" cy="1116755"/>
            </a:xfrm>
          </p:grpSpPr>
          <p:sp>
            <p:nvSpPr>
              <p:cNvPr id="15" name="Freeform 16"/>
              <p:cNvSpPr>
                <a:spLocks noEditPoints="1"/>
              </p:cNvSpPr>
              <p:nvPr/>
            </p:nvSpPr>
            <p:spPr bwMode="auto">
              <a:xfrm>
                <a:off x="3525405" y="4118397"/>
                <a:ext cx="1094861" cy="1116755"/>
              </a:xfrm>
              <a:custGeom>
                <a:avLst/>
                <a:gdLst>
                  <a:gd name="T0" fmla="*/ 66 w 126"/>
                  <a:gd name="T1" fmla="*/ 0 h 129"/>
                  <a:gd name="T2" fmla="*/ 126 w 126"/>
                  <a:gd name="T3" fmla="*/ 59 h 129"/>
                  <a:gd name="T4" fmla="*/ 66 w 126"/>
                  <a:gd name="T5" fmla="*/ 119 h 129"/>
                  <a:gd name="T6" fmla="*/ 43 w 126"/>
                  <a:gd name="T7" fmla="*/ 115 h 129"/>
                  <a:gd name="T8" fmla="*/ 0 w 126"/>
                  <a:gd name="T9" fmla="*/ 125 h 129"/>
                  <a:gd name="T10" fmla="*/ 16 w 126"/>
                  <a:gd name="T11" fmla="*/ 92 h 129"/>
                  <a:gd name="T12" fmla="*/ 7 w 126"/>
                  <a:gd name="T13" fmla="*/ 59 h 129"/>
                  <a:gd name="T14" fmla="*/ 66 w 126"/>
                  <a:gd name="T15" fmla="*/ 0 h 129"/>
                  <a:gd name="T16" fmla="*/ 66 w 126"/>
                  <a:gd name="T17" fmla="*/ 13 h 129"/>
                  <a:gd name="T18" fmla="*/ 112 w 126"/>
                  <a:gd name="T19" fmla="*/ 59 h 129"/>
                  <a:gd name="T20" fmla="*/ 66 w 126"/>
                  <a:gd name="T21" fmla="*/ 105 h 129"/>
                  <a:gd name="T22" fmla="*/ 20 w 126"/>
                  <a:gd name="T23" fmla="*/ 59 h 129"/>
                  <a:gd name="T24" fmla="*/ 66 w 126"/>
                  <a:gd name="T25" fmla="*/ 13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9">
                    <a:moveTo>
                      <a:pt x="66" y="0"/>
                    </a:moveTo>
                    <a:cubicBezTo>
                      <a:pt x="99" y="0"/>
                      <a:pt x="126" y="26"/>
                      <a:pt x="126" y="59"/>
                    </a:cubicBezTo>
                    <a:cubicBezTo>
                      <a:pt x="126" y="92"/>
                      <a:pt x="99" y="119"/>
                      <a:pt x="66" y="119"/>
                    </a:cubicBezTo>
                    <a:cubicBezTo>
                      <a:pt x="56" y="119"/>
                      <a:pt x="50" y="119"/>
                      <a:pt x="43" y="115"/>
                    </a:cubicBezTo>
                    <a:cubicBezTo>
                      <a:pt x="33" y="125"/>
                      <a:pt x="16" y="129"/>
                      <a:pt x="0" y="125"/>
                    </a:cubicBezTo>
                    <a:cubicBezTo>
                      <a:pt x="10" y="119"/>
                      <a:pt x="16" y="105"/>
                      <a:pt x="16" y="92"/>
                    </a:cubicBezTo>
                    <a:cubicBezTo>
                      <a:pt x="10" y="82"/>
                      <a:pt x="7" y="72"/>
                      <a:pt x="7" y="59"/>
                    </a:cubicBezTo>
                    <a:cubicBezTo>
                      <a:pt x="7" y="26"/>
                      <a:pt x="33" y="0"/>
                      <a:pt x="66" y="0"/>
                    </a:cubicBezTo>
                    <a:close/>
                    <a:moveTo>
                      <a:pt x="66" y="13"/>
                    </a:moveTo>
                    <a:cubicBezTo>
                      <a:pt x="93" y="13"/>
                      <a:pt x="112" y="36"/>
                      <a:pt x="112" y="59"/>
                    </a:cubicBezTo>
                    <a:cubicBezTo>
                      <a:pt x="112" y="86"/>
                      <a:pt x="93" y="105"/>
                      <a:pt x="66" y="105"/>
                    </a:cubicBezTo>
                    <a:cubicBezTo>
                      <a:pt x="40" y="105"/>
                      <a:pt x="20" y="86"/>
                      <a:pt x="20" y="59"/>
                    </a:cubicBezTo>
                    <a:cubicBezTo>
                      <a:pt x="20" y="36"/>
                      <a:pt x="40" y="13"/>
                      <a:pt x="66" y="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" name="Freeform 142"/>
              <p:cNvSpPr>
                <a:spLocks/>
              </p:cNvSpPr>
              <p:nvPr/>
            </p:nvSpPr>
            <p:spPr bwMode="auto">
              <a:xfrm>
                <a:off x="3813606" y="4437063"/>
                <a:ext cx="537954" cy="444798"/>
              </a:xfrm>
              <a:custGeom>
                <a:avLst/>
                <a:gdLst>
                  <a:gd name="T0" fmla="*/ 57 w 64"/>
                  <a:gd name="T1" fmla="*/ 20 h 53"/>
                  <a:gd name="T2" fmla="*/ 64 w 64"/>
                  <a:gd name="T3" fmla="*/ 15 h 53"/>
                  <a:gd name="T4" fmla="*/ 56 w 64"/>
                  <a:gd name="T5" fmla="*/ 16 h 53"/>
                  <a:gd name="T6" fmla="*/ 56 w 64"/>
                  <a:gd name="T7" fmla="*/ 15 h 53"/>
                  <a:gd name="T8" fmla="*/ 42 w 64"/>
                  <a:gd name="T9" fmla="*/ 4 h 53"/>
                  <a:gd name="T10" fmla="*/ 44 w 64"/>
                  <a:gd name="T11" fmla="*/ 4 h 53"/>
                  <a:gd name="T12" fmla="*/ 48 w 64"/>
                  <a:gd name="T13" fmla="*/ 1 h 53"/>
                  <a:gd name="T14" fmla="*/ 42 w 64"/>
                  <a:gd name="T15" fmla="*/ 2 h 53"/>
                  <a:gd name="T16" fmla="*/ 45 w 64"/>
                  <a:gd name="T17" fmla="*/ 0 h 53"/>
                  <a:gd name="T18" fmla="*/ 40 w 64"/>
                  <a:gd name="T19" fmla="*/ 2 h 53"/>
                  <a:gd name="T20" fmla="*/ 41 w 64"/>
                  <a:gd name="T21" fmla="*/ 0 h 53"/>
                  <a:gd name="T22" fmla="*/ 31 w 64"/>
                  <a:gd name="T23" fmla="*/ 16 h 53"/>
                  <a:gd name="T24" fmla="*/ 26 w 64"/>
                  <a:gd name="T25" fmla="*/ 12 h 53"/>
                  <a:gd name="T26" fmla="*/ 10 w 64"/>
                  <a:gd name="T27" fmla="*/ 5 h 53"/>
                  <a:gd name="T28" fmla="*/ 15 w 64"/>
                  <a:gd name="T29" fmla="*/ 13 h 53"/>
                  <a:gd name="T30" fmla="*/ 11 w 64"/>
                  <a:gd name="T31" fmla="*/ 13 h 53"/>
                  <a:gd name="T32" fmla="*/ 18 w 64"/>
                  <a:gd name="T33" fmla="*/ 20 h 53"/>
                  <a:gd name="T34" fmla="*/ 14 w 64"/>
                  <a:gd name="T35" fmla="*/ 21 h 53"/>
                  <a:gd name="T36" fmla="*/ 22 w 64"/>
                  <a:gd name="T37" fmla="*/ 25 h 53"/>
                  <a:gd name="T38" fmla="*/ 24 w 64"/>
                  <a:gd name="T39" fmla="*/ 31 h 53"/>
                  <a:gd name="T40" fmla="*/ 0 w 64"/>
                  <a:gd name="T41" fmla="*/ 31 h 53"/>
                  <a:gd name="T42" fmla="*/ 56 w 64"/>
                  <a:gd name="T43" fmla="*/ 23 h 53"/>
                  <a:gd name="T44" fmla="*/ 64 w 64"/>
                  <a:gd name="T45" fmla="*/ 20 h 53"/>
                  <a:gd name="T46" fmla="*/ 57 w 64"/>
                  <a:gd name="T47" fmla="*/ 2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4" h="53">
                    <a:moveTo>
                      <a:pt x="57" y="20"/>
                    </a:moveTo>
                    <a:cubicBezTo>
                      <a:pt x="60" y="19"/>
                      <a:pt x="63" y="18"/>
                      <a:pt x="64" y="15"/>
                    </a:cubicBezTo>
                    <a:cubicBezTo>
                      <a:pt x="62" y="16"/>
                      <a:pt x="58" y="17"/>
                      <a:pt x="56" y="16"/>
                    </a:cubicBezTo>
                    <a:cubicBezTo>
                      <a:pt x="56" y="16"/>
                      <a:pt x="56" y="15"/>
                      <a:pt x="56" y="15"/>
                    </a:cubicBezTo>
                    <a:cubicBezTo>
                      <a:pt x="54" y="9"/>
                      <a:pt x="48" y="4"/>
                      <a:pt x="42" y="4"/>
                    </a:cubicBezTo>
                    <a:cubicBezTo>
                      <a:pt x="43" y="4"/>
                      <a:pt x="43" y="4"/>
                      <a:pt x="44" y="4"/>
                    </a:cubicBezTo>
                    <a:cubicBezTo>
                      <a:pt x="44" y="3"/>
                      <a:pt x="48" y="3"/>
                      <a:pt x="48" y="1"/>
                    </a:cubicBezTo>
                    <a:cubicBezTo>
                      <a:pt x="47" y="0"/>
                      <a:pt x="42" y="2"/>
                      <a:pt x="42" y="2"/>
                    </a:cubicBezTo>
                    <a:cubicBezTo>
                      <a:pt x="43" y="2"/>
                      <a:pt x="45" y="1"/>
                      <a:pt x="45" y="0"/>
                    </a:cubicBezTo>
                    <a:cubicBezTo>
                      <a:pt x="43" y="0"/>
                      <a:pt x="41" y="1"/>
                      <a:pt x="40" y="2"/>
                    </a:cubicBezTo>
                    <a:cubicBezTo>
                      <a:pt x="40" y="2"/>
                      <a:pt x="41" y="1"/>
                      <a:pt x="41" y="0"/>
                    </a:cubicBezTo>
                    <a:cubicBezTo>
                      <a:pt x="36" y="3"/>
                      <a:pt x="33" y="10"/>
                      <a:pt x="31" y="16"/>
                    </a:cubicBezTo>
                    <a:cubicBezTo>
                      <a:pt x="29" y="14"/>
                      <a:pt x="27" y="13"/>
                      <a:pt x="26" y="12"/>
                    </a:cubicBezTo>
                    <a:cubicBezTo>
                      <a:pt x="22" y="10"/>
                      <a:pt x="17" y="8"/>
                      <a:pt x="10" y="5"/>
                    </a:cubicBezTo>
                    <a:cubicBezTo>
                      <a:pt x="9" y="7"/>
                      <a:pt x="11" y="11"/>
                      <a:pt x="15" y="13"/>
                    </a:cubicBezTo>
                    <a:cubicBezTo>
                      <a:pt x="14" y="13"/>
                      <a:pt x="12" y="13"/>
                      <a:pt x="11" y="13"/>
                    </a:cubicBezTo>
                    <a:cubicBezTo>
                      <a:pt x="12" y="16"/>
                      <a:pt x="13" y="18"/>
                      <a:pt x="18" y="20"/>
                    </a:cubicBezTo>
                    <a:cubicBezTo>
                      <a:pt x="16" y="20"/>
                      <a:pt x="15" y="20"/>
                      <a:pt x="14" y="21"/>
                    </a:cubicBezTo>
                    <a:cubicBezTo>
                      <a:pt x="15" y="23"/>
                      <a:pt x="17" y="26"/>
                      <a:pt x="22" y="25"/>
                    </a:cubicBezTo>
                    <a:cubicBezTo>
                      <a:pt x="17" y="27"/>
                      <a:pt x="20" y="31"/>
                      <a:pt x="24" y="31"/>
                    </a:cubicBezTo>
                    <a:cubicBezTo>
                      <a:pt x="17" y="38"/>
                      <a:pt x="6" y="37"/>
                      <a:pt x="0" y="31"/>
                    </a:cubicBezTo>
                    <a:cubicBezTo>
                      <a:pt x="16" y="53"/>
                      <a:pt x="51" y="44"/>
                      <a:pt x="56" y="23"/>
                    </a:cubicBezTo>
                    <a:cubicBezTo>
                      <a:pt x="60" y="23"/>
                      <a:pt x="63" y="22"/>
                      <a:pt x="64" y="20"/>
                    </a:cubicBezTo>
                    <a:cubicBezTo>
                      <a:pt x="62" y="21"/>
                      <a:pt x="58" y="20"/>
                      <a:pt x="57" y="2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</p:grpSp>
        <p:grpSp>
          <p:nvGrpSpPr>
            <p:cNvPr id="9" name="Group 20"/>
            <p:cNvGrpSpPr/>
            <p:nvPr/>
          </p:nvGrpSpPr>
          <p:grpSpPr>
            <a:xfrm>
              <a:off x="4478562" y="753249"/>
              <a:ext cx="1507528" cy="1537674"/>
              <a:chOff x="3252612" y="2427390"/>
              <a:chExt cx="1094861" cy="1116755"/>
            </a:xfrm>
          </p:grpSpPr>
          <p:sp>
            <p:nvSpPr>
              <p:cNvPr id="13" name="Freeform 16"/>
              <p:cNvSpPr>
                <a:spLocks noEditPoints="1"/>
              </p:cNvSpPr>
              <p:nvPr/>
            </p:nvSpPr>
            <p:spPr bwMode="auto">
              <a:xfrm>
                <a:off x="3252612" y="2427390"/>
                <a:ext cx="1094861" cy="1116755"/>
              </a:xfrm>
              <a:custGeom>
                <a:avLst/>
                <a:gdLst>
                  <a:gd name="T0" fmla="*/ 66 w 126"/>
                  <a:gd name="T1" fmla="*/ 0 h 129"/>
                  <a:gd name="T2" fmla="*/ 126 w 126"/>
                  <a:gd name="T3" fmla="*/ 59 h 129"/>
                  <a:gd name="T4" fmla="*/ 66 w 126"/>
                  <a:gd name="T5" fmla="*/ 119 h 129"/>
                  <a:gd name="T6" fmla="*/ 43 w 126"/>
                  <a:gd name="T7" fmla="*/ 115 h 129"/>
                  <a:gd name="T8" fmla="*/ 0 w 126"/>
                  <a:gd name="T9" fmla="*/ 125 h 129"/>
                  <a:gd name="T10" fmla="*/ 16 w 126"/>
                  <a:gd name="T11" fmla="*/ 92 h 129"/>
                  <a:gd name="T12" fmla="*/ 7 w 126"/>
                  <a:gd name="T13" fmla="*/ 59 h 129"/>
                  <a:gd name="T14" fmla="*/ 66 w 126"/>
                  <a:gd name="T15" fmla="*/ 0 h 129"/>
                  <a:gd name="T16" fmla="*/ 66 w 126"/>
                  <a:gd name="T17" fmla="*/ 13 h 129"/>
                  <a:gd name="T18" fmla="*/ 112 w 126"/>
                  <a:gd name="T19" fmla="*/ 59 h 129"/>
                  <a:gd name="T20" fmla="*/ 66 w 126"/>
                  <a:gd name="T21" fmla="*/ 105 h 129"/>
                  <a:gd name="T22" fmla="*/ 20 w 126"/>
                  <a:gd name="T23" fmla="*/ 59 h 129"/>
                  <a:gd name="T24" fmla="*/ 66 w 126"/>
                  <a:gd name="T25" fmla="*/ 13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9">
                    <a:moveTo>
                      <a:pt x="66" y="0"/>
                    </a:moveTo>
                    <a:cubicBezTo>
                      <a:pt x="99" y="0"/>
                      <a:pt x="126" y="26"/>
                      <a:pt x="126" y="59"/>
                    </a:cubicBezTo>
                    <a:cubicBezTo>
                      <a:pt x="126" y="92"/>
                      <a:pt x="99" y="119"/>
                      <a:pt x="66" y="119"/>
                    </a:cubicBezTo>
                    <a:cubicBezTo>
                      <a:pt x="56" y="119"/>
                      <a:pt x="50" y="119"/>
                      <a:pt x="43" y="115"/>
                    </a:cubicBezTo>
                    <a:cubicBezTo>
                      <a:pt x="33" y="125"/>
                      <a:pt x="16" y="129"/>
                      <a:pt x="0" y="125"/>
                    </a:cubicBezTo>
                    <a:cubicBezTo>
                      <a:pt x="10" y="119"/>
                      <a:pt x="16" y="105"/>
                      <a:pt x="16" y="92"/>
                    </a:cubicBezTo>
                    <a:cubicBezTo>
                      <a:pt x="10" y="82"/>
                      <a:pt x="7" y="72"/>
                      <a:pt x="7" y="59"/>
                    </a:cubicBezTo>
                    <a:cubicBezTo>
                      <a:pt x="7" y="26"/>
                      <a:pt x="33" y="0"/>
                      <a:pt x="66" y="0"/>
                    </a:cubicBezTo>
                    <a:close/>
                    <a:moveTo>
                      <a:pt x="66" y="13"/>
                    </a:moveTo>
                    <a:cubicBezTo>
                      <a:pt x="93" y="13"/>
                      <a:pt x="112" y="36"/>
                      <a:pt x="112" y="59"/>
                    </a:cubicBezTo>
                    <a:cubicBezTo>
                      <a:pt x="112" y="86"/>
                      <a:pt x="93" y="105"/>
                      <a:pt x="66" y="105"/>
                    </a:cubicBezTo>
                    <a:cubicBezTo>
                      <a:pt x="40" y="105"/>
                      <a:pt x="20" y="86"/>
                      <a:pt x="20" y="59"/>
                    </a:cubicBezTo>
                    <a:cubicBezTo>
                      <a:pt x="20" y="36"/>
                      <a:pt x="40" y="13"/>
                      <a:pt x="66" y="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" name="Freeform 146"/>
              <p:cNvSpPr>
                <a:spLocks noEditPoints="1"/>
              </p:cNvSpPr>
              <p:nvPr/>
            </p:nvSpPr>
            <p:spPr bwMode="auto">
              <a:xfrm>
                <a:off x="3637493" y="2748610"/>
                <a:ext cx="381253" cy="379597"/>
              </a:xfrm>
              <a:custGeom>
                <a:avLst/>
                <a:gdLst>
                  <a:gd name="T0" fmla="*/ 32 w 64"/>
                  <a:gd name="T1" fmla="*/ 0 h 64"/>
                  <a:gd name="T2" fmla="*/ 0 w 64"/>
                  <a:gd name="T3" fmla="*/ 32 h 64"/>
                  <a:gd name="T4" fmla="*/ 32 w 64"/>
                  <a:gd name="T5" fmla="*/ 64 h 64"/>
                  <a:gd name="T6" fmla="*/ 64 w 64"/>
                  <a:gd name="T7" fmla="*/ 32 h 64"/>
                  <a:gd name="T8" fmla="*/ 32 w 64"/>
                  <a:gd name="T9" fmla="*/ 0 h 64"/>
                  <a:gd name="T10" fmla="*/ 52 w 64"/>
                  <a:gd name="T11" fmla="*/ 17 h 64"/>
                  <a:gd name="T12" fmla="*/ 57 w 64"/>
                  <a:gd name="T13" fmla="*/ 31 h 64"/>
                  <a:gd name="T14" fmla="*/ 47 w 64"/>
                  <a:gd name="T15" fmla="*/ 30 h 64"/>
                  <a:gd name="T16" fmla="*/ 47 w 64"/>
                  <a:gd name="T17" fmla="*/ 30 h 64"/>
                  <a:gd name="T18" fmla="*/ 47 w 64"/>
                  <a:gd name="T19" fmla="*/ 30 h 64"/>
                  <a:gd name="T20" fmla="*/ 39 w 64"/>
                  <a:gd name="T21" fmla="*/ 30 h 64"/>
                  <a:gd name="T22" fmla="*/ 38 w 64"/>
                  <a:gd name="T23" fmla="*/ 26 h 64"/>
                  <a:gd name="T24" fmla="*/ 52 w 64"/>
                  <a:gd name="T25" fmla="*/ 17 h 64"/>
                  <a:gd name="T26" fmla="*/ 32 w 64"/>
                  <a:gd name="T27" fmla="*/ 7 h 64"/>
                  <a:gd name="T28" fmla="*/ 48 w 64"/>
                  <a:gd name="T29" fmla="*/ 13 h 64"/>
                  <a:gd name="T30" fmla="*/ 35 w 64"/>
                  <a:gd name="T31" fmla="*/ 21 h 64"/>
                  <a:gd name="T32" fmla="*/ 27 w 64"/>
                  <a:gd name="T33" fmla="*/ 8 h 64"/>
                  <a:gd name="T34" fmla="*/ 32 w 64"/>
                  <a:gd name="T35" fmla="*/ 7 h 64"/>
                  <a:gd name="T36" fmla="*/ 21 w 64"/>
                  <a:gd name="T37" fmla="*/ 10 h 64"/>
                  <a:gd name="T38" fmla="*/ 30 w 64"/>
                  <a:gd name="T39" fmla="*/ 23 h 64"/>
                  <a:gd name="T40" fmla="*/ 10 w 64"/>
                  <a:gd name="T41" fmla="*/ 26 h 64"/>
                  <a:gd name="T42" fmla="*/ 10 w 64"/>
                  <a:gd name="T43" fmla="*/ 26 h 64"/>
                  <a:gd name="T44" fmla="*/ 10 w 64"/>
                  <a:gd name="T45" fmla="*/ 26 h 64"/>
                  <a:gd name="T46" fmla="*/ 8 w 64"/>
                  <a:gd name="T47" fmla="*/ 26 h 64"/>
                  <a:gd name="T48" fmla="*/ 21 w 64"/>
                  <a:gd name="T49" fmla="*/ 10 h 64"/>
                  <a:gd name="T50" fmla="*/ 7 w 64"/>
                  <a:gd name="T51" fmla="*/ 32 h 64"/>
                  <a:gd name="T52" fmla="*/ 7 w 64"/>
                  <a:gd name="T53" fmla="*/ 32 h 64"/>
                  <a:gd name="T54" fmla="*/ 10 w 64"/>
                  <a:gd name="T55" fmla="*/ 32 h 64"/>
                  <a:gd name="T56" fmla="*/ 10 w 64"/>
                  <a:gd name="T57" fmla="*/ 32 h 64"/>
                  <a:gd name="T58" fmla="*/ 32 w 64"/>
                  <a:gd name="T59" fmla="*/ 28 h 64"/>
                  <a:gd name="T60" fmla="*/ 34 w 64"/>
                  <a:gd name="T61" fmla="*/ 32 h 64"/>
                  <a:gd name="T62" fmla="*/ 20 w 64"/>
                  <a:gd name="T63" fmla="*/ 40 h 64"/>
                  <a:gd name="T64" fmla="*/ 13 w 64"/>
                  <a:gd name="T65" fmla="*/ 48 h 64"/>
                  <a:gd name="T66" fmla="*/ 7 w 64"/>
                  <a:gd name="T67" fmla="*/ 32 h 64"/>
                  <a:gd name="T68" fmla="*/ 32 w 64"/>
                  <a:gd name="T69" fmla="*/ 57 h 64"/>
                  <a:gd name="T70" fmla="*/ 17 w 64"/>
                  <a:gd name="T71" fmla="*/ 52 h 64"/>
                  <a:gd name="T72" fmla="*/ 23 w 64"/>
                  <a:gd name="T73" fmla="*/ 45 h 64"/>
                  <a:gd name="T74" fmla="*/ 36 w 64"/>
                  <a:gd name="T75" fmla="*/ 37 h 64"/>
                  <a:gd name="T76" fmla="*/ 41 w 64"/>
                  <a:gd name="T77" fmla="*/ 55 h 64"/>
                  <a:gd name="T78" fmla="*/ 32 w 64"/>
                  <a:gd name="T79" fmla="*/ 57 h 64"/>
                  <a:gd name="T80" fmla="*/ 46 w 64"/>
                  <a:gd name="T81" fmla="*/ 53 h 64"/>
                  <a:gd name="T82" fmla="*/ 42 w 64"/>
                  <a:gd name="T83" fmla="*/ 36 h 64"/>
                  <a:gd name="T84" fmla="*/ 47 w 64"/>
                  <a:gd name="T85" fmla="*/ 35 h 64"/>
                  <a:gd name="T86" fmla="*/ 47 w 64"/>
                  <a:gd name="T87" fmla="*/ 35 h 64"/>
                  <a:gd name="T88" fmla="*/ 47 w 64"/>
                  <a:gd name="T89" fmla="*/ 35 h 64"/>
                  <a:gd name="T90" fmla="*/ 47 w 64"/>
                  <a:gd name="T91" fmla="*/ 35 h 64"/>
                  <a:gd name="T92" fmla="*/ 57 w 64"/>
                  <a:gd name="T93" fmla="*/ 37 h 64"/>
                  <a:gd name="T94" fmla="*/ 46 w 64"/>
                  <a:gd name="T95" fmla="*/ 5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cubicBezTo>
                      <a:pt x="14" y="0"/>
                      <a:pt x="0" y="14"/>
                      <a:pt x="0" y="32"/>
                    </a:cubicBezTo>
                    <a:cubicBezTo>
                      <a:pt x="0" y="50"/>
                      <a:pt x="14" y="64"/>
                      <a:pt x="32" y="64"/>
                    </a:cubicBezTo>
                    <a:cubicBezTo>
                      <a:pt x="50" y="64"/>
                      <a:pt x="64" y="50"/>
                      <a:pt x="64" y="32"/>
                    </a:cubicBezTo>
                    <a:cubicBezTo>
                      <a:pt x="64" y="14"/>
                      <a:pt x="50" y="0"/>
                      <a:pt x="32" y="0"/>
                    </a:cubicBezTo>
                    <a:close/>
                    <a:moveTo>
                      <a:pt x="52" y="17"/>
                    </a:moveTo>
                    <a:cubicBezTo>
                      <a:pt x="55" y="21"/>
                      <a:pt x="57" y="25"/>
                      <a:pt x="57" y="31"/>
                    </a:cubicBezTo>
                    <a:cubicBezTo>
                      <a:pt x="53" y="30"/>
                      <a:pt x="50" y="30"/>
                      <a:pt x="47" y="30"/>
                    </a:cubicBezTo>
                    <a:cubicBezTo>
                      <a:pt x="47" y="30"/>
                      <a:pt x="47" y="30"/>
                      <a:pt x="47" y="30"/>
                    </a:cubicBezTo>
                    <a:cubicBezTo>
                      <a:pt x="47" y="30"/>
                      <a:pt x="47" y="30"/>
                      <a:pt x="47" y="30"/>
                    </a:cubicBezTo>
                    <a:cubicBezTo>
                      <a:pt x="44" y="30"/>
                      <a:pt x="42" y="30"/>
                      <a:pt x="39" y="30"/>
                    </a:cubicBezTo>
                    <a:cubicBezTo>
                      <a:pt x="39" y="29"/>
                      <a:pt x="38" y="28"/>
                      <a:pt x="38" y="26"/>
                    </a:cubicBezTo>
                    <a:cubicBezTo>
                      <a:pt x="43" y="24"/>
                      <a:pt x="48" y="21"/>
                      <a:pt x="52" y="17"/>
                    </a:cubicBezTo>
                    <a:close/>
                    <a:moveTo>
                      <a:pt x="32" y="7"/>
                    </a:moveTo>
                    <a:cubicBezTo>
                      <a:pt x="38" y="7"/>
                      <a:pt x="43" y="9"/>
                      <a:pt x="48" y="13"/>
                    </a:cubicBezTo>
                    <a:cubicBezTo>
                      <a:pt x="44" y="16"/>
                      <a:pt x="40" y="19"/>
                      <a:pt x="35" y="21"/>
                    </a:cubicBezTo>
                    <a:cubicBezTo>
                      <a:pt x="32" y="15"/>
                      <a:pt x="29" y="10"/>
                      <a:pt x="27" y="8"/>
                    </a:cubicBezTo>
                    <a:cubicBezTo>
                      <a:pt x="28" y="7"/>
                      <a:pt x="30" y="7"/>
                      <a:pt x="32" y="7"/>
                    </a:cubicBezTo>
                    <a:close/>
                    <a:moveTo>
                      <a:pt x="21" y="10"/>
                    </a:moveTo>
                    <a:cubicBezTo>
                      <a:pt x="23" y="12"/>
                      <a:pt x="26" y="16"/>
                      <a:pt x="30" y="23"/>
                    </a:cubicBezTo>
                    <a:cubicBezTo>
                      <a:pt x="22" y="25"/>
                      <a:pt x="15" y="26"/>
                      <a:pt x="10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9" y="26"/>
                      <a:pt x="8" y="26"/>
                      <a:pt x="8" y="26"/>
                    </a:cubicBezTo>
                    <a:cubicBezTo>
                      <a:pt x="10" y="19"/>
                      <a:pt x="14" y="13"/>
                      <a:pt x="21" y="10"/>
                    </a:cubicBezTo>
                    <a:close/>
                    <a:moveTo>
                      <a:pt x="7" y="32"/>
                    </a:moveTo>
                    <a:cubicBezTo>
                      <a:pt x="7" y="32"/>
                      <a:pt x="7" y="32"/>
                      <a:pt x="7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5" y="32"/>
                      <a:pt x="24" y="31"/>
                      <a:pt x="32" y="28"/>
                    </a:cubicBezTo>
                    <a:cubicBezTo>
                      <a:pt x="33" y="29"/>
                      <a:pt x="33" y="31"/>
                      <a:pt x="34" y="32"/>
                    </a:cubicBezTo>
                    <a:cubicBezTo>
                      <a:pt x="28" y="34"/>
                      <a:pt x="23" y="37"/>
                      <a:pt x="20" y="40"/>
                    </a:cubicBezTo>
                    <a:cubicBezTo>
                      <a:pt x="16" y="43"/>
                      <a:pt x="14" y="46"/>
                      <a:pt x="13" y="48"/>
                    </a:cubicBezTo>
                    <a:cubicBezTo>
                      <a:pt x="9" y="44"/>
                      <a:pt x="7" y="38"/>
                      <a:pt x="7" y="32"/>
                    </a:cubicBezTo>
                    <a:close/>
                    <a:moveTo>
                      <a:pt x="32" y="57"/>
                    </a:moveTo>
                    <a:cubicBezTo>
                      <a:pt x="26" y="57"/>
                      <a:pt x="21" y="55"/>
                      <a:pt x="17" y="52"/>
                    </a:cubicBezTo>
                    <a:cubicBezTo>
                      <a:pt x="18" y="51"/>
                      <a:pt x="20" y="48"/>
                      <a:pt x="23" y="45"/>
                    </a:cubicBezTo>
                    <a:cubicBezTo>
                      <a:pt x="26" y="42"/>
                      <a:pt x="30" y="39"/>
                      <a:pt x="36" y="37"/>
                    </a:cubicBezTo>
                    <a:cubicBezTo>
                      <a:pt x="38" y="42"/>
                      <a:pt x="40" y="48"/>
                      <a:pt x="41" y="55"/>
                    </a:cubicBezTo>
                    <a:cubicBezTo>
                      <a:pt x="38" y="56"/>
                      <a:pt x="35" y="57"/>
                      <a:pt x="32" y="57"/>
                    </a:cubicBezTo>
                    <a:close/>
                    <a:moveTo>
                      <a:pt x="46" y="53"/>
                    </a:moveTo>
                    <a:cubicBezTo>
                      <a:pt x="45" y="46"/>
                      <a:pt x="43" y="41"/>
                      <a:pt x="42" y="36"/>
                    </a:cubicBezTo>
                    <a:cubicBezTo>
                      <a:pt x="43" y="36"/>
                      <a:pt x="45" y="35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50" y="35"/>
                      <a:pt x="53" y="36"/>
                      <a:pt x="57" y="37"/>
                    </a:cubicBezTo>
                    <a:cubicBezTo>
                      <a:pt x="55" y="43"/>
                      <a:pt x="51" y="49"/>
                      <a:pt x="46" y="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</p:grpSp>
        <p:grpSp>
          <p:nvGrpSpPr>
            <p:cNvPr id="10" name="Group 21"/>
            <p:cNvGrpSpPr/>
            <p:nvPr/>
          </p:nvGrpSpPr>
          <p:grpSpPr>
            <a:xfrm>
              <a:off x="2077793" y="437322"/>
              <a:ext cx="1507528" cy="1537674"/>
              <a:chOff x="1509023" y="2197944"/>
              <a:chExt cx="1094861" cy="1116755"/>
            </a:xfrm>
          </p:grpSpPr>
          <p:sp>
            <p:nvSpPr>
              <p:cNvPr id="11" name="Freeform 16"/>
              <p:cNvSpPr>
                <a:spLocks noEditPoints="1"/>
              </p:cNvSpPr>
              <p:nvPr/>
            </p:nvSpPr>
            <p:spPr bwMode="auto">
              <a:xfrm>
                <a:off x="1509023" y="2197944"/>
                <a:ext cx="1094861" cy="1116755"/>
              </a:xfrm>
              <a:custGeom>
                <a:avLst/>
                <a:gdLst>
                  <a:gd name="T0" fmla="*/ 66 w 126"/>
                  <a:gd name="T1" fmla="*/ 0 h 129"/>
                  <a:gd name="T2" fmla="*/ 126 w 126"/>
                  <a:gd name="T3" fmla="*/ 59 h 129"/>
                  <a:gd name="T4" fmla="*/ 66 w 126"/>
                  <a:gd name="T5" fmla="*/ 119 h 129"/>
                  <a:gd name="T6" fmla="*/ 43 w 126"/>
                  <a:gd name="T7" fmla="*/ 115 h 129"/>
                  <a:gd name="T8" fmla="*/ 0 w 126"/>
                  <a:gd name="T9" fmla="*/ 125 h 129"/>
                  <a:gd name="T10" fmla="*/ 16 w 126"/>
                  <a:gd name="T11" fmla="*/ 92 h 129"/>
                  <a:gd name="T12" fmla="*/ 7 w 126"/>
                  <a:gd name="T13" fmla="*/ 59 h 129"/>
                  <a:gd name="T14" fmla="*/ 66 w 126"/>
                  <a:gd name="T15" fmla="*/ 0 h 129"/>
                  <a:gd name="T16" fmla="*/ 66 w 126"/>
                  <a:gd name="T17" fmla="*/ 13 h 129"/>
                  <a:gd name="T18" fmla="*/ 112 w 126"/>
                  <a:gd name="T19" fmla="*/ 59 h 129"/>
                  <a:gd name="T20" fmla="*/ 66 w 126"/>
                  <a:gd name="T21" fmla="*/ 105 h 129"/>
                  <a:gd name="T22" fmla="*/ 20 w 126"/>
                  <a:gd name="T23" fmla="*/ 59 h 129"/>
                  <a:gd name="T24" fmla="*/ 66 w 126"/>
                  <a:gd name="T25" fmla="*/ 13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129">
                    <a:moveTo>
                      <a:pt x="66" y="0"/>
                    </a:moveTo>
                    <a:cubicBezTo>
                      <a:pt x="99" y="0"/>
                      <a:pt x="126" y="26"/>
                      <a:pt x="126" y="59"/>
                    </a:cubicBezTo>
                    <a:cubicBezTo>
                      <a:pt x="126" y="92"/>
                      <a:pt x="99" y="119"/>
                      <a:pt x="66" y="119"/>
                    </a:cubicBezTo>
                    <a:cubicBezTo>
                      <a:pt x="56" y="119"/>
                      <a:pt x="50" y="119"/>
                      <a:pt x="43" y="115"/>
                    </a:cubicBezTo>
                    <a:cubicBezTo>
                      <a:pt x="33" y="125"/>
                      <a:pt x="16" y="129"/>
                      <a:pt x="0" y="125"/>
                    </a:cubicBezTo>
                    <a:cubicBezTo>
                      <a:pt x="10" y="119"/>
                      <a:pt x="16" y="105"/>
                      <a:pt x="16" y="92"/>
                    </a:cubicBezTo>
                    <a:cubicBezTo>
                      <a:pt x="10" y="82"/>
                      <a:pt x="7" y="72"/>
                      <a:pt x="7" y="59"/>
                    </a:cubicBezTo>
                    <a:cubicBezTo>
                      <a:pt x="7" y="26"/>
                      <a:pt x="33" y="0"/>
                      <a:pt x="66" y="0"/>
                    </a:cubicBezTo>
                    <a:close/>
                    <a:moveTo>
                      <a:pt x="66" y="13"/>
                    </a:moveTo>
                    <a:cubicBezTo>
                      <a:pt x="93" y="13"/>
                      <a:pt x="112" y="36"/>
                      <a:pt x="112" y="59"/>
                    </a:cubicBezTo>
                    <a:cubicBezTo>
                      <a:pt x="112" y="86"/>
                      <a:pt x="93" y="105"/>
                      <a:pt x="66" y="105"/>
                    </a:cubicBezTo>
                    <a:cubicBezTo>
                      <a:pt x="40" y="105"/>
                      <a:pt x="20" y="86"/>
                      <a:pt x="20" y="59"/>
                    </a:cubicBezTo>
                    <a:cubicBezTo>
                      <a:pt x="20" y="36"/>
                      <a:pt x="40" y="13"/>
                      <a:pt x="66" y="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" name="Freeform 140"/>
              <p:cNvSpPr>
                <a:spLocks noEditPoints="1"/>
              </p:cNvSpPr>
              <p:nvPr/>
            </p:nvSpPr>
            <p:spPr bwMode="auto">
              <a:xfrm>
                <a:off x="1875273" y="2515493"/>
                <a:ext cx="416282" cy="371035"/>
              </a:xfrm>
              <a:custGeom>
                <a:avLst/>
                <a:gdLst>
                  <a:gd name="T0" fmla="*/ 187 w 230"/>
                  <a:gd name="T1" fmla="*/ 79 h 205"/>
                  <a:gd name="T2" fmla="*/ 119 w 230"/>
                  <a:gd name="T3" fmla="*/ 36 h 205"/>
                  <a:gd name="T4" fmla="*/ 162 w 230"/>
                  <a:gd name="T5" fmla="*/ 0 h 205"/>
                  <a:gd name="T6" fmla="*/ 230 w 230"/>
                  <a:gd name="T7" fmla="*/ 43 h 205"/>
                  <a:gd name="T8" fmla="*/ 187 w 230"/>
                  <a:gd name="T9" fmla="*/ 79 h 205"/>
                  <a:gd name="T10" fmla="*/ 162 w 230"/>
                  <a:gd name="T11" fmla="*/ 158 h 205"/>
                  <a:gd name="T12" fmla="*/ 227 w 230"/>
                  <a:gd name="T13" fmla="*/ 118 h 205"/>
                  <a:gd name="T14" fmla="*/ 187 w 230"/>
                  <a:gd name="T15" fmla="*/ 86 h 205"/>
                  <a:gd name="T16" fmla="*/ 123 w 230"/>
                  <a:gd name="T17" fmla="*/ 126 h 205"/>
                  <a:gd name="T18" fmla="*/ 162 w 230"/>
                  <a:gd name="T19" fmla="*/ 158 h 205"/>
                  <a:gd name="T20" fmla="*/ 108 w 230"/>
                  <a:gd name="T21" fmla="*/ 126 h 205"/>
                  <a:gd name="T22" fmla="*/ 44 w 230"/>
                  <a:gd name="T23" fmla="*/ 86 h 205"/>
                  <a:gd name="T24" fmla="*/ 4 w 230"/>
                  <a:gd name="T25" fmla="*/ 118 h 205"/>
                  <a:gd name="T26" fmla="*/ 69 w 230"/>
                  <a:gd name="T27" fmla="*/ 158 h 205"/>
                  <a:gd name="T28" fmla="*/ 108 w 230"/>
                  <a:gd name="T29" fmla="*/ 126 h 205"/>
                  <a:gd name="T30" fmla="*/ 47 w 230"/>
                  <a:gd name="T31" fmla="*/ 151 h 205"/>
                  <a:gd name="T32" fmla="*/ 47 w 230"/>
                  <a:gd name="T33" fmla="*/ 165 h 205"/>
                  <a:gd name="T34" fmla="*/ 112 w 230"/>
                  <a:gd name="T35" fmla="*/ 205 h 205"/>
                  <a:gd name="T36" fmla="*/ 112 w 230"/>
                  <a:gd name="T37" fmla="*/ 129 h 205"/>
                  <a:gd name="T38" fmla="*/ 69 w 230"/>
                  <a:gd name="T39" fmla="*/ 165 h 205"/>
                  <a:gd name="T40" fmla="*/ 47 w 230"/>
                  <a:gd name="T41" fmla="*/ 151 h 205"/>
                  <a:gd name="T42" fmla="*/ 184 w 230"/>
                  <a:gd name="T43" fmla="*/ 151 h 205"/>
                  <a:gd name="T44" fmla="*/ 162 w 230"/>
                  <a:gd name="T45" fmla="*/ 165 h 205"/>
                  <a:gd name="T46" fmla="*/ 119 w 230"/>
                  <a:gd name="T47" fmla="*/ 129 h 205"/>
                  <a:gd name="T48" fmla="*/ 119 w 230"/>
                  <a:gd name="T49" fmla="*/ 205 h 205"/>
                  <a:gd name="T50" fmla="*/ 184 w 230"/>
                  <a:gd name="T51" fmla="*/ 165 h 205"/>
                  <a:gd name="T52" fmla="*/ 184 w 230"/>
                  <a:gd name="T53" fmla="*/ 151 h 205"/>
                  <a:gd name="T54" fmla="*/ 112 w 230"/>
                  <a:gd name="T55" fmla="*/ 36 h 205"/>
                  <a:gd name="T56" fmla="*/ 69 w 230"/>
                  <a:gd name="T57" fmla="*/ 0 h 205"/>
                  <a:gd name="T58" fmla="*/ 0 w 230"/>
                  <a:gd name="T59" fmla="*/ 43 h 205"/>
                  <a:gd name="T60" fmla="*/ 44 w 230"/>
                  <a:gd name="T61" fmla="*/ 79 h 205"/>
                  <a:gd name="T62" fmla="*/ 112 w 230"/>
                  <a:gd name="T63" fmla="*/ 3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30" h="205">
                    <a:moveTo>
                      <a:pt x="187" y="79"/>
                    </a:moveTo>
                    <a:lnTo>
                      <a:pt x="119" y="36"/>
                    </a:lnTo>
                    <a:lnTo>
                      <a:pt x="162" y="0"/>
                    </a:lnTo>
                    <a:lnTo>
                      <a:pt x="230" y="43"/>
                    </a:lnTo>
                    <a:lnTo>
                      <a:pt x="187" y="79"/>
                    </a:lnTo>
                    <a:close/>
                    <a:moveTo>
                      <a:pt x="162" y="158"/>
                    </a:moveTo>
                    <a:lnTo>
                      <a:pt x="227" y="118"/>
                    </a:lnTo>
                    <a:lnTo>
                      <a:pt x="187" y="86"/>
                    </a:lnTo>
                    <a:lnTo>
                      <a:pt x="123" y="126"/>
                    </a:lnTo>
                    <a:lnTo>
                      <a:pt x="162" y="158"/>
                    </a:lnTo>
                    <a:close/>
                    <a:moveTo>
                      <a:pt x="108" y="126"/>
                    </a:moveTo>
                    <a:lnTo>
                      <a:pt x="44" y="86"/>
                    </a:lnTo>
                    <a:lnTo>
                      <a:pt x="4" y="118"/>
                    </a:lnTo>
                    <a:lnTo>
                      <a:pt x="69" y="158"/>
                    </a:lnTo>
                    <a:lnTo>
                      <a:pt x="108" y="126"/>
                    </a:lnTo>
                    <a:close/>
                    <a:moveTo>
                      <a:pt x="47" y="151"/>
                    </a:moveTo>
                    <a:lnTo>
                      <a:pt x="47" y="165"/>
                    </a:lnTo>
                    <a:lnTo>
                      <a:pt x="112" y="205"/>
                    </a:lnTo>
                    <a:lnTo>
                      <a:pt x="112" y="129"/>
                    </a:lnTo>
                    <a:lnTo>
                      <a:pt x="69" y="165"/>
                    </a:lnTo>
                    <a:lnTo>
                      <a:pt x="47" y="151"/>
                    </a:lnTo>
                    <a:close/>
                    <a:moveTo>
                      <a:pt x="184" y="151"/>
                    </a:moveTo>
                    <a:lnTo>
                      <a:pt x="162" y="165"/>
                    </a:lnTo>
                    <a:lnTo>
                      <a:pt x="119" y="129"/>
                    </a:lnTo>
                    <a:lnTo>
                      <a:pt x="119" y="205"/>
                    </a:lnTo>
                    <a:lnTo>
                      <a:pt x="184" y="165"/>
                    </a:lnTo>
                    <a:lnTo>
                      <a:pt x="184" y="151"/>
                    </a:lnTo>
                    <a:close/>
                    <a:moveTo>
                      <a:pt x="112" y="36"/>
                    </a:moveTo>
                    <a:lnTo>
                      <a:pt x="69" y="0"/>
                    </a:lnTo>
                    <a:lnTo>
                      <a:pt x="0" y="43"/>
                    </a:lnTo>
                    <a:lnTo>
                      <a:pt x="44" y="79"/>
                    </a:lnTo>
                    <a:lnTo>
                      <a:pt x="112" y="3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/>
              </a:p>
            </p:txBody>
          </p:sp>
        </p:grpSp>
      </p:grpSp>
      <p:sp>
        <p:nvSpPr>
          <p:cNvPr id="215" name="TextBox 214"/>
          <p:cNvSpPr txBox="1"/>
          <p:nvPr/>
        </p:nvSpPr>
        <p:spPr>
          <a:xfrm>
            <a:off x="11739154" y="63311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17755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431</TotalTime>
  <Words>165</Words>
  <Application>Microsoft Office PowerPoint</Application>
  <PresentationFormat>Произвольный</PresentationFormat>
  <Paragraphs>55</Paragraphs>
  <Slides>10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Грань</vt:lpstr>
      <vt:lpstr>Разработка редактора интерфейса для онлайн-сервиса мобильного дизайна</vt:lpstr>
      <vt:lpstr>Наглядная демонстрация работы решения</vt:lpstr>
      <vt:lpstr>Проблематика</vt:lpstr>
      <vt:lpstr>Экономический эффект</vt:lpstr>
      <vt:lpstr>Реализация решения </vt:lpstr>
      <vt:lpstr>Масштабируемость решения</vt:lpstr>
      <vt:lpstr>Наша команда</vt:lpstr>
      <vt:lpstr>Наша команда</vt:lpstr>
      <vt:lpstr>Почему мы должны победить? 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IT-XA</dc:title>
  <dc:creator>Бороздина Наталья Владимировна</dc:creator>
  <cp:lastModifiedBy>Единорожек</cp:lastModifiedBy>
  <cp:revision>40</cp:revision>
  <dcterms:created xsi:type="dcterms:W3CDTF">2020-10-03T05:44:08Z</dcterms:created>
  <dcterms:modified xsi:type="dcterms:W3CDTF">2020-10-04T06:35:26Z</dcterms:modified>
</cp:coreProperties>
</file>