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lear Sans Regular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34" d="100"/>
          <a:sy n="34" d="100"/>
        </p:scale>
        <p:origin x="69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9823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87651" y="1281453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9"/>
            <a:ext cx="6145825" cy="4270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 – Client Presentation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5252" y="923618"/>
            <a:ext cx="13791130" cy="82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8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6248967" cy="3563070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5288594" y="1009150"/>
            <a:ext cx="1010380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Popular Categories: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Animals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Science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top-performing categories, indicating that users are most engaged with real-life and factual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Food-Related Themes: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Healthy Eating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ranks the highest among food-related categories, suggesting a strong interest in this area within the user base.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 rot="10800000" flipV="1">
            <a:off x="10901825" y="4997956"/>
            <a:ext cx="703748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Campaign Opportunities: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the popularity of the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Healthy Eating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category by collaborating with brands focused on healthy living and nutrition.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targeted campaigns to boost user engagement using these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0" y="930275"/>
            <a:ext cx="18288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 rot="10800000" flipV="1">
            <a:off x="4011518" y="5318488"/>
            <a:ext cx="703748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this ad hoc analysis has provided valuable insights, scaling this analysis for real-time understanding of your business is the next logical step.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assist in implementing a large-scale production system to enable ongoing, data-driven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u</a:t>
            </a:r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44001" y="3390899"/>
            <a:ext cx="6457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Social Buzz, a rapidly growing technology unicorn, is working to adapt to its increasing global scale. Accenture has launched a three-month Proof of Concept (POC) with the following key objectives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Audit</a:t>
            </a:r>
            <a:r>
              <a:rPr lang="en-US" sz="2400" dirty="0"/>
              <a:t>: Evaluate Social Buzz's big data practices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IPO </a:t>
            </a:r>
            <a:r>
              <a:rPr lang="en-US" sz="2400" dirty="0"/>
              <a:t>Recommendations: Provide guidance for a successful Initial Public </a:t>
            </a:r>
            <a:r>
              <a:rPr lang="en-US" sz="2400" dirty="0" smtClean="0"/>
              <a:t>Offering.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Content </a:t>
            </a:r>
            <a:r>
              <a:rPr lang="en-US" sz="2400" dirty="0"/>
              <a:t>Analysis: Identify the top five most popular content categories on the platform.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95600" y="5325260"/>
            <a:ext cx="548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Over 100000 posts a day!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And 36,500,00 posts a year!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We identify the top 5 most popular categories of content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2072202" y="7314780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689358" y="7094751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540480" y="1026701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157338" y="1565138"/>
            <a:ext cx="3673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Andrew Fleming</a:t>
            </a:r>
          </a:p>
          <a:p>
            <a:r>
              <a:rPr lang="en-US" sz="2400" dirty="0" smtClean="0"/>
              <a:t>Chief Technical Architect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4157337" y="4648115"/>
            <a:ext cx="3673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Marcus </a:t>
            </a:r>
            <a:r>
              <a:rPr lang="en-US" sz="2400" b="1" dirty="0" err="1" smtClean="0"/>
              <a:t>Rompton</a:t>
            </a:r>
            <a:endParaRPr lang="en-US" sz="2400" b="1" dirty="0" smtClean="0"/>
          </a:p>
          <a:p>
            <a:r>
              <a:rPr lang="en-US" sz="2400" dirty="0" smtClean="0"/>
              <a:t>Senior Principle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4227412" y="7731092"/>
            <a:ext cx="3673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Kamya</a:t>
            </a:r>
            <a:r>
              <a:rPr lang="en-US" sz="2400" b="1" dirty="0" smtClean="0"/>
              <a:t> Bhardwaj</a:t>
            </a:r>
          </a:p>
          <a:p>
            <a:r>
              <a:rPr lang="en-US" sz="2400" dirty="0" smtClean="0"/>
              <a:t>Data Analyst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95290" y="1372359"/>
            <a:ext cx="4548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Understanding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92870" y="3086279"/>
            <a:ext cx="4548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Cleaning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75673" y="4556370"/>
            <a:ext cx="4548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Modelling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1036" y="6192495"/>
            <a:ext cx="4548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Analysis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337710" y="8006555"/>
            <a:ext cx="4548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Uncovering Insights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6435" y="2051014"/>
            <a:ext cx="15240000" cy="48701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22619" y="-652297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28" name="TextBox 33"/>
          <p:cNvSpPr txBox="1"/>
          <p:nvPr/>
        </p:nvSpPr>
        <p:spPr>
          <a:xfrm>
            <a:off x="10820218" y="11811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29" name="TextBox 33"/>
          <p:cNvSpPr txBox="1"/>
          <p:nvPr/>
        </p:nvSpPr>
        <p:spPr>
          <a:xfrm>
            <a:off x="10972618" y="13335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 smtClean="0">
                <a:latin typeface="Graphik Regular" panose="020B0503030202060203" pitchFamily="34" charset="0"/>
              </a:rPr>
              <a:t>Additional Insights</a:t>
            </a:r>
            <a:endParaRPr lang="en-US" sz="8000" spc="-80" dirty="0">
              <a:latin typeface="Graphik Regular" panose="020B050303020206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53809" y="3009900"/>
            <a:ext cx="134613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There is a total of </a:t>
            </a:r>
            <a:r>
              <a:rPr lang="en-US" sz="4000" b="1" dirty="0" smtClean="0"/>
              <a:t>16</a:t>
            </a:r>
            <a:r>
              <a:rPr lang="en-US" sz="4000" dirty="0" smtClean="0"/>
              <a:t> unique content categories.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Out of which </a:t>
            </a:r>
            <a:r>
              <a:rPr lang="en-US" sz="4000" b="1" dirty="0" smtClean="0"/>
              <a:t>Animal</a:t>
            </a:r>
            <a:r>
              <a:rPr lang="en-US" sz="4000" dirty="0" smtClean="0"/>
              <a:t> is the most popular having </a:t>
            </a:r>
            <a:r>
              <a:rPr lang="en-US" sz="4000" b="1" dirty="0" smtClean="0"/>
              <a:t>1897 </a:t>
            </a:r>
            <a:r>
              <a:rPr lang="en-US" sz="4000" dirty="0" smtClean="0"/>
              <a:t>reactions in total.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 smtClean="0"/>
              <a:t>May</a:t>
            </a:r>
            <a:r>
              <a:rPr lang="en-US" sz="4000" dirty="0" smtClean="0"/>
              <a:t> was the most having the most number of posts, around </a:t>
            </a:r>
            <a:r>
              <a:rPr lang="en-US" sz="4000" b="1" dirty="0" smtClean="0"/>
              <a:t>2138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9359" y="1221464"/>
            <a:ext cx="13928941" cy="775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362</Words>
  <Application>Microsoft Office PowerPoint</Application>
  <PresentationFormat>Custom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oj</cp:lastModifiedBy>
  <cp:revision>19</cp:revision>
  <dcterms:created xsi:type="dcterms:W3CDTF">2006-08-16T00:00:00Z</dcterms:created>
  <dcterms:modified xsi:type="dcterms:W3CDTF">2024-11-25T16:34:07Z</dcterms:modified>
  <dc:identifier>DAEhDyfaYKE</dc:identifier>
</cp:coreProperties>
</file>