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53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CE24B-E210-4D64-9585-DE112B6DE436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8681-F903-4B89-B7D5-DD70D00992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/>
              <a:t>Assignment 2 Hints: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i="1" dirty="0"/>
              <a:t>First line of your program: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000" dirty="0"/>
              <a:t>import  </a:t>
            </a:r>
            <a:r>
              <a:rPr lang="en-US" sz="3000" dirty="0" err="1"/>
              <a:t>java.util.Scanner</a:t>
            </a:r>
            <a:r>
              <a:rPr lang="en-US" sz="3000" dirty="0"/>
              <a:t>;</a:t>
            </a:r>
            <a:endParaRPr lang="en-US" dirty="0"/>
          </a:p>
          <a:p>
            <a:pPr>
              <a:buNone/>
            </a:pPr>
            <a:r>
              <a:rPr lang="en-US" i="1" dirty="0"/>
              <a:t>To use math symbols:</a:t>
            </a:r>
          </a:p>
          <a:p>
            <a:pPr>
              <a:buNone/>
            </a:pPr>
            <a:r>
              <a:rPr lang="en-US" dirty="0">
                <a:sym typeface="Symbol"/>
              </a:rPr>
              <a:t>	</a:t>
            </a:r>
            <a:r>
              <a:rPr lang="en-US" sz="3000" dirty="0">
                <a:sym typeface="Symbol"/>
              </a:rPr>
              <a:t> : </a:t>
            </a:r>
            <a:r>
              <a:rPr lang="en-US" sz="3000" dirty="0" err="1"/>
              <a:t>Math.PI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	e</a:t>
            </a:r>
            <a:r>
              <a:rPr lang="en-US" sz="3000" baseline="30000" dirty="0"/>
              <a:t>n</a:t>
            </a:r>
            <a:r>
              <a:rPr lang="en-US" sz="3000" dirty="0"/>
              <a:t> : Math.pow(</a:t>
            </a:r>
            <a:r>
              <a:rPr lang="en-US" sz="3000" dirty="0" err="1"/>
              <a:t>Math.E,n</a:t>
            </a:r>
            <a:r>
              <a:rPr lang="en-US" sz="3000" dirty="0"/>
              <a:t>)</a:t>
            </a:r>
          </a:p>
          <a:p>
            <a:pPr>
              <a:buNone/>
            </a:pPr>
            <a:r>
              <a:rPr lang="en-US" i="1" dirty="0"/>
              <a:t>To read input from the keyboard: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000" dirty="0"/>
              <a:t>Scanner </a:t>
            </a:r>
            <a:r>
              <a:rPr lang="en-US" sz="3000" dirty="0" err="1"/>
              <a:t>userInput</a:t>
            </a:r>
            <a:r>
              <a:rPr lang="en-US" sz="3000" dirty="0"/>
              <a:t> = new Scanner(</a:t>
            </a:r>
            <a:r>
              <a:rPr lang="en-US" sz="3000" dirty="0" err="1"/>
              <a:t>System.in</a:t>
            </a:r>
            <a:r>
              <a:rPr lang="en-US" sz="3000" dirty="0"/>
              <a:t>);</a:t>
            </a:r>
          </a:p>
          <a:p>
            <a:pPr>
              <a:buNone/>
            </a:pPr>
            <a:r>
              <a:rPr lang="en-US" sz="3000" dirty="0"/>
              <a:t>	x = </a:t>
            </a:r>
            <a:r>
              <a:rPr lang="en-US" sz="3000" dirty="0" err="1"/>
              <a:t>userInput.nextInt</a:t>
            </a:r>
            <a:r>
              <a:rPr lang="en-US" sz="3000" dirty="0"/>
              <a:t>();</a:t>
            </a:r>
          </a:p>
          <a:p>
            <a:pPr>
              <a:buNone/>
            </a:pPr>
            <a:r>
              <a:rPr lang="en-US" sz="3000" i="1" dirty="0"/>
              <a:t>If you can’t seem to read the next int, try adding this after the </a:t>
            </a:r>
            <a:r>
              <a:rPr lang="en-US" sz="3000" i="1"/>
              <a:t>nextInt:</a:t>
            </a:r>
            <a:endParaRPr lang="en-US" sz="3000" i="1" dirty="0"/>
          </a:p>
          <a:p>
            <a:pPr>
              <a:buNone/>
            </a:pPr>
            <a:r>
              <a:rPr lang="en-US" sz="3000" i="1" dirty="0"/>
              <a:t>	(there may be a “\n” left on the input buffer)</a:t>
            </a:r>
          </a:p>
          <a:p>
            <a:pPr>
              <a:buNone/>
            </a:pPr>
            <a:r>
              <a:rPr lang="en-US" sz="3000" i="1" dirty="0"/>
              <a:t>	</a:t>
            </a:r>
            <a:r>
              <a:rPr lang="en-US" sz="3000" dirty="0"/>
              <a:t>x=</a:t>
            </a:r>
            <a:r>
              <a:rPr lang="en-US" sz="3000" dirty="0" err="1"/>
              <a:t>userInput.nextLine</a:t>
            </a:r>
            <a:r>
              <a:rPr lang="en-US" sz="3000" dirty="0"/>
              <a:t>();</a:t>
            </a:r>
            <a:endParaRPr lang="en-US" sz="3000" i="1" dirty="0"/>
          </a:p>
          <a:p>
            <a:pPr>
              <a:buNone/>
            </a:pPr>
            <a:r>
              <a:rPr lang="en-US" i="1" dirty="0"/>
              <a:t>To write to the console: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3000" dirty="0" err="1"/>
              <a:t>System.out.println</a:t>
            </a:r>
            <a:r>
              <a:rPr lang="en-US" sz="3000" dirty="0"/>
              <a:t>(x);</a:t>
            </a:r>
          </a:p>
          <a:p>
            <a:pPr>
              <a:buNone/>
            </a:pPr>
            <a:r>
              <a:rPr lang="en-US" sz="3000" dirty="0"/>
              <a:t>	</a:t>
            </a:r>
            <a:r>
              <a:rPr lang="en-US" sz="3000" dirty="0" err="1"/>
              <a:t>System.out.println</a:t>
            </a:r>
            <a:r>
              <a:rPr lang="en-US" sz="3000" dirty="0"/>
              <a:t>(“something to print”);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132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Assignment 2 Hints: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Hints:</dc:title>
  <dc:creator>ralexander</dc:creator>
  <cp:lastModifiedBy>Rob Alexander</cp:lastModifiedBy>
  <cp:revision>5</cp:revision>
  <dcterms:created xsi:type="dcterms:W3CDTF">2016-01-30T21:02:15Z</dcterms:created>
  <dcterms:modified xsi:type="dcterms:W3CDTF">2020-06-30T15:24:45Z</dcterms:modified>
</cp:coreProperties>
</file>