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1" r:id="rId6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71" d="100"/>
          <a:sy n="71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41586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10758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  <p:txBody>
          <a:bodyPr/>
          <a:lstStyle/>
          <a:p>
            <a:endParaRPr lang="en-IN" dirty="0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6319599" y="2262426"/>
            <a:ext cx="7477601" cy="16663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6561"/>
              </a:lnSpc>
              <a:buNone/>
            </a:pPr>
            <a:r>
              <a:rPr lang="en-US" sz="5249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EcoTrack: Measure, Monitor, Minimize</a:t>
            </a:r>
            <a:endParaRPr lang="en-US" sz="5249" dirty="0"/>
          </a:p>
        </p:txBody>
      </p:sp>
      <p:sp>
        <p:nvSpPr>
          <p:cNvPr id="6" name="Text 3"/>
          <p:cNvSpPr/>
          <p:nvPr/>
        </p:nvSpPr>
        <p:spPr>
          <a:xfrm>
            <a:off x="6319599" y="4262080"/>
            <a:ext cx="747760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EcoTrack is a user-friendly web application designed to empower individuals to monitor and reduce their carbon footprints. Measure, monitor, and minimize for a greener future.</a:t>
            </a:r>
          </a:p>
          <a:p>
            <a:pPr marL="0" indent="0">
              <a:lnSpc>
                <a:spcPts val="2799"/>
              </a:lnSpc>
              <a:buNone/>
            </a:pPr>
            <a:endParaRPr lang="en-US" sz="1750" dirty="0">
              <a:solidFill>
                <a:srgbClr val="D6E5EF"/>
              </a:solidFill>
              <a:latin typeface="Source Sans Pro" pitchFamily="34" charset="0"/>
              <a:ea typeface="Source Sans Pro" pitchFamily="34" charset="-122"/>
              <a:cs typeface="Source Sans Pro" pitchFamily="34" charset="-120"/>
            </a:endParaRPr>
          </a:p>
          <a:p>
            <a:pPr marL="0" indent="0">
              <a:lnSpc>
                <a:spcPts val="2799"/>
              </a:lnSpc>
              <a:buNone/>
            </a:pPr>
            <a:endParaRPr lang="en-US" sz="1750" dirty="0">
              <a:solidFill>
                <a:srgbClr val="D6E5EF"/>
              </a:solidFill>
              <a:latin typeface="Source Sans Pro" pitchFamily="34" charset="0"/>
              <a:ea typeface="Source Sans Pro" pitchFamily="34" charset="-122"/>
              <a:cs typeface="Source Sans Pro" pitchFamily="34" charset="-120"/>
            </a:endParaRPr>
          </a:p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By:</a:t>
            </a:r>
          </a:p>
          <a:p>
            <a:pPr marL="0" indent="0">
              <a:lnSpc>
                <a:spcPts val="2799"/>
              </a:lnSpc>
              <a:buNone/>
            </a:pPr>
            <a:r>
              <a:rPr lang="en-US" sz="1750" dirty="0" err="1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BugFinders</a:t>
            </a: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(Ishika Goel &amp; </a:t>
            </a:r>
            <a:r>
              <a:rPr lang="en-US" sz="175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Kamya Jindal)</a:t>
            </a:r>
            <a:endParaRPr lang="en-US" sz="1750" dirty="0">
              <a:solidFill>
                <a:srgbClr val="D6E5EF"/>
              </a:solidFill>
              <a:latin typeface="Source Sans Pro" pitchFamily="34" charset="0"/>
              <a:ea typeface="Source Sans Pro" pitchFamily="34" charset="-122"/>
            </a:endParaRPr>
          </a:p>
        </p:txBody>
      </p:sp>
      <p:sp>
        <p:nvSpPr>
          <p:cNvPr id="9" name="Text 5"/>
          <p:cNvSpPr/>
          <p:nvPr/>
        </p:nvSpPr>
        <p:spPr>
          <a:xfrm>
            <a:off x="6786086" y="5578197"/>
            <a:ext cx="2374225" cy="3888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62"/>
              </a:lnSpc>
              <a:buNone/>
            </a:pPr>
            <a:endParaRPr lang="en-US" sz="2187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6319599" y="2890123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What is EcoTrack?</a:t>
            </a:r>
            <a:endParaRPr lang="en-US" sz="4374" dirty="0"/>
          </a:p>
        </p:txBody>
      </p:sp>
      <p:sp>
        <p:nvSpPr>
          <p:cNvPr id="6" name="Text 3"/>
          <p:cNvSpPr/>
          <p:nvPr/>
        </p:nvSpPr>
        <p:spPr>
          <a:xfrm>
            <a:off x="6319599" y="3917752"/>
            <a:ext cx="747760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EcoTrack is a user-friendly web application that allows individuals to easily track and reduce their carbon footprints. Through personalized insights and actionable tips, users can make informed choices to lessen their environmental impact.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4490799" y="1498878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Features</a:t>
            </a:r>
            <a:endParaRPr lang="en-US" sz="4374" dirty="0"/>
          </a:p>
        </p:txBody>
      </p:sp>
      <p:sp>
        <p:nvSpPr>
          <p:cNvPr id="6" name="Shape 3"/>
          <p:cNvSpPr/>
          <p:nvPr/>
        </p:nvSpPr>
        <p:spPr>
          <a:xfrm>
            <a:off x="4490799" y="2526506"/>
            <a:ext cx="4542115" cy="2346365"/>
          </a:xfrm>
          <a:prstGeom prst="roundRect">
            <a:avLst>
              <a:gd name="adj" fmla="val 2841"/>
            </a:avLst>
          </a:prstGeom>
          <a:solidFill>
            <a:srgbClr val="363A4A"/>
          </a:solidFill>
          <a:ln/>
        </p:spPr>
      </p:sp>
      <p:sp>
        <p:nvSpPr>
          <p:cNvPr id="7" name="Text 4"/>
          <p:cNvSpPr/>
          <p:nvPr/>
        </p:nvSpPr>
        <p:spPr>
          <a:xfrm>
            <a:off x="4712970" y="2748677"/>
            <a:ext cx="3470196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Inputting Lifestyle Choices</a:t>
            </a:r>
            <a:endParaRPr lang="en-US" sz="2187" dirty="0"/>
          </a:p>
        </p:txBody>
      </p:sp>
      <p:sp>
        <p:nvSpPr>
          <p:cNvPr id="8" name="Text 5"/>
          <p:cNvSpPr/>
          <p:nvPr/>
        </p:nvSpPr>
        <p:spPr>
          <a:xfrm>
            <a:off x="4712970" y="3229094"/>
            <a:ext cx="4097774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EcoTrack allows users to input their lifestyle choices and activities, providing a comprehensive overview of their carbon footprint.</a:t>
            </a:r>
            <a:endParaRPr lang="en-US" sz="1750" dirty="0"/>
          </a:p>
        </p:txBody>
      </p:sp>
      <p:sp>
        <p:nvSpPr>
          <p:cNvPr id="9" name="Shape 6"/>
          <p:cNvSpPr/>
          <p:nvPr/>
        </p:nvSpPr>
        <p:spPr>
          <a:xfrm>
            <a:off x="9255085" y="2526506"/>
            <a:ext cx="4542115" cy="2346365"/>
          </a:xfrm>
          <a:prstGeom prst="roundRect">
            <a:avLst>
              <a:gd name="adj" fmla="val 2841"/>
            </a:avLst>
          </a:prstGeom>
          <a:solidFill>
            <a:srgbClr val="363A4A"/>
          </a:solidFill>
          <a:ln/>
        </p:spPr>
      </p:sp>
      <p:sp>
        <p:nvSpPr>
          <p:cNvPr id="10" name="Text 7"/>
          <p:cNvSpPr/>
          <p:nvPr/>
        </p:nvSpPr>
        <p:spPr>
          <a:xfrm>
            <a:off x="9477256" y="2748677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Personalized Insights</a:t>
            </a:r>
            <a:endParaRPr lang="en-US" sz="2187" dirty="0"/>
          </a:p>
        </p:txBody>
      </p:sp>
      <p:sp>
        <p:nvSpPr>
          <p:cNvPr id="11" name="Text 8"/>
          <p:cNvSpPr/>
          <p:nvPr/>
        </p:nvSpPr>
        <p:spPr>
          <a:xfrm>
            <a:off x="9477256" y="3229094"/>
            <a:ext cx="4097774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Users receive personalized insights into their individual environmental impact, helping them understand their contributions to climate change.</a:t>
            </a:r>
            <a:endParaRPr lang="en-US" sz="1750" dirty="0"/>
          </a:p>
        </p:txBody>
      </p:sp>
      <p:sp>
        <p:nvSpPr>
          <p:cNvPr id="12" name="Shape 9"/>
          <p:cNvSpPr/>
          <p:nvPr/>
        </p:nvSpPr>
        <p:spPr>
          <a:xfrm>
            <a:off x="4490799" y="5095042"/>
            <a:ext cx="9306401" cy="1635562"/>
          </a:xfrm>
          <a:prstGeom prst="roundRect">
            <a:avLst>
              <a:gd name="adj" fmla="val 4076"/>
            </a:avLst>
          </a:prstGeom>
          <a:solidFill>
            <a:srgbClr val="363A4A"/>
          </a:solidFill>
          <a:ln/>
        </p:spPr>
      </p:sp>
      <p:sp>
        <p:nvSpPr>
          <p:cNvPr id="13" name="Text 10"/>
          <p:cNvSpPr/>
          <p:nvPr/>
        </p:nvSpPr>
        <p:spPr>
          <a:xfrm>
            <a:off x="4712970" y="5317212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Actionable Tips</a:t>
            </a:r>
            <a:endParaRPr lang="en-US" sz="2187" dirty="0"/>
          </a:p>
        </p:txBody>
      </p:sp>
      <p:sp>
        <p:nvSpPr>
          <p:cNvPr id="14" name="Text 11"/>
          <p:cNvSpPr/>
          <p:nvPr/>
        </p:nvSpPr>
        <p:spPr>
          <a:xfrm>
            <a:off x="4712970" y="5797629"/>
            <a:ext cx="8862060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EcoTrack provides actionable tips tailored to users' habits, helping them make sustainable choices and reduce their carbon footprints.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4490799" y="1515666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Benefits</a:t>
            </a:r>
            <a:endParaRPr lang="en-US" sz="4374" dirty="0"/>
          </a:p>
        </p:txBody>
      </p:sp>
      <p:sp>
        <p:nvSpPr>
          <p:cNvPr id="6" name="Shape 3"/>
          <p:cNvSpPr/>
          <p:nvPr/>
        </p:nvSpPr>
        <p:spPr>
          <a:xfrm>
            <a:off x="4490799" y="2716887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363A4A"/>
          </a:solidFill>
          <a:ln/>
        </p:spPr>
      </p:sp>
      <p:sp>
        <p:nvSpPr>
          <p:cNvPr id="7" name="Text 4"/>
          <p:cNvSpPr/>
          <p:nvPr/>
        </p:nvSpPr>
        <p:spPr>
          <a:xfrm>
            <a:off x="4680109" y="2758559"/>
            <a:ext cx="12132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1</a:t>
            </a:r>
            <a:endParaRPr lang="en-US" sz="2624" dirty="0"/>
          </a:p>
        </p:txBody>
      </p:sp>
      <p:sp>
        <p:nvSpPr>
          <p:cNvPr id="8" name="Text 5"/>
          <p:cNvSpPr/>
          <p:nvPr/>
        </p:nvSpPr>
        <p:spPr>
          <a:xfrm>
            <a:off x="5212913" y="2793206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Informed Decisions</a:t>
            </a:r>
            <a:endParaRPr lang="en-US" sz="2187" dirty="0"/>
          </a:p>
        </p:txBody>
      </p:sp>
      <p:sp>
        <p:nvSpPr>
          <p:cNvPr id="9" name="Text 6"/>
          <p:cNvSpPr/>
          <p:nvPr/>
        </p:nvSpPr>
        <p:spPr>
          <a:xfrm>
            <a:off x="5212913" y="3273623"/>
            <a:ext cx="3820001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EcoTrack empowers users to make informed decisions by providing them with the knowledge they need to understand the environmental impact of their choices.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9255085" y="2716887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363A4A"/>
          </a:solidFill>
          <a:ln/>
        </p:spPr>
      </p:sp>
      <p:sp>
        <p:nvSpPr>
          <p:cNvPr id="11" name="Text 8"/>
          <p:cNvSpPr/>
          <p:nvPr/>
        </p:nvSpPr>
        <p:spPr>
          <a:xfrm>
            <a:off x="9415463" y="2758559"/>
            <a:ext cx="17907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2</a:t>
            </a:r>
            <a:endParaRPr lang="en-US" sz="2624" dirty="0"/>
          </a:p>
        </p:txBody>
      </p:sp>
      <p:sp>
        <p:nvSpPr>
          <p:cNvPr id="12" name="Text 9"/>
          <p:cNvSpPr/>
          <p:nvPr/>
        </p:nvSpPr>
        <p:spPr>
          <a:xfrm>
            <a:off x="9977199" y="2793206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Greener Future</a:t>
            </a:r>
            <a:endParaRPr lang="en-US" sz="2187" dirty="0"/>
          </a:p>
        </p:txBody>
      </p:sp>
      <p:sp>
        <p:nvSpPr>
          <p:cNvPr id="13" name="Text 10"/>
          <p:cNvSpPr/>
          <p:nvPr/>
        </p:nvSpPr>
        <p:spPr>
          <a:xfrm>
            <a:off x="9977199" y="3273623"/>
            <a:ext cx="382000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By tracking and reducing their carbon footprints, users contribute to a greener future by minimizing their impact on the environment.</a:t>
            </a:r>
            <a:endParaRPr lang="en-US" sz="1750" dirty="0"/>
          </a:p>
        </p:txBody>
      </p:sp>
      <p:sp>
        <p:nvSpPr>
          <p:cNvPr id="14" name="Shape 11"/>
          <p:cNvSpPr/>
          <p:nvPr/>
        </p:nvSpPr>
        <p:spPr>
          <a:xfrm>
            <a:off x="4490799" y="5446395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363A4A"/>
          </a:solidFill>
          <a:ln/>
        </p:spPr>
      </p:sp>
      <p:sp>
        <p:nvSpPr>
          <p:cNvPr id="15" name="Text 12"/>
          <p:cNvSpPr/>
          <p:nvPr/>
        </p:nvSpPr>
        <p:spPr>
          <a:xfrm>
            <a:off x="4647843" y="5488067"/>
            <a:ext cx="18573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3</a:t>
            </a:r>
            <a:endParaRPr lang="en-US" sz="2624" dirty="0"/>
          </a:p>
        </p:txBody>
      </p:sp>
      <p:sp>
        <p:nvSpPr>
          <p:cNvPr id="16" name="Text 13"/>
          <p:cNvSpPr/>
          <p:nvPr/>
        </p:nvSpPr>
        <p:spPr>
          <a:xfrm>
            <a:off x="5212913" y="5522714"/>
            <a:ext cx="3038475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Importance of Tracking</a:t>
            </a:r>
            <a:endParaRPr lang="en-US" sz="2187" dirty="0"/>
          </a:p>
        </p:txBody>
      </p:sp>
      <p:sp>
        <p:nvSpPr>
          <p:cNvPr id="17" name="Text 14"/>
          <p:cNvSpPr/>
          <p:nvPr/>
        </p:nvSpPr>
        <p:spPr>
          <a:xfrm>
            <a:off x="5212913" y="6003131"/>
            <a:ext cx="858428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Tracking and reducing carbon footprints is crucial in mitigating climate change and preserving the planet for future generations.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</p:sp>
      <p:sp>
        <p:nvSpPr>
          <p:cNvPr id="4" name="Text 2"/>
          <p:cNvSpPr/>
          <p:nvPr/>
        </p:nvSpPr>
        <p:spPr>
          <a:xfrm>
            <a:off x="2348389" y="972026"/>
            <a:ext cx="7298888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Tips for Sustainable Choices</a:t>
            </a:r>
            <a:endParaRPr lang="en-US" sz="4374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8389" y="2110740"/>
            <a:ext cx="3088958" cy="1909048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348389" y="4297442"/>
            <a:ext cx="3088958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Eat Locally and Seasonally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348389" y="5125045"/>
            <a:ext cx="3088958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Support local farmers and reduce your carbon footprint by consuming locally sourced, seasonal produce. It's a delicious and sustainable choice.</a:t>
            </a:r>
            <a:endParaRPr lang="en-US" sz="1750" dirty="0"/>
          </a:p>
        </p:txBody>
      </p:sp>
      <p:sp>
        <p:nvSpPr>
          <p:cNvPr id="9" name="Text 5"/>
          <p:cNvSpPr/>
          <p:nvPr/>
        </p:nvSpPr>
        <p:spPr>
          <a:xfrm>
            <a:off x="5770602" y="4297442"/>
            <a:ext cx="3088958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Opt for Public Transportation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5770602" y="5125045"/>
            <a:ext cx="3088958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Reduce greenhouse gas emissions by utilizing public transportation whenever possible. It's an eco-friendly choice that helps alleviate traffic congestion.</a:t>
            </a:r>
            <a:endParaRPr lang="en-US" sz="1750" dirty="0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92816" y="2110740"/>
            <a:ext cx="3089077" cy="1909167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9192816" y="4297561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Bring Your Own Bags</a:t>
            </a:r>
            <a:endParaRPr lang="en-US" sz="2187" dirty="0"/>
          </a:p>
        </p:txBody>
      </p:sp>
      <p:sp>
        <p:nvSpPr>
          <p:cNvPr id="13" name="Text 8"/>
          <p:cNvSpPr/>
          <p:nvPr/>
        </p:nvSpPr>
        <p:spPr>
          <a:xfrm>
            <a:off x="9192816" y="4777978"/>
            <a:ext cx="3089077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By using reusable shopping bags, you can reduce plastic waste and promote a more sustainable and eco-conscious shopping experience.</a:t>
            </a:r>
            <a:endParaRPr lang="en-US" sz="175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4AF9FD5-D347-8FB8-B731-7EF9F0AFD4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02969" y="2110740"/>
            <a:ext cx="3424225" cy="190916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316</Words>
  <Application>Microsoft Office PowerPoint</Application>
  <PresentationFormat>Custom</PresentationFormat>
  <Paragraphs>37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Lora</vt:lpstr>
      <vt:lpstr>Source Sans Pro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Kamya Jindal</cp:lastModifiedBy>
  <cp:revision>4</cp:revision>
  <dcterms:created xsi:type="dcterms:W3CDTF">2024-03-10T05:22:16Z</dcterms:created>
  <dcterms:modified xsi:type="dcterms:W3CDTF">2024-03-10T05:30:59Z</dcterms:modified>
</cp:coreProperties>
</file>