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cy Kong" userId="6318c92d89ed9211" providerId="LiveId" clId="{8F1FAFCD-3B8B-4C89-A81E-DE25B10F2B41}"/>
    <pc:docChg chg="custSel modSld">
      <pc:chgData name="Quincy Kong" userId="6318c92d89ed9211" providerId="LiveId" clId="{8F1FAFCD-3B8B-4C89-A81E-DE25B10F2B41}" dt="2024-04-02T18:43:59.167" v="16" actId="27636"/>
      <pc:docMkLst>
        <pc:docMk/>
      </pc:docMkLst>
      <pc:sldChg chg="modSp mod">
        <pc:chgData name="Quincy Kong" userId="6318c92d89ed9211" providerId="LiveId" clId="{8F1FAFCD-3B8B-4C89-A81E-DE25B10F2B41}" dt="2024-04-02T18:43:32.037" v="10" actId="20577"/>
        <pc:sldMkLst>
          <pc:docMk/>
          <pc:sldMk cId="3147822222" sldId="256"/>
        </pc:sldMkLst>
        <pc:spChg chg="mod">
          <ac:chgData name="Quincy Kong" userId="6318c92d89ed9211" providerId="LiveId" clId="{8F1FAFCD-3B8B-4C89-A81E-DE25B10F2B41}" dt="2024-04-02T18:43:32.037" v="10" actId="20577"/>
          <ac:spMkLst>
            <pc:docMk/>
            <pc:sldMk cId="3147822222" sldId="256"/>
            <ac:spMk id="2" creationId="{7D477B76-8557-3C2D-CC43-0EB0BEFDB3CD}"/>
          </ac:spMkLst>
        </pc:spChg>
      </pc:sldChg>
      <pc:sldChg chg="modSp mod">
        <pc:chgData name="Quincy Kong" userId="6318c92d89ed9211" providerId="LiveId" clId="{8F1FAFCD-3B8B-4C89-A81E-DE25B10F2B41}" dt="2024-03-24T03:21:39.949" v="1" actId="27636"/>
        <pc:sldMkLst>
          <pc:docMk/>
          <pc:sldMk cId="2493313109" sldId="257"/>
        </pc:sldMkLst>
        <pc:spChg chg="mod">
          <ac:chgData name="Quincy Kong" userId="6318c92d89ed9211" providerId="LiveId" clId="{8F1FAFCD-3B8B-4C89-A81E-DE25B10F2B41}" dt="2024-03-24T03:21:39.949" v="1" actId="27636"/>
          <ac:spMkLst>
            <pc:docMk/>
            <pc:sldMk cId="2493313109" sldId="257"/>
            <ac:spMk id="3" creationId="{C8B29120-64C2-B8D3-72C3-EFAB5863EA04}"/>
          </ac:spMkLst>
        </pc:spChg>
      </pc:sldChg>
      <pc:sldChg chg="modSp mod">
        <pc:chgData name="Quincy Kong" userId="6318c92d89ed9211" providerId="LiveId" clId="{8F1FAFCD-3B8B-4C89-A81E-DE25B10F2B41}" dt="2024-04-02T18:43:59.167" v="16" actId="27636"/>
        <pc:sldMkLst>
          <pc:docMk/>
          <pc:sldMk cId="994731013" sldId="258"/>
        </pc:sldMkLst>
        <pc:spChg chg="mod">
          <ac:chgData name="Quincy Kong" userId="6318c92d89ed9211" providerId="LiveId" clId="{8F1FAFCD-3B8B-4C89-A81E-DE25B10F2B41}" dt="2024-04-02T18:43:59.167" v="16" actId="27636"/>
          <ac:spMkLst>
            <pc:docMk/>
            <pc:sldMk cId="994731013" sldId="258"/>
            <ac:spMk id="3" creationId="{674A4E67-D1FE-3BAD-1D3C-32E121BB3A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1D4F-BADE-3E68-DB45-6D4CBF9EA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61D41-83B3-B2DA-48E1-01C0CD764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8530-5708-B62C-C6E8-E05CCEA6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67A5-0CB3-152E-6FBE-ED79D84F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874B-D2C1-1347-74FF-1CE28FE9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01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F0B8-A7ED-0118-9101-37092F52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C2C3-14C5-C394-0F95-EACCBAD1D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D34C-2E7E-CC0A-9F02-E77D545B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80C8-D113-ADF3-6191-BC6920B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22B79-3FA7-62FD-1A4B-9B87B262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57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21364-164B-9CCD-3A6D-0EE92A7D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F881D-65A1-3F70-9674-120B7D0CE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2AF4-0EA2-37C0-5F39-43C70A46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DAA4-8CEB-E15C-661F-E7A3750D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DC69-5310-7481-9470-4720645B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01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9192-9BFC-298D-7B03-402E44AA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12AC-31E2-BD1C-1B58-4C75AC084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F96A-83DB-CE35-BA65-F65FDC7C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5D3B2-2FF4-301A-5911-E7E26D99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304E-2098-8F9D-A6AC-DCCFEC60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27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9541-6BE0-FEA6-F2CA-DA301735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8944D-E1DC-F864-6723-A93D350DB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875E9-6C2D-E20C-0A59-8F0A0F2A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ABE10-F821-6006-73DA-12C4FFF3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12CF-5D2B-01D9-C044-50D85D6C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2D6E-E9EC-4B4E-CCCF-4A4A5DB6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85A2-9B72-9C8F-E132-936A0DC1C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0B9E-7F12-1D9A-A85A-5A9F8C67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3B44A-E16B-1FC1-13A4-4E41936D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0DEA0-5C94-B889-C5B8-39222204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1C315-02B8-9FB6-65A6-A2D9978A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49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ECE6-6AEF-C076-2134-1936E555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8FC47-1BFA-A993-12DD-1C7C49A8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2898C-5EC0-9693-C1AA-0890F8A3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EF463-6379-D0F9-3351-37BA0D39F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F5944-C531-7F11-F6EF-E6469F9B0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ABEB3-ED0F-62F0-9C9C-1AEFC00E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7E2E-FB46-3FB2-2C48-546637A5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8D922-C5F0-DECB-D595-96FAB8E7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35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14AE-F1E8-A5EE-A9DA-ECD99A9D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86F16-CA20-15B2-452E-9D300628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9343F-983A-4FBF-680F-E3BADD76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6D852-5819-F8ED-92C8-9FEA9B4E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92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B3AEF-598E-5A88-B177-865A6DA4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7FB12-4D64-31D9-5D09-7976CBD0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2B5CE-B72F-5F0C-152D-B389CFA1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86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F11F-B755-8DDE-567A-0580CCE5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2B35-3159-2B14-4B37-A0DBA8AB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4C4C3-E1FC-BE2B-6166-B00E66573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7424-070F-7629-85C0-DA7DE2DB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E389-78EE-9CA9-678F-457B33D3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96FD9-BAD5-BAFB-B901-D7367D92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34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FB2C-394A-6C7D-1E9A-EC1AB10A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E65A1-B45D-76AE-D284-119A99F5D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BCA6D-7D8E-DCF1-506F-91991F65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36E2-BD21-AE1C-A91E-DB5818ED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D9187-2EC2-DCFB-11EC-88D43698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4C7D4-34A7-CE18-9319-D62870A7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71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D1AB6-E8EC-1539-0AA5-A44EC7FB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1A979-4724-27AE-E864-12B81EF7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3D1E-B6F7-AB5D-E1AC-C48A111E7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EEB31-06DB-4697-B867-8FCF3D89B995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D52C-18DD-5AB3-6545-817E72FB8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8699-0036-C126-12CB-7032CB762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BCEA2-FD16-4182-ADAB-9451D411A6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85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7B76-8557-3C2D-CC43-0EB0BEFDB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NTLK-Based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80E40-ADF6-0CA0-4572-99724CF3C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exploration of natural language processing techniques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782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421D-94FD-41ED-D7E0-B08DEEF2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9120-64C2-B8D3-72C3-EFAB5863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build a Q&amp;A system leveraging NLTK-based techniques</a:t>
            </a:r>
          </a:p>
          <a:p>
            <a:r>
              <a:rPr lang="en-US" dirty="0"/>
              <a:t>A Q&amp;A system that can provide relevant answers to Cultural Hotspot - Points of Interest</a:t>
            </a:r>
          </a:p>
          <a:p>
            <a:r>
              <a:rPr lang="en-US" dirty="0"/>
              <a:t>Tools and Technologies</a:t>
            </a:r>
          </a:p>
          <a:p>
            <a:pPr lvl="1"/>
            <a:r>
              <a:rPr lang="en-CA" dirty="0"/>
              <a:t>Python</a:t>
            </a:r>
          </a:p>
          <a:p>
            <a:pPr lvl="1"/>
            <a:r>
              <a:rPr lang="en-CA" dirty="0"/>
              <a:t>NLTK</a:t>
            </a:r>
          </a:p>
          <a:p>
            <a:pPr lvl="1"/>
            <a:r>
              <a:rPr lang="en-CA" dirty="0"/>
              <a:t>Flask</a:t>
            </a:r>
          </a:p>
          <a:p>
            <a:pPr lvl="1"/>
            <a:r>
              <a:rPr lang="en-CA" dirty="0"/>
              <a:t>Scikit-learn for TF-IDF vectorization</a:t>
            </a:r>
          </a:p>
          <a:p>
            <a:pPr lvl="1"/>
            <a:r>
              <a:rPr lang="en-CA" dirty="0" err="1"/>
              <a:t>Joblib</a:t>
            </a:r>
            <a:r>
              <a:rPr lang="en-CA" dirty="0"/>
              <a:t> for model serialization</a:t>
            </a:r>
          </a:p>
        </p:txBody>
      </p:sp>
    </p:spTree>
    <p:extLst>
      <p:ext uri="{BB962C8B-B14F-4D97-AF65-F5344CB8AC3E}">
        <p14:creationId xmlns:p14="http://schemas.microsoft.com/office/powerpoint/2010/main" val="249331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D1A0-FD48-9DC4-A32E-EF41FBE7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4E67-D1FE-3BAD-1D3C-32E121BB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Source: City of Toronto</a:t>
            </a:r>
          </a:p>
          <a:p>
            <a:r>
              <a:rPr lang="en-CA" dirty="0"/>
              <a:t>Data in CSV format with 895 rows by 30 columns</a:t>
            </a:r>
          </a:p>
          <a:p>
            <a:r>
              <a:rPr lang="en-CA" dirty="0"/>
              <a:t>Key data for the training</a:t>
            </a:r>
          </a:p>
          <a:p>
            <a:pPr lvl="1"/>
            <a:r>
              <a:rPr lang="en-CA" b="1"/>
              <a:t>Description</a:t>
            </a:r>
            <a:r>
              <a:rPr lang="en-CA"/>
              <a:t> – description of the place</a:t>
            </a:r>
          </a:p>
          <a:p>
            <a:pPr lvl="1"/>
            <a:r>
              <a:rPr lang="en-CA" b="1"/>
              <a:t>Interest</a:t>
            </a:r>
            <a:r>
              <a:rPr lang="en-CA"/>
              <a:t> </a:t>
            </a:r>
            <a:r>
              <a:rPr lang="en-CA" dirty="0"/>
              <a:t>- Architecture, History, Nature</a:t>
            </a:r>
          </a:p>
          <a:p>
            <a:r>
              <a:rPr lang="en-CA" dirty="0"/>
              <a:t>Tokenization</a:t>
            </a:r>
          </a:p>
          <a:p>
            <a:r>
              <a:rPr lang="en-CA" dirty="0"/>
              <a:t>Remove of stop words and punctuation</a:t>
            </a:r>
          </a:p>
          <a:p>
            <a:r>
              <a:rPr lang="en-CA" dirty="0"/>
              <a:t>Lemmatization</a:t>
            </a:r>
          </a:p>
          <a:p>
            <a:r>
              <a:rPr lang="en-CA" dirty="0"/>
              <a:t>Text vectorization</a:t>
            </a:r>
          </a:p>
          <a:p>
            <a:r>
              <a:rPr lang="en-CA" dirty="0"/>
              <a:t>Convert text data into numerical form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473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457F-248B-25CD-FCD4-BA46F6E4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660-6CB9-F5AF-919F-FD7B49A1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Flask to run the web app</a:t>
            </a:r>
          </a:p>
          <a:p>
            <a:r>
              <a:rPr lang="en-CA" dirty="0"/>
              <a:t>Load the vectorized data when server started</a:t>
            </a:r>
          </a:p>
          <a:p>
            <a:r>
              <a:rPr lang="en-CA" dirty="0"/>
              <a:t>Accept question</a:t>
            </a:r>
          </a:p>
          <a:p>
            <a:r>
              <a:rPr lang="en-CA" dirty="0"/>
              <a:t>Select the highest similarity scores from stored documents</a:t>
            </a:r>
          </a:p>
        </p:txBody>
      </p:sp>
    </p:spTree>
    <p:extLst>
      <p:ext uri="{BB962C8B-B14F-4D97-AF65-F5344CB8AC3E}">
        <p14:creationId xmlns:p14="http://schemas.microsoft.com/office/powerpoint/2010/main" val="33272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NTLK-Based Q&amp;A</vt:lpstr>
      <vt:lpstr>Intro</vt:lpstr>
      <vt:lpstr>Data Prep</vt:lpstr>
      <vt:lpstr>Web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NTLK-Based Q&amp;A</dc:title>
  <dc:creator>Quincy Kong</dc:creator>
  <cp:lastModifiedBy>Quincy Kong</cp:lastModifiedBy>
  <cp:revision>1</cp:revision>
  <dcterms:created xsi:type="dcterms:W3CDTF">2024-03-24T03:07:36Z</dcterms:created>
  <dcterms:modified xsi:type="dcterms:W3CDTF">2024-04-02T18:44:01Z</dcterms:modified>
</cp:coreProperties>
</file>