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5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128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95200-20DD-4EC1-9E36-141F8D07C9A6}" type="datetimeFigureOut">
              <a:rPr lang="fr-FR"/>
              <a:t>16/01/2015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86CFF-8AE0-4A05-ACAB-17AEBCDA03A6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60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86CFF-8AE0-4A05-ACAB-17AEBCDA03A6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695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86CFF-8AE0-4A05-ACAB-17AEBCDA03A6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36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CC005-12A7-4597-A4AE-2D01510372ED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97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CC005-12A7-4597-A4AE-2D01510372ED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5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CC005-12A7-4597-A4AE-2D01510372ED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671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-&gt; Calcule des droits</a:t>
            </a:r>
          </a:p>
          <a:p>
            <a:r>
              <a:rPr lang="fr-FR"/>
              <a:t>$rep['read'] = ($permissionsCode &amp; 4) != 0;</a:t>
            </a:r>
          </a:p>
          <a:p>
            <a:r>
              <a:rPr lang="fr-FR"/>
              <a:t>$rep['edit'] = (permissionsCode &amp; 2) != 0;</a:t>
            </a:r>
          </a:p>
          <a:p>
            <a:r>
              <a:rPr lang="fr-FR"/>
              <a:t>$rep['create'] = (permissionsCode &amp; 1) != 0;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CC005-12A7-4597-A4AE-2D01510372ED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44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CC005-12A7-4597-A4AE-2D01510372ED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595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86CFF-8AE0-4A05-ACAB-17AEBCDA03A6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64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449148"/>
            <a:ext cx="7929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5280847"/>
            <a:ext cx="7929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A89C-AB11-463C-9AD7-EAA1FD1B678B}" type="datetimeFigureOut">
              <a:rPr lang="fr-CH" smtClean="0"/>
              <a:t>16.01.2015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C0B7-C7B3-4662-AB42-08872C099C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886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800600"/>
            <a:ext cx="792106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5367338"/>
            <a:ext cx="7921064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A89C-AB11-463C-9AD7-EAA1FD1B678B}" type="datetimeFigureOut">
              <a:rPr lang="fr-CH" smtClean="0"/>
              <a:t>16.01.2015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C0B7-C7B3-4662-AB42-08872C099C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884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1081456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1238502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4443681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1081457"/>
            <a:ext cx="28575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A89C-AB11-463C-9AD7-EAA1FD1B678B}" type="datetimeFigureOut">
              <a:rPr lang="fr-CH" smtClean="0"/>
              <a:t>16.01.2015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C0B7-C7B3-4662-AB42-08872C099C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5120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2435958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2286001"/>
            <a:ext cx="3660225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A89C-AB11-463C-9AD7-EAA1FD1B678B}" type="datetimeFigureOut">
              <a:rPr lang="fr-CH" smtClean="0"/>
              <a:t>16.01.2015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C0B7-C7B3-4662-AB42-08872C099C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8952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A89C-AB11-463C-9AD7-EAA1FD1B678B}" type="datetimeFigureOut">
              <a:rPr lang="fr-CH" smtClean="0"/>
              <a:t>16.01.2015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C0B7-C7B3-4662-AB42-08872C099C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8949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586171"/>
            <a:ext cx="1871093" cy="5134798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446089"/>
            <a:ext cx="4958655" cy="5414962"/>
          </a:xfrm>
        </p:spPr>
        <p:txBody>
          <a:bodyPr vert="eaVert" anchor="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A89C-AB11-463C-9AD7-EAA1FD1B678B}" type="datetimeFigureOut">
              <a:rPr lang="fr-CH" smtClean="0"/>
              <a:t>16.01.2015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C0B7-C7B3-4662-AB42-08872C099C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29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9" cy="9704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2222287"/>
            <a:ext cx="7915931" cy="3636511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A89C-AB11-463C-9AD7-EAA1FD1B678B}" type="datetimeFigureOut">
              <a:rPr lang="fr-CH" smtClean="0"/>
              <a:t>16.01.2015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C0B7-C7B3-4662-AB42-08872C099C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97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951396"/>
            <a:ext cx="7921064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5281202"/>
            <a:ext cx="7921064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A89C-AB11-463C-9AD7-EAA1FD1B678B}" type="datetimeFigureOut">
              <a:rPr lang="fr-CH" smtClean="0"/>
              <a:t>16.01.2015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C0B7-C7B3-4662-AB42-08872C099C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141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2222288"/>
            <a:ext cx="3889405" cy="3638763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2222287"/>
            <a:ext cx="3895937" cy="3638764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A89C-AB11-463C-9AD7-EAA1FD1B678B}" type="datetimeFigureOut">
              <a:rPr lang="fr-CH" smtClean="0"/>
              <a:t>16.01.2015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C0B7-C7B3-4662-AB42-08872C099C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209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2174875"/>
            <a:ext cx="389239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751139"/>
            <a:ext cx="3892392" cy="3109913"/>
          </a:xfrm>
        </p:spPr>
        <p:txBody>
          <a:bodyPr anchor="t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2174875"/>
            <a:ext cx="389593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751139"/>
            <a:ext cx="3895937" cy="3109913"/>
          </a:xfrm>
        </p:spPr>
        <p:txBody>
          <a:bodyPr anchor="t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A89C-AB11-463C-9AD7-EAA1FD1B678B}" type="datetimeFigureOut">
              <a:rPr lang="fr-CH" smtClean="0"/>
              <a:t>16.01.2015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C0B7-C7B3-4662-AB42-08872C099C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385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A89C-AB11-463C-9AD7-EAA1FD1B678B}" type="datetimeFigureOut">
              <a:rPr lang="fr-CH" smtClean="0"/>
              <a:t>16.01.2015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C0B7-C7B3-4662-AB42-08872C099C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249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A89C-AB11-463C-9AD7-EAA1FD1B678B}" type="datetimeFigureOut">
              <a:rPr lang="fr-CH" smtClean="0"/>
              <a:t>16.01.2015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C0B7-C7B3-4662-AB42-08872C099C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728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446088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46089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2260739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A89C-AB11-463C-9AD7-EAA1FD1B678B}" type="datetimeFigureOut">
              <a:rPr lang="fr-CH" smtClean="0"/>
              <a:t>16.01.2015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C0B7-C7B3-4662-AB42-08872C099C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759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727523"/>
            <a:ext cx="3639741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2344684"/>
            <a:ext cx="3639741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6041363"/>
            <a:ext cx="732659" cy="365125"/>
          </a:xfrm>
        </p:spPr>
        <p:txBody>
          <a:bodyPr/>
          <a:lstStyle/>
          <a:p>
            <a:fld id="{CBF1A89C-AB11-463C-9AD7-EAA1FD1B678B}" type="datetimeFigureOut">
              <a:rPr lang="fr-CH" smtClean="0"/>
              <a:t>16.01.2015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3"/>
            <a:ext cx="247156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9"/>
            <a:ext cx="796616" cy="490599"/>
          </a:xfrm>
        </p:spPr>
        <p:txBody>
          <a:bodyPr/>
          <a:lstStyle/>
          <a:p>
            <a:fld id="{6625C0B7-C7B3-4662-AB42-08872C099C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623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2184402"/>
            <a:ext cx="7922464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BF1A89C-AB11-463C-9AD7-EAA1FD1B678B}" type="datetimeFigureOut">
              <a:rPr lang="fr-CH" smtClean="0"/>
              <a:t>16.01.2015</a:t>
            </a:fld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625C0B7-C7B3-4662-AB42-08872C099C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7505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166121"/>
          </a:xfrm>
        </p:spPr>
        <p:txBody>
          <a:bodyPr/>
          <a:lstStyle/>
          <a:p>
            <a:r>
              <a:rPr lang="fr-CH" sz="7200" dirty="0" err="1" smtClean="0"/>
              <a:t>ArcNotes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63792" y="3976611"/>
            <a:ext cx="6858000" cy="1407253"/>
          </a:xfrm>
        </p:spPr>
        <p:txBody>
          <a:bodyPr>
            <a:normAutofit fontScale="85000" lnSpcReduction="10000"/>
          </a:bodyPr>
          <a:lstStyle/>
          <a:p>
            <a:r>
              <a:rPr lang="fr-CH" sz="3200" dirty="0"/>
              <a:t>Projet </a:t>
            </a:r>
            <a:r>
              <a:rPr lang="fr-CH" sz="3200" dirty="0" err="1"/>
              <a:t>Laravel</a:t>
            </a:r>
            <a:r>
              <a:rPr lang="fr-CH" sz="3200" dirty="0"/>
              <a:t> – Développement Web</a:t>
            </a:r>
          </a:p>
          <a:p>
            <a:endParaRPr lang="fr-CH" sz="3200" dirty="0"/>
          </a:p>
          <a:p>
            <a:r>
              <a:rPr lang="fr-CH" dirty="0"/>
              <a:t>                                       </a:t>
            </a:r>
            <a:r>
              <a:rPr lang="fr-CH" dirty="0" smtClean="0"/>
              <a:t>Vincent </a:t>
            </a:r>
            <a:r>
              <a:rPr lang="fr-CH" dirty="0"/>
              <a:t>Déruaz – Kilian Brandt – Nicolas Huguenin</a:t>
            </a:r>
          </a:p>
        </p:txBody>
      </p:sp>
    </p:spTree>
    <p:extLst>
      <p:ext uri="{BB962C8B-B14F-4D97-AF65-F5344CB8AC3E}">
        <p14:creationId xmlns:p14="http://schemas.microsoft.com/office/powerpoint/2010/main" val="38981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Plan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Concept</a:t>
            </a:r>
            <a:endParaRPr lang="fr-CH" dirty="0"/>
          </a:p>
          <a:p>
            <a:r>
              <a:rPr lang="fr-CH" dirty="0"/>
              <a:t>Démonstration</a:t>
            </a:r>
          </a:p>
          <a:p>
            <a:r>
              <a:rPr lang="fr-CH" dirty="0"/>
              <a:t>Problèmes rencontrés</a:t>
            </a:r>
          </a:p>
          <a:p>
            <a:r>
              <a:rPr lang="fr-CH" dirty="0"/>
              <a:t>Astuces</a:t>
            </a:r>
          </a:p>
          <a:p>
            <a:r>
              <a:rPr lang="fr-CH" dirty="0">
                <a:latin typeface="Century Gothic" charset="0"/>
              </a:rPr>
              <a:t>Répartition des tâches</a:t>
            </a:r>
          </a:p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657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Concept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Partager ses notes de cours</a:t>
            </a:r>
          </a:p>
          <a:p>
            <a:pPr lvl="1"/>
            <a:r>
              <a:rPr lang="fr-FR"/>
              <a:t>Manuscrites</a:t>
            </a:r>
          </a:p>
          <a:p>
            <a:pPr lvl="1"/>
            <a:r>
              <a:rPr lang="fr-FR"/>
              <a:t>Fichiers</a:t>
            </a:r>
          </a:p>
          <a:p>
            <a:r>
              <a:rPr lang="fr-FR"/>
              <a:t>Hiérarchie de classes et de cours</a:t>
            </a:r>
          </a:p>
          <a:p>
            <a:r>
              <a:rPr lang="fr-FR">
                <a:latin typeface="Calibri" charset="0"/>
              </a:rPr>
              <a:t>Gestion des membres par le créateur</a:t>
            </a:r>
            <a:endParaRPr lang="fr-FR"/>
          </a:p>
          <a:p>
            <a:r>
              <a:rPr lang="fr-FR"/>
              <a:t>Classe privée ou publique</a:t>
            </a:r>
          </a:p>
          <a:p>
            <a:pPr lvl="1"/>
            <a:r>
              <a:rPr lang="fr-FR"/>
              <a:t>Possibilité de partage à l'extérieur de la classe</a:t>
            </a:r>
          </a:p>
        </p:txBody>
      </p:sp>
    </p:spTree>
    <p:extLst>
      <p:ext uri="{BB962C8B-B14F-4D97-AF65-F5344CB8AC3E}">
        <p14:creationId xmlns:p14="http://schemas.microsoft.com/office/powerpoint/2010/main" val="22766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3400" y="65204"/>
            <a:ext cx="7886700" cy="1325563"/>
          </a:xfrm>
        </p:spPr>
        <p:txBody>
          <a:bodyPr/>
          <a:lstStyle/>
          <a:p>
            <a:r>
              <a:rPr lang="fr-FR" sz="6000"/>
              <a:t>Démonstration</a:t>
            </a:r>
            <a:endParaRPr lang="fr-FR"/>
          </a:p>
        </p:txBody>
      </p:sp>
      <p:pic>
        <p:nvPicPr>
          <p:cNvPr id="4" name="Image 3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1729044" y="3444130"/>
            <a:ext cx="5101295" cy="122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3160" y="297360"/>
            <a:ext cx="7886700" cy="1325563"/>
          </a:xfrm>
        </p:spPr>
        <p:txBody>
          <a:bodyPr/>
          <a:lstStyle/>
          <a:p>
            <a:r>
              <a:rPr lang="fr-FR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1608" y="3171825"/>
            <a:ext cx="7886700" cy="2902922"/>
          </a:xfrm>
        </p:spPr>
        <p:txBody>
          <a:bodyPr>
            <a:normAutofit/>
          </a:bodyPr>
          <a:lstStyle/>
          <a:p>
            <a:r>
              <a:rPr lang="fr-FR" dirty="0" err="1" smtClean="0"/>
              <a:t>Foreign</a:t>
            </a:r>
            <a:r>
              <a:rPr lang="fr-FR" dirty="0" smtClean="0"/>
              <a:t> </a:t>
            </a:r>
            <a:r>
              <a:rPr lang="fr-FR" dirty="0" err="1"/>
              <a:t>Keys</a:t>
            </a:r>
            <a:r>
              <a:rPr lang="fr-FR" dirty="0"/>
              <a:t> avec cascade de </a:t>
            </a:r>
            <a:r>
              <a:rPr lang="fr-FR" dirty="0" smtClean="0"/>
              <a:t>suppressions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Barre de recherche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 descr="code_F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09" y="3528065"/>
            <a:ext cx="3388421" cy="13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Astuces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Sauvegarde </a:t>
            </a:r>
            <a:r>
              <a:rPr lang="fr-FR" dirty="0"/>
              <a:t>des notes grâce à AJAX</a:t>
            </a:r>
          </a:p>
          <a:p>
            <a:r>
              <a:rPr lang="fr-FR" dirty="0"/>
              <a:t>Liens de partage</a:t>
            </a:r>
          </a:p>
          <a:p>
            <a:r>
              <a:rPr lang="fr-FR" dirty="0" smtClean="0"/>
              <a:t>Double </a:t>
            </a:r>
            <a:r>
              <a:rPr lang="fr-FR" dirty="0"/>
              <a:t>utilisation de la table 'Permissions'</a:t>
            </a:r>
          </a:p>
          <a:p>
            <a:pPr lvl="1"/>
            <a:r>
              <a:rPr lang="fr-FR" dirty="0"/>
              <a:t>Enregistrement des droits</a:t>
            </a:r>
          </a:p>
          <a:p>
            <a:pPr lvl="1"/>
            <a:r>
              <a:rPr lang="fr-FR" dirty="0"/>
              <a:t>Invitation des membres</a:t>
            </a:r>
          </a:p>
        </p:txBody>
      </p:sp>
    </p:spTree>
    <p:extLst>
      <p:ext uri="{BB962C8B-B14F-4D97-AF65-F5344CB8AC3E}">
        <p14:creationId xmlns:p14="http://schemas.microsoft.com/office/powerpoint/2010/main" val="1917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  <a:endParaRPr lang="fr-CH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036745"/>
              </p:ext>
            </p:extLst>
          </p:nvPr>
        </p:nvGraphicFramePr>
        <p:xfrm>
          <a:off x="576263" y="2727325"/>
          <a:ext cx="79152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7638"/>
                <a:gridCol w="3957638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Tâche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Effectué par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Spécifications / Conception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Equipe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Base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baseline="0" dirty="0" smtClean="0"/>
                        <a:t>Vincent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Design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Nicolas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Gestion classes-cours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Vincent / Kilian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Gestion 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Vincent  / Nicolas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Gestion des notes (CRUD)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Kilian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Système de recherche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Nicolas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Problèmes</a:t>
                      </a:r>
                      <a:r>
                        <a:rPr lang="fr-FR" baseline="0" dirty="0" smtClean="0"/>
                        <a:t> généraux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mtClean="0"/>
                        <a:t>Equipe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9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Améliorations</a:t>
            </a:r>
          </a:p>
          <a:p>
            <a:pPr lvl="1"/>
            <a:r>
              <a:rPr lang="fr-FR" dirty="0"/>
              <a:t>Gestion de profil utilisateur</a:t>
            </a:r>
          </a:p>
          <a:p>
            <a:pPr lvl="2"/>
            <a:r>
              <a:rPr lang="fr-FR" dirty="0"/>
              <a:t>Image / page de profil</a:t>
            </a:r>
          </a:p>
          <a:p>
            <a:pPr lvl="2"/>
            <a:r>
              <a:rPr lang="fr-FR" dirty="0"/>
              <a:t>Etoffer les informations des utilisateurs</a:t>
            </a:r>
          </a:p>
          <a:p>
            <a:pPr lvl="1"/>
            <a:r>
              <a:rPr lang="fr-FR" dirty="0" err="1"/>
              <a:t>Ranking</a:t>
            </a:r>
            <a:r>
              <a:rPr lang="fr-FR" dirty="0"/>
              <a:t> des utilisateurs / notes</a:t>
            </a:r>
          </a:p>
          <a:p>
            <a:pPr lvl="1"/>
            <a:r>
              <a:rPr lang="fr-FR" dirty="0"/>
              <a:t>Visualisation des membres des classes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114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</a:t>
            </a:r>
            <a:r>
              <a:rPr lang="fr-FR" dirty="0"/>
              <a:t>?</a:t>
            </a:r>
          </a:p>
        </p:txBody>
      </p:sp>
      <p:pic>
        <p:nvPicPr>
          <p:cNvPr id="6" name="Espace réservé du contenu 5" descr="question-mark-2-51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8450" y="2543227"/>
            <a:ext cx="3652762" cy="3636963"/>
          </a:xfrm>
        </p:spPr>
      </p:pic>
    </p:spTree>
    <p:extLst>
      <p:ext uri="{BB962C8B-B14F-4D97-AF65-F5344CB8AC3E}">
        <p14:creationId xmlns:p14="http://schemas.microsoft.com/office/powerpoint/2010/main" val="295116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273</TotalTime>
  <Words>214</Words>
  <Application>Microsoft Office PowerPoint</Application>
  <PresentationFormat>Affichage à l'écran (4:3)</PresentationFormat>
  <Paragraphs>72</Paragraphs>
  <Slides>9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Concis</vt:lpstr>
      <vt:lpstr>ArcNotes</vt:lpstr>
      <vt:lpstr>Plan</vt:lpstr>
      <vt:lpstr>Concept</vt:lpstr>
      <vt:lpstr>Démonstration</vt:lpstr>
      <vt:lpstr>Problèmes rencontrés</vt:lpstr>
      <vt:lpstr>Astuces</vt:lpstr>
      <vt:lpstr>Répartition des tâches</vt:lpstr>
      <vt:lpstr>Conclusion</vt:lpstr>
      <vt:lpstr>Questions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ArcNotes</dc:title>
  <dc:creator>Nicolas Huguenin</dc:creator>
  <cp:lastModifiedBy>Vincent Déruaz</cp:lastModifiedBy>
  <cp:revision>12</cp:revision>
  <dcterms:created xsi:type="dcterms:W3CDTF">2015-01-09T09:29:52Z</dcterms:created>
  <dcterms:modified xsi:type="dcterms:W3CDTF">2015-01-16T11:44:46Z</dcterms:modified>
</cp:coreProperties>
</file>