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B1668-0B98-064F-A925-6F590DC77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Advanced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Python </a:t>
            </a:r>
            <a:r>
              <a:rPr lang="ru-RU" dirty="0" err="1"/>
              <a:t>language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229964-C5FF-8343-BC97-6A44C5DCE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Final exam presentation by:</a:t>
            </a:r>
          </a:p>
          <a:p>
            <a:r>
              <a:rPr lang="ru-RU"/>
              <a:t>Dias Kamza</a:t>
            </a:r>
          </a:p>
          <a:p>
            <a:r>
              <a:rPr lang="ru-RU"/>
              <a:t>Yerasyl Usen</a:t>
            </a:r>
          </a:p>
          <a:p>
            <a:r>
              <a:rPr lang="ru-RU"/>
              <a:t>Yerkebulan Zhigerbaev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1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8" name="Group 34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9" name="Rectangle 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079B9-C8D3-0E48-AB48-138583FA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Main tasks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2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8954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4614448-CCC4-FA4B-82BB-DCB255ED4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19" r="1200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27BD5D98-E727-8F4F-8045-E6A31AD1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Clr>
                <a:srgbClr val="C8954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Authorize the user by checking from database</a:t>
            </a:r>
          </a:p>
          <a:p>
            <a:pPr marL="342900" indent="-228600" algn="l">
              <a:buClr>
                <a:srgbClr val="C8954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Display a list of articles and their summary for the desired cryptocurrency</a:t>
            </a:r>
          </a:p>
          <a:p>
            <a:pPr marL="342900" indent="-228600" algn="l">
              <a:buClr>
                <a:srgbClr val="C8954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Show result using bootstrap design</a:t>
            </a:r>
          </a:p>
        </p:txBody>
      </p:sp>
    </p:spTree>
    <p:extLst>
      <p:ext uri="{BB962C8B-B14F-4D97-AF65-F5344CB8AC3E}">
        <p14:creationId xmlns:p14="http://schemas.microsoft.com/office/powerpoint/2010/main" val="404578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86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Freeform: Shape 88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6" name="Oval 90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Freeform: Shape 92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" name="Freeform: Shape 94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6" name="Picture 12" descr="TensorFlow">
            <a:extLst>
              <a:ext uri="{FF2B5EF4-FFF2-40B4-BE49-F238E27FC236}">
                <a16:creationId xmlns:a16="http://schemas.microsoft.com/office/drawing/2014/main" id="{A28536C8-755F-48CC-9128-5C2D990D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705" y="1167466"/>
            <a:ext cx="3217333" cy="18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huggingface/transformers: 🤗 Transformers: State-of-the-art  Natural Language Processing for Pytorch, TensorFlow, and JAX.">
            <a:extLst>
              <a:ext uri="{FF2B5EF4-FFF2-40B4-BE49-F238E27FC236}">
                <a16:creationId xmlns:a16="http://schemas.microsoft.com/office/drawing/2014/main" id="{1B766632-59A1-450C-8E62-3E186875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4404" y="796359"/>
            <a:ext cx="2026839" cy="34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quests (software) - Wikipedia">
            <a:extLst>
              <a:ext uri="{FF2B5EF4-FFF2-40B4-BE49-F238E27FC236}">
                <a16:creationId xmlns:a16="http://schemas.microsoft.com/office/drawing/2014/main" id="{561FD2D0-8206-4DE5-AB08-9B8224D21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4639" y="3147577"/>
            <a:ext cx="1659216" cy="21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QLAlchemy — Национальная библиотека им. Н. Э. Баумана">
            <a:extLst>
              <a:ext uri="{FF2B5EF4-FFF2-40B4-BE49-F238E27FC236}">
                <a16:creationId xmlns:a16="http://schemas.microsoft.com/office/drawing/2014/main" id="{1AA3FE9E-33E2-489C-B1DC-E45AB1415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9828" y="931924"/>
            <a:ext cx="2706938" cy="5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sk (веб-фреймворк) — Википедия">
            <a:extLst>
              <a:ext uri="{FF2B5EF4-FFF2-40B4-BE49-F238E27FC236}">
                <a16:creationId xmlns:a16="http://schemas.microsoft.com/office/drawing/2014/main" id="{73BC7258-FFF3-40E2-A5A7-B32E18D78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095" y="5270335"/>
            <a:ext cx="1932019" cy="75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 Introduction to BeautifulSoup — Six Feet Up">
            <a:extLst>
              <a:ext uri="{FF2B5EF4-FFF2-40B4-BE49-F238E27FC236}">
                <a16:creationId xmlns:a16="http://schemas.microsoft.com/office/drawing/2014/main" id="{D6EC1679-E0EF-45F7-9828-00D18E23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981" y="4004343"/>
            <a:ext cx="3217333" cy="16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6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35837-27C0-F148-8443-D9E33947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Some screenshots of output result</a:t>
            </a:r>
          </a:p>
        </p:txBody>
      </p:sp>
      <p:sp>
        <p:nvSpPr>
          <p:cNvPr id="123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51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5191D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29DCE74-F5A8-4302-A844-9D1651E9BC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220" b="-1"/>
          <a:stretch/>
        </p:blipFill>
        <p:spPr>
          <a:xfrm>
            <a:off x="3215640" y="1120792"/>
            <a:ext cx="5760720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06208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BAE8D-8EED-0C43-A1B4-42054526F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The end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AAEA9-11B9-7146-9E6D-E843F4C1A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We hope you enjoyed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94307787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Wingdings</vt:lpstr>
      <vt:lpstr>Атлас</vt:lpstr>
      <vt:lpstr>Advanced Programming in Python language</vt:lpstr>
      <vt:lpstr>Main tasks </vt:lpstr>
      <vt:lpstr>Презентация PowerPoint</vt:lpstr>
      <vt:lpstr>Some screenshots of output result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in Python language</dc:title>
  <dc:creator>Неизвестный пользователь</dc:creator>
  <cp:lastModifiedBy>Dias Kamza</cp:lastModifiedBy>
  <cp:revision>5</cp:revision>
  <dcterms:created xsi:type="dcterms:W3CDTF">2021-11-18T17:48:04Z</dcterms:created>
  <dcterms:modified xsi:type="dcterms:W3CDTF">2021-11-19T04:10:34Z</dcterms:modified>
</cp:coreProperties>
</file>