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 varScale="1">
        <p:scale>
          <a:sx n="143" d="100"/>
          <a:sy n="14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85132-7FF1-354A-A2A3-CB6742C9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AA549-A4A2-594D-A3C6-CCF31E14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79A94-C028-B343-A1A5-C1479BEC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C3036-6873-5541-A99D-1B726D6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59C3B-2455-C943-8EB7-368ED6C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4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27764-2CF2-174B-8518-B65996A6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906D2-1BFE-3944-8219-2CDB4267A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251C0-EFE8-714D-9132-7498AA5D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8F308-E526-EC48-B0EC-0016D3C0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8457F-E575-904A-9B42-0778A7C7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6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9E5176-43C4-DE4B-87B7-48A682FC2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DD6F12-2440-C440-ABBB-77310B4F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1C715-8FD3-4143-866E-84D65EC9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872C7-776D-9C41-B2E6-0F9B5324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4EA85-F7D6-174D-9910-EF75A2EA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9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36C-4CA4-7A44-9EF1-53A94C6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6556C-48A0-1C41-AEA8-C65F0D0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76C51-8D3F-304D-A96D-82BBBF2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12E4D-AA9A-7648-A54A-F9EAF1E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BBD5D-B48D-4047-A26A-40CD8C37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2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CBB9A-AB80-A54D-ABFC-02756E8F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5393C-56E8-A946-A072-0D364DA5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9A3F6-C476-0D49-B2EE-EF3AEBB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C7471-13FA-B041-AC22-288DC0B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D0F66-1F3E-C440-9FEA-5FBE80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F420E-189D-294D-926F-7E3D390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EB569-7FA2-844A-894F-50DA27C2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1B1CC9-FC8D-834B-8A0F-7FA5F4A2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58E2A-61F1-C044-8488-51A80A14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DF9A7-31A2-9B4B-85A6-E7344D4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C829E-0F46-F641-9BB0-09FE487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2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A55F7-182A-8643-993E-201714BB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DDDE92-D097-3B42-9083-3B3FA2A7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9B72CF-A27C-B845-96E2-F3975DEA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9DF97A-5853-E445-99E2-2B6AABE6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8FAEF1-8B38-BA48-B5AB-973156F4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AE8971-D818-814E-9E7F-1435E7F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3FEE74-DD91-BB4B-846E-7C12B18F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2739-33E5-B94D-A940-1AF3940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0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D97FD-BC30-D444-B598-206E26E9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FEBCA4-6DF8-CC47-BFBF-D5CAA77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AF6052-B415-4D47-AD9E-0DB9E59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66E68E-C770-FF4D-ABDA-DC3A3E62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BDEEB4-FE13-9440-A993-CA1376B3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BA2286-3335-3E44-BA9E-865CBA8A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06080-94C4-A844-88C7-F70F6D9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EC357-41B6-1D42-94E5-30A82273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DB42F-212B-6F42-9678-DB8937BF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F51CAB-38F9-3F4E-AA31-4144228C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D04B6-7B72-B940-B1A3-E709167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720CDB-991B-7042-8443-D560132E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4BA34-2ED2-0740-8561-64386242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4D57A-2ABD-3143-8EA7-B981600F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0C365-92C9-1E44-87DF-EA60823D0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30BFD2-03C3-5143-90EF-B02D05B3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E15AF1-3631-6344-8720-6A040C16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F1013A-9F25-D04B-A700-E63B3298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041C95-9DC0-7C44-9160-110FC841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8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26947D-47BF-A94B-AAE9-5046F51D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D4E13-7C87-7E4F-8022-8DA5A4FD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374CC-FEAB-8340-A670-9163E9E8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E126-8A1B-BF4B-AFB0-A573C400E14C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02775-A533-4E46-9581-B9C873FB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3AE1F-6EFA-214D-99A3-690C59B07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FFA5-1A03-9141-82C2-2DB0E58EE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059F5C7-E02E-2E48-A8C1-A23B67D9E27A}"/>
              </a:ext>
            </a:extLst>
          </p:cNvPr>
          <p:cNvGrpSpPr/>
          <p:nvPr/>
        </p:nvGrpSpPr>
        <p:grpSpPr>
          <a:xfrm>
            <a:off x="3424252" y="2899444"/>
            <a:ext cx="3210064" cy="2715325"/>
            <a:chOff x="7278642" y="67983"/>
            <a:chExt cx="3210064" cy="271532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7B2A636-344A-8342-93C2-099CA69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642" y="67983"/>
              <a:ext cx="3210064" cy="2407548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8D3413D-647C-774E-8822-D34A8059E9F0}"/>
                </a:ext>
              </a:extLst>
            </p:cNvPr>
            <p:cNvSpPr txBox="1"/>
            <p:nvPr/>
          </p:nvSpPr>
          <p:spPr>
            <a:xfrm>
              <a:off x="8443823" y="247553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160000000</a:t>
              </a:r>
              <a:endParaRPr kumimoji="1" lang="ja-JP" altLang="en-US" sz="140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7CA6228-F6FC-0847-9F83-F72E3EC56044}"/>
              </a:ext>
            </a:extLst>
          </p:cNvPr>
          <p:cNvGrpSpPr/>
          <p:nvPr/>
        </p:nvGrpSpPr>
        <p:grpSpPr>
          <a:xfrm>
            <a:off x="319411" y="2890863"/>
            <a:ext cx="3216367" cy="2723906"/>
            <a:chOff x="3935506" y="69349"/>
            <a:chExt cx="3216367" cy="2723906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98C49D1-5930-CC4E-B08D-04D686F6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5506" y="69349"/>
              <a:ext cx="3216367" cy="2412275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D38D71-A5C2-CD45-8208-49B412643AF0}"/>
                </a:ext>
              </a:extLst>
            </p:cNvPr>
            <p:cNvSpPr txBox="1"/>
            <p:nvPr/>
          </p:nvSpPr>
          <p:spPr>
            <a:xfrm>
              <a:off x="5053811" y="248547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80000000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A50D8F6-7C5E-9240-8785-F4BCB1B7923F}"/>
              </a:ext>
            </a:extLst>
          </p:cNvPr>
          <p:cNvGrpSpPr/>
          <p:nvPr/>
        </p:nvGrpSpPr>
        <p:grpSpPr>
          <a:xfrm>
            <a:off x="319411" y="156143"/>
            <a:ext cx="3216366" cy="2720052"/>
            <a:chOff x="719140" y="73203"/>
            <a:chExt cx="3216366" cy="2720052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D5BB458-4983-8E4E-AA59-B3E169DB778C}"/>
                </a:ext>
              </a:extLst>
            </p:cNvPr>
            <p:cNvSpPr txBox="1"/>
            <p:nvPr/>
          </p:nvSpPr>
          <p:spPr>
            <a:xfrm>
              <a:off x="1837445" y="248547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50000000</a:t>
              </a:r>
              <a:endParaRPr kumimoji="1" lang="ja-JP" altLang="en-US" sz="1400" dirty="0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4D3CE72-53DD-894E-9D83-2572BE7D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40" y="73203"/>
              <a:ext cx="3216366" cy="2412275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0729D6E-C2BB-1A46-9417-1EA9EF5BC171}"/>
              </a:ext>
            </a:extLst>
          </p:cNvPr>
          <p:cNvGrpSpPr/>
          <p:nvPr/>
        </p:nvGrpSpPr>
        <p:grpSpPr>
          <a:xfrm>
            <a:off x="3362518" y="156143"/>
            <a:ext cx="3333533" cy="2734720"/>
            <a:chOff x="719140" y="2783308"/>
            <a:chExt cx="3333533" cy="273472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F95F83D-0CD3-FC40-8C63-5C3FE7D2C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40" y="2783308"/>
              <a:ext cx="3333533" cy="250015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A47CE8D-D6EB-DA4F-B6AB-9FCAEFB0D913}"/>
                </a:ext>
              </a:extLst>
            </p:cNvPr>
            <p:cNvSpPr txBox="1"/>
            <p:nvPr/>
          </p:nvSpPr>
          <p:spPr>
            <a:xfrm>
              <a:off x="1837444" y="521025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60000000</a:t>
              </a:r>
              <a:endParaRPr kumimoji="1" lang="ja-JP" altLang="en-US" sz="14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1966663-3509-8848-B020-C48AEBE36107}"/>
              </a:ext>
            </a:extLst>
          </p:cNvPr>
          <p:cNvGrpSpPr/>
          <p:nvPr/>
        </p:nvGrpSpPr>
        <p:grpSpPr>
          <a:xfrm>
            <a:off x="6578881" y="141476"/>
            <a:ext cx="3333533" cy="2734719"/>
            <a:chOff x="3945109" y="2783309"/>
            <a:chExt cx="3333533" cy="27347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09DB63-2EA5-CD46-8F89-65528594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5109" y="2783309"/>
              <a:ext cx="3333533" cy="250015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8BD1418-7177-924D-86DE-54DAA946A0DD}"/>
                </a:ext>
              </a:extLst>
            </p:cNvPr>
            <p:cNvSpPr txBox="1"/>
            <p:nvPr/>
          </p:nvSpPr>
          <p:spPr>
            <a:xfrm>
              <a:off x="5180582" y="521025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70000000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7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9DF2685-CEA4-8748-B921-A2E3BD13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94" y="243168"/>
            <a:ext cx="5842000" cy="4381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3B4F29-E1C1-9F4C-B4D9-E7AF0FDD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66" y="243169"/>
            <a:ext cx="5841999" cy="43815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FAF0C-F1D3-BF43-BE19-379CB4294FA3}"/>
              </a:ext>
            </a:extLst>
          </p:cNvPr>
          <p:cNvSpPr txBox="1"/>
          <p:nvPr/>
        </p:nvSpPr>
        <p:spPr>
          <a:xfrm>
            <a:off x="2716305" y="447077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exact solution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8E1CA-60B0-8344-A3FF-9641AD4C14AC}"/>
              </a:ext>
            </a:extLst>
          </p:cNvPr>
          <p:cNvSpPr txBox="1"/>
          <p:nvPr/>
        </p:nvSpPr>
        <p:spPr>
          <a:xfrm>
            <a:off x="8017433" y="4470778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solution by MCMC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9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Kumada Seiya (熊田 聖也)</dc:creator>
  <cp:lastModifiedBy>Kumada Seiya (熊田 聖也)</cp:lastModifiedBy>
  <cp:revision>4</cp:revision>
  <dcterms:created xsi:type="dcterms:W3CDTF">2018-07-16T06:38:26Z</dcterms:created>
  <dcterms:modified xsi:type="dcterms:W3CDTF">2018-07-16T09:02:26Z</dcterms:modified>
</cp:coreProperties>
</file>