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0"/>
  </p:normalViewPr>
  <p:slideViewPr>
    <p:cSldViewPr snapToGrid="0" snapToObjects="1">
      <p:cViewPr varScale="1">
        <p:scale>
          <a:sx n="143" d="100"/>
          <a:sy n="143" d="100"/>
        </p:scale>
        <p:origin x="208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085132-7FF1-354A-A2A3-CB6742C97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24AA549-A4A2-594D-A3C6-CCF31E14B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879A94-C028-B343-A1A5-C1479BECE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E126-8A1B-BF4B-AFB0-A573C400E14C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9C3036-6873-5541-A99D-1B726D682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159C3B-2455-C943-8EB7-368ED6C2C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FFA5-1A03-9141-82C2-2DB0E58EE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4143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E27764-2CF2-174B-8518-B65996A6D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2F906D2-1BFE-3944-8219-2CDB4267A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9251C0-EFE8-714D-9132-7498AA5D2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E126-8A1B-BF4B-AFB0-A573C400E14C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78F308-E526-EC48-B0EC-0016D3C03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28457F-E575-904A-9B42-0778A7C70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FFA5-1A03-9141-82C2-2DB0E58EE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0627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09E5176-43C4-DE4B-87B7-48A682FC21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ADD6F12-2440-C440-ABBB-77310B4F0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B1C715-8FD3-4143-866E-84D65EC9B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E126-8A1B-BF4B-AFB0-A573C400E14C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2872C7-776D-9C41-B2E6-0F9B53248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B4EA85-F7D6-174D-9910-EF75A2EA4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FFA5-1A03-9141-82C2-2DB0E58EE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9692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D4036C-4CA4-7A44-9EF1-53A94C6C6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E6556C-48A0-1C41-AEA8-C65F0D0CB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D76C51-8D3F-304D-A96D-82BBBF2F9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E126-8A1B-BF4B-AFB0-A573C400E14C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A12E4D-AA9A-7648-A54A-F9EAF1E6B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6BBD5D-B48D-4047-A26A-40CD8C374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FFA5-1A03-9141-82C2-2DB0E58EE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629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9CBB9A-AB80-A54D-ABFC-02756E8F5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AD5393C-56E8-A946-A072-0D364DA5E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C9A3F6-C476-0D49-B2EE-EF3AEBBB0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E126-8A1B-BF4B-AFB0-A573C400E14C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8C7471-13FA-B041-AC22-288DC0B64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4D0F66-1F3E-C440-9FEA-5FBE80A3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FFA5-1A03-9141-82C2-2DB0E58EE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1610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CF420E-189D-294D-926F-7E3D390B5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7EB569-7FA2-844A-894F-50DA27C219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51B1CC9-FC8D-834B-8A0F-7FA5F4A24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7C58E2A-61F1-C044-8488-51A80A143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E126-8A1B-BF4B-AFB0-A573C400E14C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47DF9A7-31A2-9B4B-85A6-E7344D40D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D0C829E-0F46-F641-9BB0-09FE487BB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FFA5-1A03-9141-82C2-2DB0E58EE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2827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DA55F7-182A-8643-993E-201714BB3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DDDE92-D097-3B42-9083-3B3FA2A7F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89B72CF-A27C-B845-96E2-F3975DEAA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79DF97A-5853-E445-99E2-2B6AABE6C8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88FAEF1-8B38-BA48-B5AB-973156F46F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3AE8971-D818-814E-9E7F-1435E7F95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E126-8A1B-BF4B-AFB0-A573C400E14C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43FEE74-DD91-BB4B-846E-7C12B18FB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5DA2739-33E5-B94D-A940-1AF394072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FFA5-1A03-9141-82C2-2DB0E58EE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7805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CD97FD-BC30-D444-B598-206E26E93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CFEBCA4-6DF8-CC47-BFBF-D5CAA7733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E126-8A1B-BF4B-AFB0-A573C400E14C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FAF6052-B415-4D47-AD9E-0DB9E59FC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D66E68E-C770-FF4D-ABDA-DC3A3E62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FFA5-1A03-9141-82C2-2DB0E58EE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424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DBDEEB4-FE13-9440-A993-CA1376B38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E126-8A1B-BF4B-AFB0-A573C400E14C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5BA2286-3335-3E44-BA9E-865CBA8A1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6506080-94C4-A844-88C7-F70F6D946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FFA5-1A03-9141-82C2-2DB0E58EE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8451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4EC357-41B6-1D42-94E5-30A82273C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EDB42F-212B-6F42-9678-DB8937BF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7F51CAB-38F9-3F4E-AA31-4144228CA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57D04B6-7B72-B940-B1A3-E709167C8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E126-8A1B-BF4B-AFB0-A573C400E14C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7720CDB-991B-7042-8443-D560132E5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6D4BA34-2ED2-0740-8561-643862428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FFA5-1A03-9141-82C2-2DB0E58EE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0376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E4D57A-2ABD-3143-8EA7-B981600FB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D50C365-92C9-1E44-87DF-EA60823D0E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230BFD2-03C3-5143-90EF-B02D05B35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3E15AF1-3631-6344-8720-6A040C16E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E126-8A1B-BF4B-AFB0-A573C400E14C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EF1013A-9F25-D04B-A700-E63B32981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041C95-9DC0-7C44-9160-110FC8419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FFA5-1A03-9141-82C2-2DB0E58EE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680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926947D-47BF-A94B-AAE9-5046F51D8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16D4E13-7C87-7E4F-8022-8DA5A4FDC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C374CC-FEAB-8340-A670-9163E9E8A6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EE126-8A1B-BF4B-AFB0-A573C400E14C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302775-A533-4E46-9581-B9C873FBFD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33AE1F-6EFA-214D-99A3-690C59B07A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2FFA5-1A03-9141-82C2-2DB0E58EE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1452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97B2A636-344A-8342-93C2-099CA6965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8642" y="67983"/>
            <a:ext cx="3210064" cy="2407548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8D3413D-647C-774E-8822-D34A8059E9F0}"/>
              </a:ext>
            </a:extLst>
          </p:cNvPr>
          <p:cNvSpPr txBox="1"/>
          <p:nvPr/>
        </p:nvSpPr>
        <p:spPr>
          <a:xfrm>
            <a:off x="8443823" y="2475531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160000000</a:t>
            </a:r>
            <a:endParaRPr kumimoji="1" lang="ja-JP" altLang="en-US" sz="140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C98C49D1-5930-CC4E-B08D-04D686F6F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506" y="69349"/>
            <a:ext cx="3216367" cy="2412275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DD38D71-A5C2-CD45-8208-49B412643AF0}"/>
              </a:ext>
            </a:extLst>
          </p:cNvPr>
          <p:cNvSpPr txBox="1"/>
          <p:nvPr/>
        </p:nvSpPr>
        <p:spPr>
          <a:xfrm>
            <a:off x="5053811" y="2485478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80000000</a:t>
            </a:r>
            <a:endParaRPr kumimoji="1" lang="ja-JP" altLang="en-US" sz="1400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372D2C6F-44C9-A945-BD6D-5B6EE762F8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140" y="69349"/>
            <a:ext cx="3216366" cy="2412275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D5BB458-4983-8E4E-AA59-B3E169DB778C}"/>
              </a:ext>
            </a:extLst>
          </p:cNvPr>
          <p:cNvSpPr txBox="1"/>
          <p:nvPr/>
        </p:nvSpPr>
        <p:spPr>
          <a:xfrm>
            <a:off x="1837445" y="2485478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50000000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71373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</Words>
  <Application>Microsoft Macintosh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Kumada Seiya (熊田 聖也)</dc:creator>
  <cp:lastModifiedBy>Kumada Seiya (熊田 聖也)</cp:lastModifiedBy>
  <cp:revision>2</cp:revision>
  <dcterms:created xsi:type="dcterms:W3CDTF">2018-07-16T06:38:26Z</dcterms:created>
  <dcterms:modified xsi:type="dcterms:W3CDTF">2018-07-16T06:49:01Z</dcterms:modified>
</cp:coreProperties>
</file>