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70" r:id="rId7"/>
    <p:sldId id="265" r:id="rId8"/>
    <p:sldId id="269" r:id="rId9"/>
    <p:sldId id="260" r:id="rId10"/>
    <p:sldId id="266" r:id="rId11"/>
    <p:sldId id="261" r:id="rId12"/>
    <p:sldId id="271" r:id="rId13"/>
    <p:sldId id="262" r:id="rId14"/>
    <p:sldId id="272" r:id="rId15"/>
    <p:sldId id="264" r:id="rId16"/>
    <p:sldId id="263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UMLx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Implementation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9" y="1289364"/>
            <a:ext cx="2254532" cy="480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79" y="1289364"/>
            <a:ext cx="4679039" cy="494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35" y="1198829"/>
            <a:ext cx="3122029" cy="33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Transaction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913" y="1690688"/>
            <a:ext cx="4903064" cy="2566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72169"/>
            <a:ext cx="462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Transactions are classified by interface, operational, data complexity, which are evaluated by the metrics defined based on the properties extracted from UML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Implementation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30909" cy="501116"/>
          </a:xfrm>
        </p:spPr>
        <p:txBody>
          <a:bodyPr/>
          <a:lstStyle/>
          <a:p>
            <a:r>
              <a:rPr lang="en-US" dirty="0" smtClean="0"/>
              <a:t>Encapsulated in the transaction evaluator.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60" y="1919570"/>
            <a:ext cx="2943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7076"/>
          </a:xfrm>
        </p:spPr>
        <p:txBody>
          <a:bodyPr/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Evaluators (plugins) are pluggable into the evaluation paradigm.</a:t>
            </a:r>
          </a:p>
          <a:p>
            <a:pPr lvl="1"/>
            <a:r>
              <a:rPr lang="en-US" dirty="0" smtClean="0"/>
              <a:t>Multi-level/aspect evaluation: UML elements, transaction, use case, model (project), repo levels, use case points and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1827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the Derived Model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0428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15" y="1367626"/>
            <a:ext cx="3769770" cy="2827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67" y="2781290"/>
            <a:ext cx="2800170" cy="3150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79" y="1367626"/>
            <a:ext cx="3946573" cy="295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34" y="4066516"/>
            <a:ext cx="3468616" cy="2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pieces, analytical scripts, data are not fully integrated.</a:t>
            </a:r>
          </a:p>
          <a:p>
            <a:r>
              <a:rPr lang="en-US" dirty="0" smtClean="0"/>
              <a:t>Better structure of the framework to streamline the data processing procedure.</a:t>
            </a:r>
          </a:p>
          <a:p>
            <a:r>
              <a:rPr lang="en-US" dirty="0" smtClean="0"/>
              <a:t>Better ways to visualize the data and models. Some visualizations are not fully integrated to the web page.</a:t>
            </a:r>
          </a:p>
          <a:p>
            <a:r>
              <a:rPr lang="en-US" dirty="0" smtClean="0"/>
              <a:t>Explore model calibration and evaluation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4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660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1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data mining platform to extract useful information that can facilitate decision making in software engineering.</a:t>
            </a:r>
          </a:p>
          <a:p>
            <a:pPr lvl="1"/>
            <a:r>
              <a:rPr lang="en-US" dirty="0" smtClean="0"/>
              <a:t>Software size metrics for scope management, resource allocation, etc.</a:t>
            </a:r>
          </a:p>
          <a:p>
            <a:pPr lvl="1"/>
            <a:r>
              <a:rPr lang="en-US" dirty="0" smtClean="0"/>
              <a:t>Effort estimation for planning, risk mitigation, task assignment, etc.</a:t>
            </a:r>
          </a:p>
          <a:p>
            <a:pPr lvl="1"/>
            <a:r>
              <a:rPr lang="en-US" dirty="0" smtClean="0"/>
              <a:t>Software understanding for testing, maintenance, and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1918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29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9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User-system interaction model</a:t>
            </a:r>
          </a:p>
          <a:p>
            <a:pPr lvl="1"/>
            <a:r>
              <a:rPr lang="en-US" sz="2000" dirty="0"/>
              <a:t>To represent the information extracted from UML diagrams in an universal format.</a:t>
            </a:r>
          </a:p>
          <a:p>
            <a:pPr lvl="1"/>
            <a:r>
              <a:rPr lang="en-US" sz="2000" dirty="0"/>
              <a:t>Model transformation, system boundary detection, stimuli identification, etc.</a:t>
            </a:r>
          </a:p>
          <a:p>
            <a:r>
              <a:rPr lang="en-US" dirty="0" smtClean="0"/>
              <a:t>Transaction Identification</a:t>
            </a:r>
          </a:p>
          <a:p>
            <a:pPr lvl="1"/>
            <a:r>
              <a:rPr lang="en-US" sz="2000" dirty="0"/>
              <a:t>Graph traversing algorithms to identify independent paths.</a:t>
            </a:r>
          </a:p>
          <a:p>
            <a:pPr lvl="1"/>
            <a:r>
              <a:rPr lang="en-US" sz="2000" dirty="0"/>
              <a:t>Pattern matching for filtering and categorizing.</a:t>
            </a:r>
          </a:p>
          <a:p>
            <a:r>
              <a:rPr lang="en-US" dirty="0"/>
              <a:t>Transaction Classification</a:t>
            </a:r>
          </a:p>
          <a:p>
            <a:pPr lvl="1"/>
            <a:r>
              <a:rPr lang="en-US" sz="2000" dirty="0" smtClean="0"/>
              <a:t>Classify </a:t>
            </a:r>
            <a:r>
              <a:rPr lang="en-US" sz="2000" dirty="0"/>
              <a:t>transactions into different complexity levels by the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Modeling Profiling</a:t>
            </a:r>
          </a:p>
          <a:p>
            <a:pPr lvl="1"/>
            <a:r>
              <a:rPr lang="en-US" sz="2100" dirty="0"/>
              <a:t>Profile model information at the level of transactions.</a:t>
            </a:r>
          </a:p>
          <a:p>
            <a:pPr lvl="1"/>
            <a:r>
              <a:rPr lang="en-US" sz="2100" dirty="0"/>
              <a:t>Profile model, use case, transaction, domain model properties, and their inter-relations.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83" y="18598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838201" y="1859866"/>
            <a:ext cx="462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XMI files are parsed into a hierarchy of UML elements that define the user-system interaction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40" y="1690688"/>
            <a:ext cx="5298660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1" y="1859866"/>
            <a:ext cx="46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UML diagrams are abstracted into control flow diagrams for graph traversing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Transformation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693" y="1524803"/>
            <a:ext cx="2581307" cy="4476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16" y="1285390"/>
            <a:ext cx="2749944" cy="495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09" y="1602463"/>
            <a:ext cx="3063294" cy="37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56" y="1428320"/>
            <a:ext cx="7681744" cy="3071435"/>
          </a:xfrm>
        </p:spPr>
      </p:pic>
      <p:sp>
        <p:nvSpPr>
          <p:cNvPr id="5" name="TextBox 4"/>
          <p:cNvSpPr txBox="1"/>
          <p:nvPr/>
        </p:nvSpPr>
        <p:spPr>
          <a:xfrm>
            <a:off x="648078" y="1690688"/>
            <a:ext cx="302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rules to determine system boundaries, stimuli, components,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Elements are visualized by 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USIM Implementation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61" y="1526860"/>
            <a:ext cx="220011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29" y="1526860"/>
            <a:ext cx="5682747" cy="2818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23" y="3564519"/>
            <a:ext cx="5795077" cy="23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Identification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86" y="1294645"/>
            <a:ext cx="2912754" cy="18163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48" y="1690688"/>
            <a:ext cx="2910495" cy="2156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79" y="4040508"/>
            <a:ext cx="3252246" cy="2123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464153"/>
            <a:ext cx="302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rules to determine system boundaries, stimuli, components,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Elements are visualized by 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401</Words>
  <Application>Microsoft Office PowerPoint</Application>
  <PresentationFormat>Widescreen</PresentationFormat>
  <Paragraphs>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UMLx</vt:lpstr>
      <vt:lpstr>Purposes</vt:lpstr>
      <vt:lpstr>The approaches</vt:lpstr>
      <vt:lpstr>User-system interaction model </vt:lpstr>
      <vt:lpstr>User-system interaction model </vt:lpstr>
      <vt:lpstr>Model Transformation Algorithms</vt:lpstr>
      <vt:lpstr>User-system interaction model </vt:lpstr>
      <vt:lpstr>USIM Implementation Details</vt:lpstr>
      <vt:lpstr>Transaction Identification</vt:lpstr>
      <vt:lpstr>TI Implementation Details</vt:lpstr>
      <vt:lpstr>TC Transaction Classification</vt:lpstr>
      <vt:lpstr>TC Implementation Detail</vt:lpstr>
      <vt:lpstr>Model Profiling</vt:lpstr>
      <vt:lpstr>Use Cases of the Derived Model Information</vt:lpstr>
      <vt:lpstr>Tasks</vt:lpstr>
      <vt:lpstr>Questions?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27</cp:revision>
  <dcterms:created xsi:type="dcterms:W3CDTF">2018-01-23T03:23:35Z</dcterms:created>
  <dcterms:modified xsi:type="dcterms:W3CDTF">2018-10-19T19:18:28Z</dcterms:modified>
</cp:coreProperties>
</file>