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him ahmad" initials="na" lastIdx="1" clrIdx="0">
    <p:extLst>
      <p:ext uri="{19B8F6BF-5375-455C-9EA6-DF929625EA0E}">
        <p15:presenceInfo xmlns:p15="http://schemas.microsoft.com/office/powerpoint/2012/main" userId="5fcc9701b918e0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F1E98-B353-4F1A-BB32-E69CD4536819}" v="42" dt="2023-12-19T05:06:25.01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000" autoAdjust="0"/>
  </p:normalViewPr>
  <p:slideViewPr>
    <p:cSldViewPr>
      <p:cViewPr varScale="1">
        <p:scale>
          <a:sx n="76" d="100"/>
          <a:sy n="76" d="100"/>
        </p:scale>
        <p:origin x="94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chika chauhan" userId="6f4536010a9f16a1" providerId="LiveId" clId="{70FF1E98-B353-4F1A-BB32-E69CD4536819}"/>
    <pc:docChg chg="custSel modSld">
      <pc:chgData name="yachika chauhan" userId="6f4536010a9f16a1" providerId="LiveId" clId="{70FF1E98-B353-4F1A-BB32-E69CD4536819}" dt="2023-12-19T05:06:25.014" v="53" actId="14100"/>
      <pc:docMkLst>
        <pc:docMk/>
      </pc:docMkLst>
      <pc:sldChg chg="addSp delSp modSp mod">
        <pc:chgData name="yachika chauhan" userId="6f4536010a9f16a1" providerId="LiveId" clId="{70FF1E98-B353-4F1A-BB32-E69CD4536819}" dt="2023-12-19T05:06:25.014" v="53" actId="14100"/>
        <pc:sldMkLst>
          <pc:docMk/>
          <pc:sldMk cId="0" sldId="257"/>
        </pc:sldMkLst>
        <pc:picChg chg="mod">
          <ac:chgData name="yachika chauhan" userId="6f4536010a9f16a1" providerId="LiveId" clId="{70FF1E98-B353-4F1A-BB32-E69CD4536819}" dt="2023-12-19T05:05:48.781" v="35" actId="14100"/>
          <ac:picMkLst>
            <pc:docMk/>
            <pc:sldMk cId="0" sldId="257"/>
            <ac:picMk id="11" creationId="{F7EE9F4A-7C30-43A3-5416-113277544418}"/>
          </ac:picMkLst>
        </pc:picChg>
        <pc:picChg chg="mod">
          <ac:chgData name="yachika chauhan" userId="6f4536010a9f16a1" providerId="LiveId" clId="{70FF1E98-B353-4F1A-BB32-E69CD4536819}" dt="2023-12-19T05:06:25.014" v="53" actId="14100"/>
          <ac:picMkLst>
            <pc:docMk/>
            <pc:sldMk cId="0" sldId="257"/>
            <ac:picMk id="12" creationId="{2490F7CF-3037-FCDD-467C-E022B0AA2CDE}"/>
          </ac:picMkLst>
        </pc:picChg>
        <pc:picChg chg="add mod">
          <ac:chgData name="yachika chauhan" userId="6f4536010a9f16a1" providerId="LiveId" clId="{70FF1E98-B353-4F1A-BB32-E69CD4536819}" dt="2023-12-19T05:06:20.179" v="52" actId="1035"/>
          <ac:picMkLst>
            <pc:docMk/>
            <pc:sldMk cId="0" sldId="257"/>
            <ac:picMk id="13" creationId="{50B28AB3-A44C-0C34-361C-F6B73C188075}"/>
          </ac:picMkLst>
        </pc:picChg>
        <pc:picChg chg="mod">
          <ac:chgData name="yachika chauhan" userId="6f4536010a9f16a1" providerId="LiveId" clId="{70FF1E98-B353-4F1A-BB32-E69CD4536819}" dt="2023-12-19T05:04:44.041" v="33" actId="14100"/>
          <ac:picMkLst>
            <pc:docMk/>
            <pc:sldMk cId="0" sldId="257"/>
            <ac:picMk id="21" creationId="{00000000-0000-0000-0000-000000000000}"/>
          </ac:picMkLst>
        </pc:picChg>
        <pc:picChg chg="mod">
          <ac:chgData name="yachika chauhan" userId="6f4536010a9f16a1" providerId="LiveId" clId="{70FF1E98-B353-4F1A-BB32-E69CD4536819}" dt="2023-12-19T05:04:38.374" v="32" actId="14100"/>
          <ac:picMkLst>
            <pc:docMk/>
            <pc:sldMk cId="0" sldId="257"/>
            <ac:picMk id="34" creationId="{00000000-0000-0000-0000-000000000000}"/>
          </ac:picMkLst>
        </pc:picChg>
        <pc:picChg chg="del">
          <ac:chgData name="yachika chauhan" userId="6f4536010a9f16a1" providerId="LiveId" clId="{70FF1E98-B353-4F1A-BB32-E69CD4536819}" dt="2023-12-19T05:04:00.369" v="11" actId="478"/>
          <ac:picMkLst>
            <pc:docMk/>
            <pc:sldMk cId="0" sldId="257"/>
            <ac:picMk id="1036" creationId="{58FD6A19-6280-9A10-395F-3AA3AB2B72C0}"/>
          </ac:picMkLst>
        </pc:picChg>
      </pc:sldChg>
      <pc:sldChg chg="addSp delSp modSp mod">
        <pc:chgData name="yachika chauhan" userId="6f4536010a9f16a1" providerId="LiveId" clId="{70FF1E98-B353-4F1A-BB32-E69CD4536819}" dt="2023-12-19T04:03:49.481" v="10" actId="14100"/>
        <pc:sldMkLst>
          <pc:docMk/>
          <pc:sldMk cId="0" sldId="258"/>
        </pc:sldMkLst>
        <pc:picChg chg="del">
          <ac:chgData name="yachika chauhan" userId="6f4536010a9f16a1" providerId="LiveId" clId="{70FF1E98-B353-4F1A-BB32-E69CD4536819}" dt="2023-12-19T04:03:08.113" v="0" actId="478"/>
          <ac:picMkLst>
            <pc:docMk/>
            <pc:sldMk cId="0" sldId="258"/>
            <ac:picMk id="20" creationId="{757478F3-3610-4149-DB6A-CB657258FB34}"/>
          </ac:picMkLst>
        </pc:picChg>
        <pc:picChg chg="add mod">
          <ac:chgData name="yachika chauhan" userId="6f4536010a9f16a1" providerId="LiveId" clId="{70FF1E98-B353-4F1A-BB32-E69CD4536819}" dt="2023-12-19T04:03:49.481" v="10" actId="14100"/>
          <ac:picMkLst>
            <pc:docMk/>
            <pc:sldMk cId="0" sldId="258"/>
            <ac:picMk id="21" creationId="{990A04C8-275F-7DF6-494E-FDD2745DC41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1A5740-D935-4E0F-B010-F50EA5BF28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3554C5-8041-40D1-BA7E-1051FD038F4B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/>
            <a:t>SEARCH FUNCTIONALITY</a:t>
          </a:r>
        </a:p>
      </dgm:t>
    </dgm:pt>
    <dgm:pt modelId="{8221B295-5E4D-457F-ACAD-380891366575}" type="parTrans" cxnId="{43D07A85-7937-4F2A-8BCF-989D2D0C2ED4}">
      <dgm:prSet/>
      <dgm:spPr/>
      <dgm:t>
        <a:bodyPr/>
        <a:lstStyle/>
        <a:p>
          <a:endParaRPr lang="en-IN"/>
        </a:p>
      </dgm:t>
    </dgm:pt>
    <dgm:pt modelId="{4A5F7E9F-C40B-4D3F-8531-EC9A404CE087}" type="sibTrans" cxnId="{43D07A85-7937-4F2A-8BCF-989D2D0C2ED4}">
      <dgm:prSet/>
      <dgm:spPr/>
      <dgm:t>
        <a:bodyPr/>
        <a:lstStyle/>
        <a:p>
          <a:endParaRPr lang="en-IN"/>
        </a:p>
      </dgm:t>
    </dgm:pt>
    <dgm:pt modelId="{A6879E52-8E24-40C8-9567-8C7254C0945A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/>
            <a:t>PRICE COMPARISON</a:t>
          </a:r>
        </a:p>
      </dgm:t>
    </dgm:pt>
    <dgm:pt modelId="{501C55B1-417C-415B-9F5E-53A701790F94}" type="parTrans" cxnId="{91726794-2945-45E0-BBFD-519A7C890C90}">
      <dgm:prSet/>
      <dgm:spPr/>
      <dgm:t>
        <a:bodyPr/>
        <a:lstStyle/>
        <a:p>
          <a:endParaRPr lang="en-IN"/>
        </a:p>
      </dgm:t>
    </dgm:pt>
    <dgm:pt modelId="{68B15CB4-69B3-47C8-A41A-441742CAC66F}" type="sibTrans" cxnId="{91726794-2945-45E0-BBFD-519A7C890C90}">
      <dgm:prSet/>
      <dgm:spPr/>
      <dgm:t>
        <a:bodyPr/>
        <a:lstStyle/>
        <a:p>
          <a:endParaRPr lang="en-IN"/>
        </a:p>
      </dgm:t>
    </dgm:pt>
    <dgm:pt modelId="{1CFAA737-398C-4826-92F5-6BC159B041F8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/>
            <a:t> USER REVIEWS AND RATINGS</a:t>
          </a:r>
        </a:p>
      </dgm:t>
    </dgm:pt>
    <dgm:pt modelId="{72D9DA98-FA7A-41E8-B72B-D63B31221F14}" type="sibTrans" cxnId="{465173D0-E9F5-4482-BF8D-3C556986C1BD}">
      <dgm:prSet/>
      <dgm:spPr/>
      <dgm:t>
        <a:bodyPr/>
        <a:lstStyle/>
        <a:p>
          <a:endParaRPr lang="en-IN"/>
        </a:p>
      </dgm:t>
    </dgm:pt>
    <dgm:pt modelId="{2A4F0B96-0B7E-42A8-9806-A203A117F8BD}" type="parTrans" cxnId="{465173D0-E9F5-4482-BF8D-3C556986C1BD}">
      <dgm:prSet/>
      <dgm:spPr/>
      <dgm:t>
        <a:bodyPr/>
        <a:lstStyle/>
        <a:p>
          <a:endParaRPr lang="en-IN"/>
        </a:p>
      </dgm:t>
    </dgm:pt>
    <dgm:pt modelId="{B920DAF1-32A3-4AC5-B5B2-940B9E6B8F8B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/>
            <a:t>SUPPORT SYSTEM</a:t>
          </a:r>
        </a:p>
      </dgm:t>
    </dgm:pt>
    <dgm:pt modelId="{DEFAFAFE-0221-4A76-8434-26ABDE4FD423}" type="sibTrans" cxnId="{E299F8CF-4B32-4A20-B37B-43BCD037C88E}">
      <dgm:prSet/>
      <dgm:spPr/>
      <dgm:t>
        <a:bodyPr/>
        <a:lstStyle/>
        <a:p>
          <a:endParaRPr lang="en-IN"/>
        </a:p>
      </dgm:t>
    </dgm:pt>
    <dgm:pt modelId="{01E6A4EF-AB5F-41E2-A13D-6321A4724F2E}" type="parTrans" cxnId="{E299F8CF-4B32-4A20-B37B-43BCD037C88E}">
      <dgm:prSet/>
      <dgm:spPr/>
      <dgm:t>
        <a:bodyPr/>
        <a:lstStyle/>
        <a:p>
          <a:endParaRPr lang="en-IN"/>
        </a:p>
      </dgm:t>
    </dgm:pt>
    <dgm:pt modelId="{CC6FCD80-4814-42DA-9C63-3479F7E9E579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/>
            <a:t>PRODUCT LISTING </a:t>
          </a:r>
        </a:p>
      </dgm:t>
    </dgm:pt>
    <dgm:pt modelId="{03C46DED-D9E8-40B4-BDDA-BA52F39AC20A}" type="sibTrans" cxnId="{4D5EBC6C-C5D5-49BE-AF06-D74BEF5841D6}">
      <dgm:prSet/>
      <dgm:spPr/>
      <dgm:t>
        <a:bodyPr/>
        <a:lstStyle/>
        <a:p>
          <a:endParaRPr lang="en-IN"/>
        </a:p>
      </dgm:t>
    </dgm:pt>
    <dgm:pt modelId="{5ADDEFE0-7EC6-4986-A08B-4C0A0571B94D}" type="parTrans" cxnId="{4D5EBC6C-C5D5-49BE-AF06-D74BEF5841D6}">
      <dgm:prSet/>
      <dgm:spPr/>
      <dgm:t>
        <a:bodyPr/>
        <a:lstStyle/>
        <a:p>
          <a:endParaRPr lang="en-IN"/>
        </a:p>
      </dgm:t>
    </dgm:pt>
    <dgm:pt modelId="{D6DE26B0-6231-430D-B50A-FF610FFE3790}" type="pres">
      <dgm:prSet presAssocID="{A11A5740-D935-4E0F-B010-F50EA5BF287F}" presName="linear" presStyleCnt="0">
        <dgm:presLayoutVars>
          <dgm:dir/>
          <dgm:animLvl val="lvl"/>
          <dgm:resizeHandles val="exact"/>
        </dgm:presLayoutVars>
      </dgm:prSet>
      <dgm:spPr/>
    </dgm:pt>
    <dgm:pt modelId="{73B0C1D1-EE26-4510-AA1D-7036774F65DB}" type="pres">
      <dgm:prSet presAssocID="{6F3554C5-8041-40D1-BA7E-1051FD038F4B}" presName="parentLin" presStyleCnt="0"/>
      <dgm:spPr/>
    </dgm:pt>
    <dgm:pt modelId="{0D862D4E-210F-4666-B0B3-EBC8ADE8AF4C}" type="pres">
      <dgm:prSet presAssocID="{6F3554C5-8041-40D1-BA7E-1051FD038F4B}" presName="parentLeftMargin" presStyleLbl="node1" presStyleIdx="0" presStyleCnt="5"/>
      <dgm:spPr/>
    </dgm:pt>
    <dgm:pt modelId="{31870275-BDF9-4340-9915-4B1D010884ED}" type="pres">
      <dgm:prSet presAssocID="{6F3554C5-8041-40D1-BA7E-1051FD038F4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6953FEC-0142-4944-AC8A-6C66CA0AA624}" type="pres">
      <dgm:prSet presAssocID="{6F3554C5-8041-40D1-BA7E-1051FD038F4B}" presName="negativeSpace" presStyleCnt="0"/>
      <dgm:spPr/>
    </dgm:pt>
    <dgm:pt modelId="{519B1F36-3DE6-4A75-A2EF-CDAC075ACEF9}" type="pres">
      <dgm:prSet presAssocID="{6F3554C5-8041-40D1-BA7E-1051FD038F4B}" presName="childText" presStyleLbl="conFgAcc1" presStyleIdx="0" presStyleCnt="5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7DC295A6-7FC8-43E9-8FFB-1F51ACE86701}" type="pres">
      <dgm:prSet presAssocID="{4A5F7E9F-C40B-4D3F-8531-EC9A404CE087}" presName="spaceBetweenRectangles" presStyleCnt="0"/>
      <dgm:spPr/>
    </dgm:pt>
    <dgm:pt modelId="{F4A72D02-E5A5-4D6D-A5C7-66CEB8A7B23D}" type="pres">
      <dgm:prSet presAssocID="{A6879E52-8E24-40C8-9567-8C7254C0945A}" presName="parentLin" presStyleCnt="0"/>
      <dgm:spPr/>
    </dgm:pt>
    <dgm:pt modelId="{5F93B855-C02E-425C-B2F4-03646572FAF6}" type="pres">
      <dgm:prSet presAssocID="{A6879E52-8E24-40C8-9567-8C7254C0945A}" presName="parentLeftMargin" presStyleLbl="node1" presStyleIdx="0" presStyleCnt="5"/>
      <dgm:spPr/>
    </dgm:pt>
    <dgm:pt modelId="{9172321A-7AB2-4813-A8BF-B47CFB96FD73}" type="pres">
      <dgm:prSet presAssocID="{A6879E52-8E24-40C8-9567-8C7254C0945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80C7577-1034-427B-9263-8C1332D68DE3}" type="pres">
      <dgm:prSet presAssocID="{A6879E52-8E24-40C8-9567-8C7254C0945A}" presName="negativeSpace" presStyleCnt="0"/>
      <dgm:spPr/>
    </dgm:pt>
    <dgm:pt modelId="{7E36F216-1200-42CD-A9E2-57CF2A6A7B15}" type="pres">
      <dgm:prSet presAssocID="{A6879E52-8E24-40C8-9567-8C7254C0945A}" presName="childText" presStyleLbl="conFgAcc1" presStyleIdx="1" presStyleCnt="5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43BB90CC-4C52-4ABC-8737-48B1C1D33685}" type="pres">
      <dgm:prSet presAssocID="{68B15CB4-69B3-47C8-A41A-441742CAC66F}" presName="spaceBetweenRectangles" presStyleCnt="0"/>
      <dgm:spPr/>
    </dgm:pt>
    <dgm:pt modelId="{929C3E0B-EC05-42CB-BBCC-D4B02A2C5B57}" type="pres">
      <dgm:prSet presAssocID="{CC6FCD80-4814-42DA-9C63-3479F7E9E579}" presName="parentLin" presStyleCnt="0"/>
      <dgm:spPr/>
    </dgm:pt>
    <dgm:pt modelId="{B43EF525-FF18-414A-967F-D577B8C214B8}" type="pres">
      <dgm:prSet presAssocID="{CC6FCD80-4814-42DA-9C63-3479F7E9E579}" presName="parentLeftMargin" presStyleLbl="node1" presStyleIdx="1" presStyleCnt="5"/>
      <dgm:spPr/>
    </dgm:pt>
    <dgm:pt modelId="{3D15804C-36A3-4007-954C-7AE3885FD511}" type="pres">
      <dgm:prSet presAssocID="{CC6FCD80-4814-42DA-9C63-3479F7E9E57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B6CE600-85B9-4D5F-9105-77009D512562}" type="pres">
      <dgm:prSet presAssocID="{CC6FCD80-4814-42DA-9C63-3479F7E9E579}" presName="negativeSpace" presStyleCnt="0"/>
      <dgm:spPr/>
    </dgm:pt>
    <dgm:pt modelId="{193B10B7-0417-4CF6-868B-6704B4C617AC}" type="pres">
      <dgm:prSet presAssocID="{CC6FCD80-4814-42DA-9C63-3479F7E9E579}" presName="childText" presStyleLbl="conFgAcc1" presStyleIdx="2" presStyleCnt="5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FE47AA74-5352-44AB-B638-2086B9347234}" type="pres">
      <dgm:prSet presAssocID="{03C46DED-D9E8-40B4-BDDA-BA52F39AC20A}" presName="spaceBetweenRectangles" presStyleCnt="0"/>
      <dgm:spPr/>
    </dgm:pt>
    <dgm:pt modelId="{9FDA6345-7D71-44CA-BFD6-F2EAC161581C}" type="pres">
      <dgm:prSet presAssocID="{B920DAF1-32A3-4AC5-B5B2-940B9E6B8F8B}" presName="parentLin" presStyleCnt="0"/>
      <dgm:spPr/>
    </dgm:pt>
    <dgm:pt modelId="{CC473451-C44A-40AD-AFAE-B2FAB026F91F}" type="pres">
      <dgm:prSet presAssocID="{B920DAF1-32A3-4AC5-B5B2-940B9E6B8F8B}" presName="parentLeftMargin" presStyleLbl="node1" presStyleIdx="2" presStyleCnt="5"/>
      <dgm:spPr/>
    </dgm:pt>
    <dgm:pt modelId="{168863B8-A433-4218-9561-3E8E222F176E}" type="pres">
      <dgm:prSet presAssocID="{B920DAF1-32A3-4AC5-B5B2-940B9E6B8F8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EE42825-C69E-4DE2-85DD-DF7D00EE80D8}" type="pres">
      <dgm:prSet presAssocID="{B920DAF1-32A3-4AC5-B5B2-940B9E6B8F8B}" presName="negativeSpace" presStyleCnt="0"/>
      <dgm:spPr/>
    </dgm:pt>
    <dgm:pt modelId="{7CEB8E3A-9B83-4663-B003-18913928FDA8}" type="pres">
      <dgm:prSet presAssocID="{B920DAF1-32A3-4AC5-B5B2-940B9E6B8F8B}" presName="childText" presStyleLbl="conFgAcc1" presStyleIdx="3" presStyleCnt="5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C1F7BA9E-A548-467F-8C9C-A34E5B46F6F2}" type="pres">
      <dgm:prSet presAssocID="{DEFAFAFE-0221-4A76-8434-26ABDE4FD423}" presName="spaceBetweenRectangles" presStyleCnt="0"/>
      <dgm:spPr/>
    </dgm:pt>
    <dgm:pt modelId="{779C20DC-17CC-418B-B105-1F2C8F8CD73D}" type="pres">
      <dgm:prSet presAssocID="{1CFAA737-398C-4826-92F5-6BC159B041F8}" presName="parentLin" presStyleCnt="0"/>
      <dgm:spPr/>
    </dgm:pt>
    <dgm:pt modelId="{B6977F3A-804F-4D7A-9D5A-DF8A030F0FDB}" type="pres">
      <dgm:prSet presAssocID="{1CFAA737-398C-4826-92F5-6BC159B041F8}" presName="parentLeftMargin" presStyleLbl="node1" presStyleIdx="3" presStyleCnt="5"/>
      <dgm:spPr/>
    </dgm:pt>
    <dgm:pt modelId="{1B038207-1E68-4CD6-85B8-D1E0B66329BA}" type="pres">
      <dgm:prSet presAssocID="{1CFAA737-398C-4826-92F5-6BC159B041F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19143EC-814A-4F28-9508-10451107D30A}" type="pres">
      <dgm:prSet presAssocID="{1CFAA737-398C-4826-92F5-6BC159B041F8}" presName="negativeSpace" presStyleCnt="0"/>
      <dgm:spPr/>
    </dgm:pt>
    <dgm:pt modelId="{27830125-E72C-437F-8D62-ED6705FF2CB0}" type="pres">
      <dgm:prSet presAssocID="{1CFAA737-398C-4826-92F5-6BC159B041F8}" presName="childText" presStyleLbl="conFgAcc1" presStyleIdx="4" presStyleCnt="5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</dgm:ptLst>
  <dgm:cxnLst>
    <dgm:cxn modelId="{B61D0D0C-C50B-4184-8CAF-72EC25D70FE9}" type="presOf" srcId="{A6879E52-8E24-40C8-9567-8C7254C0945A}" destId="{5F93B855-C02E-425C-B2F4-03646572FAF6}" srcOrd="0" destOrd="0" presId="urn:microsoft.com/office/officeart/2005/8/layout/list1"/>
    <dgm:cxn modelId="{61B2AE17-FEBA-455A-8BDF-BF476577700E}" type="presOf" srcId="{CC6FCD80-4814-42DA-9C63-3479F7E9E579}" destId="{3D15804C-36A3-4007-954C-7AE3885FD511}" srcOrd="1" destOrd="0" presId="urn:microsoft.com/office/officeart/2005/8/layout/list1"/>
    <dgm:cxn modelId="{6F11022F-30E7-4975-A07E-F3797216E4CB}" type="presOf" srcId="{B920DAF1-32A3-4AC5-B5B2-940B9E6B8F8B}" destId="{CC473451-C44A-40AD-AFAE-B2FAB026F91F}" srcOrd="0" destOrd="0" presId="urn:microsoft.com/office/officeart/2005/8/layout/list1"/>
    <dgm:cxn modelId="{B4BEDB3D-F4D5-48DC-A28E-46147A830450}" type="presOf" srcId="{B920DAF1-32A3-4AC5-B5B2-940B9E6B8F8B}" destId="{168863B8-A433-4218-9561-3E8E222F176E}" srcOrd="1" destOrd="0" presId="urn:microsoft.com/office/officeart/2005/8/layout/list1"/>
    <dgm:cxn modelId="{BA89FC66-A442-4AFE-8E9B-723F511223FF}" type="presOf" srcId="{1CFAA737-398C-4826-92F5-6BC159B041F8}" destId="{B6977F3A-804F-4D7A-9D5A-DF8A030F0FDB}" srcOrd="0" destOrd="0" presId="urn:microsoft.com/office/officeart/2005/8/layout/list1"/>
    <dgm:cxn modelId="{4D5EBC6C-C5D5-49BE-AF06-D74BEF5841D6}" srcId="{A11A5740-D935-4E0F-B010-F50EA5BF287F}" destId="{CC6FCD80-4814-42DA-9C63-3479F7E9E579}" srcOrd="2" destOrd="0" parTransId="{5ADDEFE0-7EC6-4986-A08B-4C0A0571B94D}" sibTransId="{03C46DED-D9E8-40B4-BDDA-BA52F39AC20A}"/>
    <dgm:cxn modelId="{8E718E4E-090F-4B8C-B57B-823B9C86C7F1}" type="presOf" srcId="{1CFAA737-398C-4826-92F5-6BC159B041F8}" destId="{1B038207-1E68-4CD6-85B8-D1E0B66329BA}" srcOrd="1" destOrd="0" presId="urn:microsoft.com/office/officeart/2005/8/layout/list1"/>
    <dgm:cxn modelId="{9E742676-D939-4159-954D-0E1083D9A273}" type="presOf" srcId="{CC6FCD80-4814-42DA-9C63-3479F7E9E579}" destId="{B43EF525-FF18-414A-967F-D577B8C214B8}" srcOrd="0" destOrd="0" presId="urn:microsoft.com/office/officeart/2005/8/layout/list1"/>
    <dgm:cxn modelId="{6A9A237E-4D7C-440D-81E2-4EFEB098BD27}" type="presOf" srcId="{A11A5740-D935-4E0F-B010-F50EA5BF287F}" destId="{D6DE26B0-6231-430D-B50A-FF610FFE3790}" srcOrd="0" destOrd="0" presId="urn:microsoft.com/office/officeart/2005/8/layout/list1"/>
    <dgm:cxn modelId="{43D07A85-7937-4F2A-8BCF-989D2D0C2ED4}" srcId="{A11A5740-D935-4E0F-B010-F50EA5BF287F}" destId="{6F3554C5-8041-40D1-BA7E-1051FD038F4B}" srcOrd="0" destOrd="0" parTransId="{8221B295-5E4D-457F-ACAD-380891366575}" sibTransId="{4A5F7E9F-C40B-4D3F-8531-EC9A404CE087}"/>
    <dgm:cxn modelId="{91726794-2945-45E0-BBFD-519A7C890C90}" srcId="{A11A5740-D935-4E0F-B010-F50EA5BF287F}" destId="{A6879E52-8E24-40C8-9567-8C7254C0945A}" srcOrd="1" destOrd="0" parTransId="{501C55B1-417C-415B-9F5E-53A701790F94}" sibTransId="{68B15CB4-69B3-47C8-A41A-441742CAC66F}"/>
    <dgm:cxn modelId="{4E0704AC-49CF-4747-9389-F9EC85A58B1E}" type="presOf" srcId="{6F3554C5-8041-40D1-BA7E-1051FD038F4B}" destId="{0D862D4E-210F-4666-B0B3-EBC8ADE8AF4C}" srcOrd="0" destOrd="0" presId="urn:microsoft.com/office/officeart/2005/8/layout/list1"/>
    <dgm:cxn modelId="{E299F8CF-4B32-4A20-B37B-43BCD037C88E}" srcId="{A11A5740-D935-4E0F-B010-F50EA5BF287F}" destId="{B920DAF1-32A3-4AC5-B5B2-940B9E6B8F8B}" srcOrd="3" destOrd="0" parTransId="{01E6A4EF-AB5F-41E2-A13D-6321A4724F2E}" sibTransId="{DEFAFAFE-0221-4A76-8434-26ABDE4FD423}"/>
    <dgm:cxn modelId="{465173D0-E9F5-4482-BF8D-3C556986C1BD}" srcId="{A11A5740-D935-4E0F-B010-F50EA5BF287F}" destId="{1CFAA737-398C-4826-92F5-6BC159B041F8}" srcOrd="4" destOrd="0" parTransId="{2A4F0B96-0B7E-42A8-9806-A203A117F8BD}" sibTransId="{72D9DA98-FA7A-41E8-B72B-D63B31221F14}"/>
    <dgm:cxn modelId="{193CDFDF-90D6-48F2-9FDF-D5909BE49032}" type="presOf" srcId="{A6879E52-8E24-40C8-9567-8C7254C0945A}" destId="{9172321A-7AB2-4813-A8BF-B47CFB96FD73}" srcOrd="1" destOrd="0" presId="urn:microsoft.com/office/officeart/2005/8/layout/list1"/>
    <dgm:cxn modelId="{43F4C7FE-AEE1-49F7-8C0D-711BA717278F}" type="presOf" srcId="{6F3554C5-8041-40D1-BA7E-1051FD038F4B}" destId="{31870275-BDF9-4340-9915-4B1D010884ED}" srcOrd="1" destOrd="0" presId="urn:microsoft.com/office/officeart/2005/8/layout/list1"/>
    <dgm:cxn modelId="{E3E9318E-71D7-4F98-8512-857B6EE3B5C2}" type="presParOf" srcId="{D6DE26B0-6231-430D-B50A-FF610FFE3790}" destId="{73B0C1D1-EE26-4510-AA1D-7036774F65DB}" srcOrd="0" destOrd="0" presId="urn:microsoft.com/office/officeart/2005/8/layout/list1"/>
    <dgm:cxn modelId="{7735F43A-27B5-49FA-8BA6-47B5EC8D3402}" type="presParOf" srcId="{73B0C1D1-EE26-4510-AA1D-7036774F65DB}" destId="{0D862D4E-210F-4666-B0B3-EBC8ADE8AF4C}" srcOrd="0" destOrd="0" presId="urn:microsoft.com/office/officeart/2005/8/layout/list1"/>
    <dgm:cxn modelId="{73C88332-7FE2-42E7-8B60-66CFB1F449B5}" type="presParOf" srcId="{73B0C1D1-EE26-4510-AA1D-7036774F65DB}" destId="{31870275-BDF9-4340-9915-4B1D010884ED}" srcOrd="1" destOrd="0" presId="urn:microsoft.com/office/officeart/2005/8/layout/list1"/>
    <dgm:cxn modelId="{06123B67-6E6B-4172-9A5B-B4392B4D08FC}" type="presParOf" srcId="{D6DE26B0-6231-430D-B50A-FF610FFE3790}" destId="{E6953FEC-0142-4944-AC8A-6C66CA0AA624}" srcOrd="1" destOrd="0" presId="urn:microsoft.com/office/officeart/2005/8/layout/list1"/>
    <dgm:cxn modelId="{49297990-E557-42FB-97E8-FBFA48D0526F}" type="presParOf" srcId="{D6DE26B0-6231-430D-B50A-FF610FFE3790}" destId="{519B1F36-3DE6-4A75-A2EF-CDAC075ACEF9}" srcOrd="2" destOrd="0" presId="urn:microsoft.com/office/officeart/2005/8/layout/list1"/>
    <dgm:cxn modelId="{2638760B-2E7E-4BF2-964C-CE79EF7AC849}" type="presParOf" srcId="{D6DE26B0-6231-430D-B50A-FF610FFE3790}" destId="{7DC295A6-7FC8-43E9-8FFB-1F51ACE86701}" srcOrd="3" destOrd="0" presId="urn:microsoft.com/office/officeart/2005/8/layout/list1"/>
    <dgm:cxn modelId="{F0B746F5-060D-4C38-AD0A-0DECC509E71A}" type="presParOf" srcId="{D6DE26B0-6231-430D-B50A-FF610FFE3790}" destId="{F4A72D02-E5A5-4D6D-A5C7-66CEB8A7B23D}" srcOrd="4" destOrd="0" presId="urn:microsoft.com/office/officeart/2005/8/layout/list1"/>
    <dgm:cxn modelId="{6F45A0BD-18E2-4F83-9569-CBB69DCFD382}" type="presParOf" srcId="{F4A72D02-E5A5-4D6D-A5C7-66CEB8A7B23D}" destId="{5F93B855-C02E-425C-B2F4-03646572FAF6}" srcOrd="0" destOrd="0" presId="urn:microsoft.com/office/officeart/2005/8/layout/list1"/>
    <dgm:cxn modelId="{66CCCFA1-7429-4E7A-B912-E938873A6447}" type="presParOf" srcId="{F4A72D02-E5A5-4D6D-A5C7-66CEB8A7B23D}" destId="{9172321A-7AB2-4813-A8BF-B47CFB96FD73}" srcOrd="1" destOrd="0" presId="urn:microsoft.com/office/officeart/2005/8/layout/list1"/>
    <dgm:cxn modelId="{1687F9DA-ED1D-4384-99E7-A9E837C8071C}" type="presParOf" srcId="{D6DE26B0-6231-430D-B50A-FF610FFE3790}" destId="{B80C7577-1034-427B-9263-8C1332D68DE3}" srcOrd="5" destOrd="0" presId="urn:microsoft.com/office/officeart/2005/8/layout/list1"/>
    <dgm:cxn modelId="{1822A0F8-EB41-4156-BF89-A1ABB0651743}" type="presParOf" srcId="{D6DE26B0-6231-430D-B50A-FF610FFE3790}" destId="{7E36F216-1200-42CD-A9E2-57CF2A6A7B15}" srcOrd="6" destOrd="0" presId="urn:microsoft.com/office/officeart/2005/8/layout/list1"/>
    <dgm:cxn modelId="{1D5F5F12-B44D-4374-BBF4-1185A7823E9B}" type="presParOf" srcId="{D6DE26B0-6231-430D-B50A-FF610FFE3790}" destId="{43BB90CC-4C52-4ABC-8737-48B1C1D33685}" srcOrd="7" destOrd="0" presId="urn:microsoft.com/office/officeart/2005/8/layout/list1"/>
    <dgm:cxn modelId="{CD9604DE-2A8C-482E-B253-7FB56AE7A189}" type="presParOf" srcId="{D6DE26B0-6231-430D-B50A-FF610FFE3790}" destId="{929C3E0B-EC05-42CB-BBCC-D4B02A2C5B57}" srcOrd="8" destOrd="0" presId="urn:microsoft.com/office/officeart/2005/8/layout/list1"/>
    <dgm:cxn modelId="{3D431321-0C11-4CF6-9A64-0BA2A24A9F32}" type="presParOf" srcId="{929C3E0B-EC05-42CB-BBCC-D4B02A2C5B57}" destId="{B43EF525-FF18-414A-967F-D577B8C214B8}" srcOrd="0" destOrd="0" presId="urn:microsoft.com/office/officeart/2005/8/layout/list1"/>
    <dgm:cxn modelId="{4B5BBE4D-CA4E-48ED-9EF9-C3B9D697012A}" type="presParOf" srcId="{929C3E0B-EC05-42CB-BBCC-D4B02A2C5B57}" destId="{3D15804C-36A3-4007-954C-7AE3885FD511}" srcOrd="1" destOrd="0" presId="urn:microsoft.com/office/officeart/2005/8/layout/list1"/>
    <dgm:cxn modelId="{ADBF9D59-EC66-49AA-BEA2-478D2644FEDC}" type="presParOf" srcId="{D6DE26B0-6231-430D-B50A-FF610FFE3790}" destId="{FB6CE600-85B9-4D5F-9105-77009D512562}" srcOrd="9" destOrd="0" presId="urn:microsoft.com/office/officeart/2005/8/layout/list1"/>
    <dgm:cxn modelId="{E856B191-48EF-460F-B24F-7B4500355D98}" type="presParOf" srcId="{D6DE26B0-6231-430D-B50A-FF610FFE3790}" destId="{193B10B7-0417-4CF6-868B-6704B4C617AC}" srcOrd="10" destOrd="0" presId="urn:microsoft.com/office/officeart/2005/8/layout/list1"/>
    <dgm:cxn modelId="{22A2E59A-5706-4DB4-B59E-C22CEAC33893}" type="presParOf" srcId="{D6DE26B0-6231-430D-B50A-FF610FFE3790}" destId="{FE47AA74-5352-44AB-B638-2086B9347234}" srcOrd="11" destOrd="0" presId="urn:microsoft.com/office/officeart/2005/8/layout/list1"/>
    <dgm:cxn modelId="{0EF6CCAC-A0E3-4595-98F5-592F9D7EA482}" type="presParOf" srcId="{D6DE26B0-6231-430D-B50A-FF610FFE3790}" destId="{9FDA6345-7D71-44CA-BFD6-F2EAC161581C}" srcOrd="12" destOrd="0" presId="urn:microsoft.com/office/officeart/2005/8/layout/list1"/>
    <dgm:cxn modelId="{30A20D9B-774D-4977-B8AB-F2745BDAC7E6}" type="presParOf" srcId="{9FDA6345-7D71-44CA-BFD6-F2EAC161581C}" destId="{CC473451-C44A-40AD-AFAE-B2FAB026F91F}" srcOrd="0" destOrd="0" presId="urn:microsoft.com/office/officeart/2005/8/layout/list1"/>
    <dgm:cxn modelId="{8BFFB390-47E8-476E-924C-986920CB74D9}" type="presParOf" srcId="{9FDA6345-7D71-44CA-BFD6-F2EAC161581C}" destId="{168863B8-A433-4218-9561-3E8E222F176E}" srcOrd="1" destOrd="0" presId="urn:microsoft.com/office/officeart/2005/8/layout/list1"/>
    <dgm:cxn modelId="{D96BCC05-80D3-4BB4-A96C-2CF723EB527C}" type="presParOf" srcId="{D6DE26B0-6231-430D-B50A-FF610FFE3790}" destId="{8EE42825-C69E-4DE2-85DD-DF7D00EE80D8}" srcOrd="13" destOrd="0" presId="urn:microsoft.com/office/officeart/2005/8/layout/list1"/>
    <dgm:cxn modelId="{2D5AEA59-0BE2-497D-87A4-CD0B0AC780CA}" type="presParOf" srcId="{D6DE26B0-6231-430D-B50A-FF610FFE3790}" destId="{7CEB8E3A-9B83-4663-B003-18913928FDA8}" srcOrd="14" destOrd="0" presId="urn:microsoft.com/office/officeart/2005/8/layout/list1"/>
    <dgm:cxn modelId="{F1B5AB99-A4C1-4239-92FD-A5B798601568}" type="presParOf" srcId="{D6DE26B0-6231-430D-B50A-FF610FFE3790}" destId="{C1F7BA9E-A548-467F-8C9C-A34E5B46F6F2}" srcOrd="15" destOrd="0" presId="urn:microsoft.com/office/officeart/2005/8/layout/list1"/>
    <dgm:cxn modelId="{CB38E0E4-EFF7-4567-8277-0A831C9E1DBE}" type="presParOf" srcId="{D6DE26B0-6231-430D-B50A-FF610FFE3790}" destId="{779C20DC-17CC-418B-B105-1F2C8F8CD73D}" srcOrd="16" destOrd="0" presId="urn:microsoft.com/office/officeart/2005/8/layout/list1"/>
    <dgm:cxn modelId="{CFDD5096-21C3-4ACF-8501-037689284939}" type="presParOf" srcId="{779C20DC-17CC-418B-B105-1F2C8F8CD73D}" destId="{B6977F3A-804F-4D7A-9D5A-DF8A030F0FDB}" srcOrd="0" destOrd="0" presId="urn:microsoft.com/office/officeart/2005/8/layout/list1"/>
    <dgm:cxn modelId="{42895ADE-FADC-402E-9302-E24B1D2193C6}" type="presParOf" srcId="{779C20DC-17CC-418B-B105-1F2C8F8CD73D}" destId="{1B038207-1E68-4CD6-85B8-D1E0B66329BA}" srcOrd="1" destOrd="0" presId="urn:microsoft.com/office/officeart/2005/8/layout/list1"/>
    <dgm:cxn modelId="{61A07390-4655-4015-B1C2-6F1157711E24}" type="presParOf" srcId="{D6DE26B0-6231-430D-B50A-FF610FFE3790}" destId="{D19143EC-814A-4F28-9508-10451107D30A}" srcOrd="17" destOrd="0" presId="urn:microsoft.com/office/officeart/2005/8/layout/list1"/>
    <dgm:cxn modelId="{1D821631-D186-449A-A78D-F3C1CF860A49}" type="presParOf" srcId="{D6DE26B0-6231-430D-B50A-FF610FFE3790}" destId="{27830125-E72C-437F-8D62-ED6705FF2CB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0B0614-DAF5-4884-BC39-721810B94E61}" type="doc">
      <dgm:prSet loTypeId="urn:microsoft.com/office/officeart/2005/8/layout/cycle2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C2FE2B1-3960-44AA-9944-A763830BD866}">
      <dgm:prSet phldrT="[Text]" custT="1"/>
      <dgm:spPr/>
      <dgm:t>
        <a:bodyPr/>
        <a:lstStyle/>
        <a:p>
          <a:r>
            <a:rPr lang="en-IN" sz="1050" dirty="0"/>
            <a:t>SEARCH</a:t>
          </a:r>
        </a:p>
        <a:p>
          <a:r>
            <a:rPr lang="en-IN" sz="1050" dirty="0"/>
            <a:t>AND COMPARISON</a:t>
          </a:r>
        </a:p>
      </dgm:t>
    </dgm:pt>
    <dgm:pt modelId="{34F54913-D87E-4F80-9B5B-C4286A1E07B9}" type="parTrans" cxnId="{D403FA4E-3945-4401-96A7-30C79267B417}">
      <dgm:prSet/>
      <dgm:spPr/>
      <dgm:t>
        <a:bodyPr/>
        <a:lstStyle/>
        <a:p>
          <a:endParaRPr lang="en-IN"/>
        </a:p>
      </dgm:t>
    </dgm:pt>
    <dgm:pt modelId="{CB40FF03-2F82-48F4-AE53-D7DFA39EE780}" type="sibTrans" cxnId="{D403FA4E-3945-4401-96A7-30C79267B417}">
      <dgm:prSet/>
      <dgm:spPr/>
      <dgm:t>
        <a:bodyPr/>
        <a:lstStyle/>
        <a:p>
          <a:endParaRPr lang="en-IN"/>
        </a:p>
      </dgm:t>
    </dgm:pt>
    <dgm:pt modelId="{56543A5C-8B07-4A52-A0D1-4F1B9BC150F9}">
      <dgm:prSet phldrT="[Text]"/>
      <dgm:spPr/>
      <dgm:t>
        <a:bodyPr/>
        <a:lstStyle/>
        <a:p>
          <a:r>
            <a:rPr lang="en-IN" dirty="0"/>
            <a:t>PRECONDITION (REQUIREMENT ADDED)</a:t>
          </a:r>
        </a:p>
      </dgm:t>
    </dgm:pt>
    <dgm:pt modelId="{B8FF0405-A63E-49ED-8D7B-0B2DA0CEA3B5}" type="parTrans" cxnId="{8CD414BA-76D9-4542-9A10-1E255CFA7906}">
      <dgm:prSet/>
      <dgm:spPr/>
      <dgm:t>
        <a:bodyPr/>
        <a:lstStyle/>
        <a:p>
          <a:endParaRPr lang="en-IN"/>
        </a:p>
      </dgm:t>
    </dgm:pt>
    <dgm:pt modelId="{401E27C1-2A3F-44FA-9310-D21CE98053AA}" type="sibTrans" cxnId="{8CD414BA-76D9-4542-9A10-1E255CFA7906}">
      <dgm:prSet/>
      <dgm:spPr/>
      <dgm:t>
        <a:bodyPr/>
        <a:lstStyle/>
        <a:p>
          <a:endParaRPr lang="en-IN"/>
        </a:p>
      </dgm:t>
    </dgm:pt>
    <dgm:pt modelId="{51D1B9AB-0D7D-45DC-964C-9F5584210664}">
      <dgm:prSet phldrT="[Text]"/>
      <dgm:spPr/>
      <dgm:t>
        <a:bodyPr/>
        <a:lstStyle/>
        <a:p>
          <a:r>
            <a:rPr lang="en-IN" dirty="0"/>
            <a:t>POST CONDITION (REQUIREMENT MET)</a:t>
          </a:r>
        </a:p>
      </dgm:t>
    </dgm:pt>
    <dgm:pt modelId="{CA850377-1E12-486C-8758-5ACA8A99D4E2}" type="parTrans" cxnId="{530010AD-D079-4198-A631-935C4F856F5D}">
      <dgm:prSet/>
      <dgm:spPr/>
      <dgm:t>
        <a:bodyPr/>
        <a:lstStyle/>
        <a:p>
          <a:endParaRPr lang="en-IN"/>
        </a:p>
      </dgm:t>
    </dgm:pt>
    <dgm:pt modelId="{F1F1E0E5-B0E4-4458-B075-5D6B345544F8}" type="sibTrans" cxnId="{530010AD-D079-4198-A631-935C4F856F5D}">
      <dgm:prSet/>
      <dgm:spPr/>
      <dgm:t>
        <a:bodyPr/>
        <a:lstStyle/>
        <a:p>
          <a:endParaRPr lang="en-IN"/>
        </a:p>
      </dgm:t>
    </dgm:pt>
    <dgm:pt modelId="{12806E4E-0F09-4AEE-AEF0-67C4C6F21EA4}">
      <dgm:prSet phldrT="[Text]"/>
      <dgm:spPr/>
      <dgm:t>
        <a:bodyPr/>
        <a:lstStyle/>
        <a:p>
          <a:r>
            <a:rPr lang="en-IN" dirty="0"/>
            <a:t>REFINING PATH</a:t>
          </a:r>
        </a:p>
      </dgm:t>
    </dgm:pt>
    <dgm:pt modelId="{5DDFA08A-B052-4641-93B0-7EA96392B065}" type="parTrans" cxnId="{11817ACF-B3FC-4553-AA46-A22F17808DE9}">
      <dgm:prSet/>
      <dgm:spPr/>
      <dgm:t>
        <a:bodyPr/>
        <a:lstStyle/>
        <a:p>
          <a:endParaRPr lang="en-IN"/>
        </a:p>
      </dgm:t>
    </dgm:pt>
    <dgm:pt modelId="{550BB625-CC3C-4D40-AA27-2190689319EB}" type="sibTrans" cxnId="{11817ACF-B3FC-4553-AA46-A22F17808DE9}">
      <dgm:prSet/>
      <dgm:spPr/>
      <dgm:t>
        <a:bodyPr/>
        <a:lstStyle/>
        <a:p>
          <a:endParaRPr lang="en-IN"/>
        </a:p>
      </dgm:t>
    </dgm:pt>
    <dgm:pt modelId="{86CA6635-3A76-41DD-93E9-25A8A8AF08DD}">
      <dgm:prSet phldrT="[Text]"/>
      <dgm:spPr/>
      <dgm:t>
        <a:bodyPr/>
        <a:lstStyle/>
        <a:p>
          <a:r>
            <a:rPr lang="en-IN" dirty="0"/>
            <a:t>ASSUMPTION FOR UPTO DATE DATA</a:t>
          </a:r>
        </a:p>
      </dgm:t>
    </dgm:pt>
    <dgm:pt modelId="{BF06B5BA-03DF-4D4D-86B9-06F35FAFCA3A}" type="parTrans" cxnId="{1157FB84-E5BD-4D62-9A12-DECD014778E5}">
      <dgm:prSet/>
      <dgm:spPr/>
      <dgm:t>
        <a:bodyPr/>
        <a:lstStyle/>
        <a:p>
          <a:endParaRPr lang="en-IN"/>
        </a:p>
      </dgm:t>
    </dgm:pt>
    <dgm:pt modelId="{C6C7A561-6A3E-4A4F-B4DE-19F48D36F44A}" type="sibTrans" cxnId="{1157FB84-E5BD-4D62-9A12-DECD014778E5}">
      <dgm:prSet/>
      <dgm:spPr/>
      <dgm:t>
        <a:bodyPr/>
        <a:lstStyle/>
        <a:p>
          <a:endParaRPr lang="en-IN"/>
        </a:p>
      </dgm:t>
    </dgm:pt>
    <dgm:pt modelId="{492334B4-75A3-4536-A04B-D3A4406B0B8E}" type="pres">
      <dgm:prSet presAssocID="{400B0614-DAF5-4884-BC39-721810B94E61}" presName="cycle" presStyleCnt="0">
        <dgm:presLayoutVars>
          <dgm:dir/>
          <dgm:resizeHandles val="exact"/>
        </dgm:presLayoutVars>
      </dgm:prSet>
      <dgm:spPr/>
    </dgm:pt>
    <dgm:pt modelId="{AC663089-9490-42BC-8398-4675E61AEF2A}" type="pres">
      <dgm:prSet presAssocID="{8C2FE2B1-3960-44AA-9944-A763830BD866}" presName="node" presStyleLbl="node1" presStyleIdx="0" presStyleCnt="5" custScaleX="134537">
        <dgm:presLayoutVars>
          <dgm:bulletEnabled val="1"/>
        </dgm:presLayoutVars>
      </dgm:prSet>
      <dgm:spPr/>
    </dgm:pt>
    <dgm:pt modelId="{33E3A7BA-8850-4865-86DD-238AC4A5CDC3}" type="pres">
      <dgm:prSet presAssocID="{CB40FF03-2F82-48F4-AE53-D7DFA39EE780}" presName="sibTrans" presStyleLbl="sibTrans2D1" presStyleIdx="0" presStyleCnt="5"/>
      <dgm:spPr/>
    </dgm:pt>
    <dgm:pt modelId="{D43392D3-3B0E-4978-86D9-9224E1AFE26C}" type="pres">
      <dgm:prSet presAssocID="{CB40FF03-2F82-48F4-AE53-D7DFA39EE780}" presName="connectorText" presStyleLbl="sibTrans2D1" presStyleIdx="0" presStyleCnt="5"/>
      <dgm:spPr/>
    </dgm:pt>
    <dgm:pt modelId="{3E3E3FDD-76C7-4313-BC07-681B3D2A5FD6}" type="pres">
      <dgm:prSet presAssocID="{56543A5C-8B07-4A52-A0D1-4F1B9BC150F9}" presName="node" presStyleLbl="node1" presStyleIdx="1" presStyleCnt="5" custScaleX="125355">
        <dgm:presLayoutVars>
          <dgm:bulletEnabled val="1"/>
        </dgm:presLayoutVars>
      </dgm:prSet>
      <dgm:spPr/>
    </dgm:pt>
    <dgm:pt modelId="{29DBA65F-6154-4FEB-AE8B-C4B9419C0636}" type="pres">
      <dgm:prSet presAssocID="{401E27C1-2A3F-44FA-9310-D21CE98053AA}" presName="sibTrans" presStyleLbl="sibTrans2D1" presStyleIdx="1" presStyleCnt="5"/>
      <dgm:spPr/>
    </dgm:pt>
    <dgm:pt modelId="{47F0ECBC-D7F9-47F3-AFE4-33D9E26B3317}" type="pres">
      <dgm:prSet presAssocID="{401E27C1-2A3F-44FA-9310-D21CE98053AA}" presName="connectorText" presStyleLbl="sibTrans2D1" presStyleIdx="1" presStyleCnt="5"/>
      <dgm:spPr/>
    </dgm:pt>
    <dgm:pt modelId="{9D170642-DF4C-4324-AE7D-CC8814641BF5}" type="pres">
      <dgm:prSet presAssocID="{51D1B9AB-0D7D-45DC-964C-9F5584210664}" presName="node" presStyleLbl="node1" presStyleIdx="2" presStyleCnt="5" custScaleX="132573">
        <dgm:presLayoutVars>
          <dgm:bulletEnabled val="1"/>
        </dgm:presLayoutVars>
      </dgm:prSet>
      <dgm:spPr/>
    </dgm:pt>
    <dgm:pt modelId="{5FFDA259-5FD5-4F82-89B9-D3C9FEFCA568}" type="pres">
      <dgm:prSet presAssocID="{F1F1E0E5-B0E4-4458-B075-5D6B345544F8}" presName="sibTrans" presStyleLbl="sibTrans2D1" presStyleIdx="2" presStyleCnt="5"/>
      <dgm:spPr/>
    </dgm:pt>
    <dgm:pt modelId="{F02219B8-3139-4B70-AF94-D56C4B2BA0A8}" type="pres">
      <dgm:prSet presAssocID="{F1F1E0E5-B0E4-4458-B075-5D6B345544F8}" presName="connectorText" presStyleLbl="sibTrans2D1" presStyleIdx="2" presStyleCnt="5"/>
      <dgm:spPr/>
    </dgm:pt>
    <dgm:pt modelId="{88E1B1D6-33D7-432D-84AE-64AB375BDF24}" type="pres">
      <dgm:prSet presAssocID="{12806E4E-0F09-4AEE-AEF0-67C4C6F21EA4}" presName="node" presStyleLbl="node1" presStyleIdx="3" presStyleCnt="5" custScaleX="124227">
        <dgm:presLayoutVars>
          <dgm:bulletEnabled val="1"/>
        </dgm:presLayoutVars>
      </dgm:prSet>
      <dgm:spPr/>
    </dgm:pt>
    <dgm:pt modelId="{1F804419-FC3E-4A16-921F-223D7250AD50}" type="pres">
      <dgm:prSet presAssocID="{550BB625-CC3C-4D40-AA27-2190689319EB}" presName="sibTrans" presStyleLbl="sibTrans2D1" presStyleIdx="3" presStyleCnt="5"/>
      <dgm:spPr/>
    </dgm:pt>
    <dgm:pt modelId="{489DBC23-C09B-45CC-AD5C-404CDD813ABE}" type="pres">
      <dgm:prSet presAssocID="{550BB625-CC3C-4D40-AA27-2190689319EB}" presName="connectorText" presStyleLbl="sibTrans2D1" presStyleIdx="3" presStyleCnt="5"/>
      <dgm:spPr/>
    </dgm:pt>
    <dgm:pt modelId="{5D849B9E-45B7-482F-9160-B94DAE46351B}" type="pres">
      <dgm:prSet presAssocID="{86CA6635-3A76-41DD-93E9-25A8A8AF08DD}" presName="node" presStyleLbl="node1" presStyleIdx="4" presStyleCnt="5" custScaleX="127002">
        <dgm:presLayoutVars>
          <dgm:bulletEnabled val="1"/>
        </dgm:presLayoutVars>
      </dgm:prSet>
      <dgm:spPr/>
    </dgm:pt>
    <dgm:pt modelId="{5DD0FC6E-D3E0-478B-BE5C-4CDDBBED2769}" type="pres">
      <dgm:prSet presAssocID="{C6C7A561-6A3E-4A4F-B4DE-19F48D36F44A}" presName="sibTrans" presStyleLbl="sibTrans2D1" presStyleIdx="4" presStyleCnt="5"/>
      <dgm:spPr/>
    </dgm:pt>
    <dgm:pt modelId="{E9D68F4C-F457-4260-87D8-B02A60EA5B3F}" type="pres">
      <dgm:prSet presAssocID="{C6C7A561-6A3E-4A4F-B4DE-19F48D36F44A}" presName="connectorText" presStyleLbl="sibTrans2D1" presStyleIdx="4" presStyleCnt="5"/>
      <dgm:spPr/>
    </dgm:pt>
  </dgm:ptLst>
  <dgm:cxnLst>
    <dgm:cxn modelId="{0C634A00-1146-49A6-9AEA-43C95E3D9B44}" type="presOf" srcId="{51D1B9AB-0D7D-45DC-964C-9F5584210664}" destId="{9D170642-DF4C-4324-AE7D-CC8814641BF5}" srcOrd="0" destOrd="0" presId="urn:microsoft.com/office/officeart/2005/8/layout/cycle2"/>
    <dgm:cxn modelId="{E6789B0C-1863-4DF6-8E96-F0A0C936EB02}" type="presOf" srcId="{CB40FF03-2F82-48F4-AE53-D7DFA39EE780}" destId="{D43392D3-3B0E-4978-86D9-9224E1AFE26C}" srcOrd="1" destOrd="0" presId="urn:microsoft.com/office/officeart/2005/8/layout/cycle2"/>
    <dgm:cxn modelId="{50B37814-E771-427E-AE7E-1B1DB3D6B480}" type="presOf" srcId="{8C2FE2B1-3960-44AA-9944-A763830BD866}" destId="{AC663089-9490-42BC-8398-4675E61AEF2A}" srcOrd="0" destOrd="0" presId="urn:microsoft.com/office/officeart/2005/8/layout/cycle2"/>
    <dgm:cxn modelId="{9A4E1C33-98E5-47E1-BAC8-F4B1147C0B5B}" type="presOf" srcId="{401E27C1-2A3F-44FA-9310-D21CE98053AA}" destId="{29DBA65F-6154-4FEB-AE8B-C4B9419C0636}" srcOrd="0" destOrd="0" presId="urn:microsoft.com/office/officeart/2005/8/layout/cycle2"/>
    <dgm:cxn modelId="{D1E39E3E-F1BC-46E4-9EC9-BDE5490AF274}" type="presOf" srcId="{C6C7A561-6A3E-4A4F-B4DE-19F48D36F44A}" destId="{E9D68F4C-F457-4260-87D8-B02A60EA5B3F}" srcOrd="1" destOrd="0" presId="urn:microsoft.com/office/officeart/2005/8/layout/cycle2"/>
    <dgm:cxn modelId="{2FD57E5F-8160-4B2F-BBCB-A1384CB73C14}" type="presOf" srcId="{F1F1E0E5-B0E4-4458-B075-5D6B345544F8}" destId="{5FFDA259-5FD5-4F82-89B9-D3C9FEFCA568}" srcOrd="0" destOrd="0" presId="urn:microsoft.com/office/officeart/2005/8/layout/cycle2"/>
    <dgm:cxn modelId="{AA21ED45-DE1B-4F8F-AFD7-FA75713DDBAB}" type="presOf" srcId="{401E27C1-2A3F-44FA-9310-D21CE98053AA}" destId="{47F0ECBC-D7F9-47F3-AFE4-33D9E26B3317}" srcOrd="1" destOrd="0" presId="urn:microsoft.com/office/officeart/2005/8/layout/cycle2"/>
    <dgm:cxn modelId="{CF19C269-E36A-4254-82C1-0F88C36978EF}" type="presOf" srcId="{C6C7A561-6A3E-4A4F-B4DE-19F48D36F44A}" destId="{5DD0FC6E-D3E0-478B-BE5C-4CDDBBED2769}" srcOrd="0" destOrd="0" presId="urn:microsoft.com/office/officeart/2005/8/layout/cycle2"/>
    <dgm:cxn modelId="{D403FA4E-3945-4401-96A7-30C79267B417}" srcId="{400B0614-DAF5-4884-BC39-721810B94E61}" destId="{8C2FE2B1-3960-44AA-9944-A763830BD866}" srcOrd="0" destOrd="0" parTransId="{34F54913-D87E-4F80-9B5B-C4286A1E07B9}" sibTransId="{CB40FF03-2F82-48F4-AE53-D7DFA39EE780}"/>
    <dgm:cxn modelId="{1157FB84-E5BD-4D62-9A12-DECD014778E5}" srcId="{400B0614-DAF5-4884-BC39-721810B94E61}" destId="{86CA6635-3A76-41DD-93E9-25A8A8AF08DD}" srcOrd="4" destOrd="0" parTransId="{BF06B5BA-03DF-4D4D-86B9-06F35FAFCA3A}" sibTransId="{C6C7A561-6A3E-4A4F-B4DE-19F48D36F44A}"/>
    <dgm:cxn modelId="{195ABD8A-3D93-4D6F-87A4-FADA7936200C}" type="presOf" srcId="{F1F1E0E5-B0E4-4458-B075-5D6B345544F8}" destId="{F02219B8-3139-4B70-AF94-D56C4B2BA0A8}" srcOrd="1" destOrd="0" presId="urn:microsoft.com/office/officeart/2005/8/layout/cycle2"/>
    <dgm:cxn modelId="{A387AA94-A6FD-4AEF-ACBC-4FD22CCF9CAE}" type="presOf" srcId="{56543A5C-8B07-4A52-A0D1-4F1B9BC150F9}" destId="{3E3E3FDD-76C7-4313-BC07-681B3D2A5FD6}" srcOrd="0" destOrd="0" presId="urn:microsoft.com/office/officeart/2005/8/layout/cycle2"/>
    <dgm:cxn modelId="{41BDA099-2735-44F6-A72F-F1A2E689FC18}" type="presOf" srcId="{550BB625-CC3C-4D40-AA27-2190689319EB}" destId="{1F804419-FC3E-4A16-921F-223D7250AD50}" srcOrd="0" destOrd="0" presId="urn:microsoft.com/office/officeart/2005/8/layout/cycle2"/>
    <dgm:cxn modelId="{530010AD-D079-4198-A631-935C4F856F5D}" srcId="{400B0614-DAF5-4884-BC39-721810B94E61}" destId="{51D1B9AB-0D7D-45DC-964C-9F5584210664}" srcOrd="2" destOrd="0" parTransId="{CA850377-1E12-486C-8758-5ACA8A99D4E2}" sibTransId="{F1F1E0E5-B0E4-4458-B075-5D6B345544F8}"/>
    <dgm:cxn modelId="{B66997B1-D7B3-46B7-AADF-EFA9AB75779A}" type="presOf" srcId="{12806E4E-0F09-4AEE-AEF0-67C4C6F21EA4}" destId="{88E1B1D6-33D7-432D-84AE-64AB375BDF24}" srcOrd="0" destOrd="0" presId="urn:microsoft.com/office/officeart/2005/8/layout/cycle2"/>
    <dgm:cxn modelId="{8CD414BA-76D9-4542-9A10-1E255CFA7906}" srcId="{400B0614-DAF5-4884-BC39-721810B94E61}" destId="{56543A5C-8B07-4A52-A0D1-4F1B9BC150F9}" srcOrd="1" destOrd="0" parTransId="{B8FF0405-A63E-49ED-8D7B-0B2DA0CEA3B5}" sibTransId="{401E27C1-2A3F-44FA-9310-D21CE98053AA}"/>
    <dgm:cxn modelId="{46F9DBCD-E673-457A-BBC4-91825C6B8AD5}" type="presOf" srcId="{86CA6635-3A76-41DD-93E9-25A8A8AF08DD}" destId="{5D849B9E-45B7-482F-9160-B94DAE46351B}" srcOrd="0" destOrd="0" presId="urn:microsoft.com/office/officeart/2005/8/layout/cycle2"/>
    <dgm:cxn modelId="{11817ACF-B3FC-4553-AA46-A22F17808DE9}" srcId="{400B0614-DAF5-4884-BC39-721810B94E61}" destId="{12806E4E-0F09-4AEE-AEF0-67C4C6F21EA4}" srcOrd="3" destOrd="0" parTransId="{5DDFA08A-B052-4641-93B0-7EA96392B065}" sibTransId="{550BB625-CC3C-4D40-AA27-2190689319EB}"/>
    <dgm:cxn modelId="{F37ED6E6-A196-4DEA-8848-9B933FC67992}" type="presOf" srcId="{400B0614-DAF5-4884-BC39-721810B94E61}" destId="{492334B4-75A3-4536-A04B-D3A4406B0B8E}" srcOrd="0" destOrd="0" presId="urn:microsoft.com/office/officeart/2005/8/layout/cycle2"/>
    <dgm:cxn modelId="{70CCF9E6-612F-4C3E-9E14-3BC785A62DCF}" type="presOf" srcId="{CB40FF03-2F82-48F4-AE53-D7DFA39EE780}" destId="{33E3A7BA-8850-4865-86DD-238AC4A5CDC3}" srcOrd="0" destOrd="0" presId="urn:microsoft.com/office/officeart/2005/8/layout/cycle2"/>
    <dgm:cxn modelId="{D00922EB-6235-4238-B48B-8706FE048A9A}" type="presOf" srcId="{550BB625-CC3C-4D40-AA27-2190689319EB}" destId="{489DBC23-C09B-45CC-AD5C-404CDD813ABE}" srcOrd="1" destOrd="0" presId="urn:microsoft.com/office/officeart/2005/8/layout/cycle2"/>
    <dgm:cxn modelId="{2FD744A3-7B05-409C-BBD0-32D7617FE402}" type="presParOf" srcId="{492334B4-75A3-4536-A04B-D3A4406B0B8E}" destId="{AC663089-9490-42BC-8398-4675E61AEF2A}" srcOrd="0" destOrd="0" presId="urn:microsoft.com/office/officeart/2005/8/layout/cycle2"/>
    <dgm:cxn modelId="{39BB48D8-467B-468A-81D0-D60FCE8A5B2E}" type="presParOf" srcId="{492334B4-75A3-4536-A04B-D3A4406B0B8E}" destId="{33E3A7BA-8850-4865-86DD-238AC4A5CDC3}" srcOrd="1" destOrd="0" presId="urn:microsoft.com/office/officeart/2005/8/layout/cycle2"/>
    <dgm:cxn modelId="{5410586F-2E6C-4D2D-918D-50205B4892CF}" type="presParOf" srcId="{33E3A7BA-8850-4865-86DD-238AC4A5CDC3}" destId="{D43392D3-3B0E-4978-86D9-9224E1AFE26C}" srcOrd="0" destOrd="0" presId="urn:microsoft.com/office/officeart/2005/8/layout/cycle2"/>
    <dgm:cxn modelId="{79D86DE7-13EF-4DA5-B938-D696DAC0BC5A}" type="presParOf" srcId="{492334B4-75A3-4536-A04B-D3A4406B0B8E}" destId="{3E3E3FDD-76C7-4313-BC07-681B3D2A5FD6}" srcOrd="2" destOrd="0" presId="urn:microsoft.com/office/officeart/2005/8/layout/cycle2"/>
    <dgm:cxn modelId="{2730DAF4-209D-4B65-9B42-3AC2D0764663}" type="presParOf" srcId="{492334B4-75A3-4536-A04B-D3A4406B0B8E}" destId="{29DBA65F-6154-4FEB-AE8B-C4B9419C0636}" srcOrd="3" destOrd="0" presId="urn:microsoft.com/office/officeart/2005/8/layout/cycle2"/>
    <dgm:cxn modelId="{EFE093CE-D8F8-46FC-9ACE-E505564D228C}" type="presParOf" srcId="{29DBA65F-6154-4FEB-AE8B-C4B9419C0636}" destId="{47F0ECBC-D7F9-47F3-AFE4-33D9E26B3317}" srcOrd="0" destOrd="0" presId="urn:microsoft.com/office/officeart/2005/8/layout/cycle2"/>
    <dgm:cxn modelId="{A980C5D7-7A51-4560-ABF0-85A7D788940D}" type="presParOf" srcId="{492334B4-75A3-4536-A04B-D3A4406B0B8E}" destId="{9D170642-DF4C-4324-AE7D-CC8814641BF5}" srcOrd="4" destOrd="0" presId="urn:microsoft.com/office/officeart/2005/8/layout/cycle2"/>
    <dgm:cxn modelId="{BEE35804-E947-4AB3-B6DD-8D7A6F149EFC}" type="presParOf" srcId="{492334B4-75A3-4536-A04B-D3A4406B0B8E}" destId="{5FFDA259-5FD5-4F82-89B9-D3C9FEFCA568}" srcOrd="5" destOrd="0" presId="urn:microsoft.com/office/officeart/2005/8/layout/cycle2"/>
    <dgm:cxn modelId="{454DB44F-6641-4F9E-99FA-457FF8DAA25E}" type="presParOf" srcId="{5FFDA259-5FD5-4F82-89B9-D3C9FEFCA568}" destId="{F02219B8-3139-4B70-AF94-D56C4B2BA0A8}" srcOrd="0" destOrd="0" presId="urn:microsoft.com/office/officeart/2005/8/layout/cycle2"/>
    <dgm:cxn modelId="{745856AD-A432-44EA-ABEF-64294CE86BED}" type="presParOf" srcId="{492334B4-75A3-4536-A04B-D3A4406B0B8E}" destId="{88E1B1D6-33D7-432D-84AE-64AB375BDF24}" srcOrd="6" destOrd="0" presId="urn:microsoft.com/office/officeart/2005/8/layout/cycle2"/>
    <dgm:cxn modelId="{CB641861-A07B-4420-A38B-D7EA172ADD9D}" type="presParOf" srcId="{492334B4-75A3-4536-A04B-D3A4406B0B8E}" destId="{1F804419-FC3E-4A16-921F-223D7250AD50}" srcOrd="7" destOrd="0" presId="urn:microsoft.com/office/officeart/2005/8/layout/cycle2"/>
    <dgm:cxn modelId="{56A8821C-A62F-4819-B412-3916DE288F1B}" type="presParOf" srcId="{1F804419-FC3E-4A16-921F-223D7250AD50}" destId="{489DBC23-C09B-45CC-AD5C-404CDD813ABE}" srcOrd="0" destOrd="0" presId="urn:microsoft.com/office/officeart/2005/8/layout/cycle2"/>
    <dgm:cxn modelId="{36DFB0DD-86E7-496E-B329-E368BA2B3F90}" type="presParOf" srcId="{492334B4-75A3-4536-A04B-D3A4406B0B8E}" destId="{5D849B9E-45B7-482F-9160-B94DAE46351B}" srcOrd="8" destOrd="0" presId="urn:microsoft.com/office/officeart/2005/8/layout/cycle2"/>
    <dgm:cxn modelId="{43B3E434-0ED8-46E1-A26D-64D142D5FD8E}" type="presParOf" srcId="{492334B4-75A3-4536-A04B-D3A4406B0B8E}" destId="{5DD0FC6E-D3E0-478B-BE5C-4CDDBBED2769}" srcOrd="9" destOrd="0" presId="urn:microsoft.com/office/officeart/2005/8/layout/cycle2"/>
    <dgm:cxn modelId="{3FA8CC06-D6E0-4785-9E5A-D608ED0B43B2}" type="presParOf" srcId="{5DD0FC6E-D3E0-478B-BE5C-4CDDBBED2769}" destId="{E9D68F4C-F457-4260-87D8-B02A60EA5B3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B1F36-3DE6-4A75-A2EF-CDAC075ACEF9}">
      <dsp:nvSpPr>
        <dsp:cNvPr id="0" name=""/>
        <dsp:cNvSpPr/>
      </dsp:nvSpPr>
      <dsp:spPr>
        <a:xfrm>
          <a:off x="0" y="222420"/>
          <a:ext cx="533024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70275-BDF9-4340-9915-4B1D010884ED}">
      <dsp:nvSpPr>
        <dsp:cNvPr id="0" name=""/>
        <dsp:cNvSpPr/>
      </dsp:nvSpPr>
      <dsp:spPr>
        <a:xfrm>
          <a:off x="266512" y="30540"/>
          <a:ext cx="3731173" cy="383760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029" tIns="0" rIns="1410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SEARCH FUNCTIONALITY</a:t>
          </a:r>
        </a:p>
      </dsp:txBody>
      <dsp:txXfrm>
        <a:off x="285246" y="49274"/>
        <a:ext cx="3693705" cy="346292"/>
      </dsp:txXfrm>
    </dsp:sp>
    <dsp:sp modelId="{7E36F216-1200-42CD-A9E2-57CF2A6A7B15}">
      <dsp:nvSpPr>
        <dsp:cNvPr id="0" name=""/>
        <dsp:cNvSpPr/>
      </dsp:nvSpPr>
      <dsp:spPr>
        <a:xfrm>
          <a:off x="0" y="812100"/>
          <a:ext cx="533024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2321A-7AB2-4813-A8BF-B47CFB96FD73}">
      <dsp:nvSpPr>
        <dsp:cNvPr id="0" name=""/>
        <dsp:cNvSpPr/>
      </dsp:nvSpPr>
      <dsp:spPr>
        <a:xfrm>
          <a:off x="266512" y="620220"/>
          <a:ext cx="3731173" cy="383760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029" tIns="0" rIns="1410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PRICE COMPARISON</a:t>
          </a:r>
        </a:p>
      </dsp:txBody>
      <dsp:txXfrm>
        <a:off x="285246" y="638954"/>
        <a:ext cx="3693705" cy="346292"/>
      </dsp:txXfrm>
    </dsp:sp>
    <dsp:sp modelId="{193B10B7-0417-4CF6-868B-6704B4C617AC}">
      <dsp:nvSpPr>
        <dsp:cNvPr id="0" name=""/>
        <dsp:cNvSpPr/>
      </dsp:nvSpPr>
      <dsp:spPr>
        <a:xfrm>
          <a:off x="0" y="1401780"/>
          <a:ext cx="533024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5804C-36A3-4007-954C-7AE3885FD511}">
      <dsp:nvSpPr>
        <dsp:cNvPr id="0" name=""/>
        <dsp:cNvSpPr/>
      </dsp:nvSpPr>
      <dsp:spPr>
        <a:xfrm>
          <a:off x="266512" y="1209900"/>
          <a:ext cx="3731173" cy="383760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029" tIns="0" rIns="1410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PRODUCT LISTING </a:t>
          </a:r>
        </a:p>
      </dsp:txBody>
      <dsp:txXfrm>
        <a:off x="285246" y="1228634"/>
        <a:ext cx="3693705" cy="346292"/>
      </dsp:txXfrm>
    </dsp:sp>
    <dsp:sp modelId="{7CEB8E3A-9B83-4663-B003-18913928FDA8}">
      <dsp:nvSpPr>
        <dsp:cNvPr id="0" name=""/>
        <dsp:cNvSpPr/>
      </dsp:nvSpPr>
      <dsp:spPr>
        <a:xfrm>
          <a:off x="0" y="1991461"/>
          <a:ext cx="533024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863B8-A433-4218-9561-3E8E222F176E}">
      <dsp:nvSpPr>
        <dsp:cNvPr id="0" name=""/>
        <dsp:cNvSpPr/>
      </dsp:nvSpPr>
      <dsp:spPr>
        <a:xfrm>
          <a:off x="266512" y="1799581"/>
          <a:ext cx="3731173" cy="383760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029" tIns="0" rIns="1410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SUPPORT SYSTEM</a:t>
          </a:r>
        </a:p>
      </dsp:txBody>
      <dsp:txXfrm>
        <a:off x="285246" y="1818315"/>
        <a:ext cx="3693705" cy="346292"/>
      </dsp:txXfrm>
    </dsp:sp>
    <dsp:sp modelId="{27830125-E72C-437F-8D62-ED6705FF2CB0}">
      <dsp:nvSpPr>
        <dsp:cNvPr id="0" name=""/>
        <dsp:cNvSpPr/>
      </dsp:nvSpPr>
      <dsp:spPr>
        <a:xfrm>
          <a:off x="0" y="2581141"/>
          <a:ext cx="533024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38207-1E68-4CD6-85B8-D1E0B66329BA}">
      <dsp:nvSpPr>
        <dsp:cNvPr id="0" name=""/>
        <dsp:cNvSpPr/>
      </dsp:nvSpPr>
      <dsp:spPr>
        <a:xfrm>
          <a:off x="266512" y="2389261"/>
          <a:ext cx="3731173" cy="383760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029" tIns="0" rIns="1410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 USER REVIEWS AND RATINGS</a:t>
          </a:r>
        </a:p>
      </dsp:txBody>
      <dsp:txXfrm>
        <a:off x="285246" y="2407995"/>
        <a:ext cx="3693705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63089-9490-42BC-8398-4675E61AEF2A}">
      <dsp:nvSpPr>
        <dsp:cNvPr id="0" name=""/>
        <dsp:cNvSpPr/>
      </dsp:nvSpPr>
      <dsp:spPr>
        <a:xfrm>
          <a:off x="3612187" y="1033"/>
          <a:ext cx="1143842" cy="8502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SEARCH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AND COMPARISON</a:t>
          </a:r>
        </a:p>
      </dsp:txBody>
      <dsp:txXfrm>
        <a:off x="3779699" y="125543"/>
        <a:ext cx="808818" cy="601186"/>
      </dsp:txXfrm>
    </dsp:sp>
    <dsp:sp modelId="{33E3A7BA-8850-4865-86DD-238AC4A5CDC3}">
      <dsp:nvSpPr>
        <dsp:cNvPr id="0" name=""/>
        <dsp:cNvSpPr/>
      </dsp:nvSpPr>
      <dsp:spPr>
        <a:xfrm rot="2160000">
          <a:off x="4629283" y="660799"/>
          <a:ext cx="150565" cy="2869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4633596" y="704913"/>
        <a:ext cx="105396" cy="172166"/>
      </dsp:txXfrm>
    </dsp:sp>
    <dsp:sp modelId="{3E3E3FDD-76C7-4313-BC07-681B3D2A5FD6}">
      <dsp:nvSpPr>
        <dsp:cNvPr id="0" name=""/>
        <dsp:cNvSpPr/>
      </dsp:nvSpPr>
      <dsp:spPr>
        <a:xfrm>
          <a:off x="4684019" y="751406"/>
          <a:ext cx="1065776" cy="8502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PRECONDITION (REQUIREMENT ADDED)</a:t>
          </a:r>
        </a:p>
      </dsp:txBody>
      <dsp:txXfrm>
        <a:off x="4840098" y="875916"/>
        <a:ext cx="753618" cy="601186"/>
      </dsp:txXfrm>
    </dsp:sp>
    <dsp:sp modelId="{29DBA65F-6154-4FEB-AE8B-C4B9419C0636}">
      <dsp:nvSpPr>
        <dsp:cNvPr id="0" name=""/>
        <dsp:cNvSpPr/>
      </dsp:nvSpPr>
      <dsp:spPr>
        <a:xfrm rot="6480000">
          <a:off x="4913187" y="1633566"/>
          <a:ext cx="217192" cy="2869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 rot="10800000">
        <a:off x="4955833" y="1659971"/>
        <a:ext cx="152034" cy="172166"/>
      </dsp:txXfrm>
    </dsp:sp>
    <dsp:sp modelId="{9D170642-DF4C-4324-AE7D-CC8814641BF5}">
      <dsp:nvSpPr>
        <dsp:cNvPr id="0" name=""/>
        <dsp:cNvSpPr/>
      </dsp:nvSpPr>
      <dsp:spPr>
        <a:xfrm>
          <a:off x="4258841" y="1965535"/>
          <a:ext cx="1127144" cy="8502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POST CONDITION (REQUIREMENT MET)</a:t>
          </a:r>
        </a:p>
      </dsp:txBody>
      <dsp:txXfrm>
        <a:off x="4423907" y="2090045"/>
        <a:ext cx="797012" cy="601186"/>
      </dsp:txXfrm>
    </dsp:sp>
    <dsp:sp modelId="{5FFDA259-5FD5-4F82-89B9-D3C9FEFCA568}">
      <dsp:nvSpPr>
        <dsp:cNvPr id="0" name=""/>
        <dsp:cNvSpPr/>
      </dsp:nvSpPr>
      <dsp:spPr>
        <a:xfrm rot="10800000">
          <a:off x="4120132" y="2247166"/>
          <a:ext cx="98021" cy="2869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 rot="10800000">
        <a:off x="4149538" y="2304555"/>
        <a:ext cx="68615" cy="172166"/>
      </dsp:txXfrm>
    </dsp:sp>
    <dsp:sp modelId="{88E1B1D6-33D7-432D-84AE-64AB375BDF24}">
      <dsp:nvSpPr>
        <dsp:cNvPr id="0" name=""/>
        <dsp:cNvSpPr/>
      </dsp:nvSpPr>
      <dsp:spPr>
        <a:xfrm>
          <a:off x="3017709" y="1965535"/>
          <a:ext cx="1056186" cy="8502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REFINING PATH</a:t>
          </a:r>
        </a:p>
      </dsp:txBody>
      <dsp:txXfrm>
        <a:off x="3172384" y="2090045"/>
        <a:ext cx="746836" cy="601186"/>
      </dsp:txXfrm>
    </dsp:sp>
    <dsp:sp modelId="{1F804419-FC3E-4A16-921F-223D7250AD50}">
      <dsp:nvSpPr>
        <dsp:cNvPr id="0" name=""/>
        <dsp:cNvSpPr/>
      </dsp:nvSpPr>
      <dsp:spPr>
        <a:xfrm rot="15120000">
          <a:off x="3241600" y="1646252"/>
          <a:ext cx="217906" cy="2869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 rot="10800000">
        <a:off x="3284387" y="1734727"/>
        <a:ext cx="152534" cy="172166"/>
      </dsp:txXfrm>
    </dsp:sp>
    <dsp:sp modelId="{5D849B9E-45B7-482F-9160-B94DAE46351B}">
      <dsp:nvSpPr>
        <dsp:cNvPr id="0" name=""/>
        <dsp:cNvSpPr/>
      </dsp:nvSpPr>
      <dsp:spPr>
        <a:xfrm>
          <a:off x="2611418" y="751406"/>
          <a:ext cx="1079779" cy="8502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ASSUMPTION FOR UPTO DATE DATA</a:t>
          </a:r>
        </a:p>
      </dsp:txBody>
      <dsp:txXfrm>
        <a:off x="2769548" y="875916"/>
        <a:ext cx="763519" cy="601186"/>
      </dsp:txXfrm>
    </dsp:sp>
    <dsp:sp modelId="{5DD0FC6E-D3E0-478B-BE5C-4CDDBBED2769}">
      <dsp:nvSpPr>
        <dsp:cNvPr id="0" name=""/>
        <dsp:cNvSpPr/>
      </dsp:nvSpPr>
      <dsp:spPr>
        <a:xfrm rot="19440000">
          <a:off x="3583834" y="664759"/>
          <a:ext cx="148728" cy="2869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3588095" y="735261"/>
        <a:ext cx="104110" cy="172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7262" y="1947926"/>
            <a:ext cx="2134235" cy="4445"/>
          </a:xfrm>
          <a:custGeom>
            <a:avLst/>
            <a:gdLst/>
            <a:ahLst/>
            <a:cxnLst/>
            <a:rect l="l" t="t" r="r" b="b"/>
            <a:pathLst>
              <a:path w="2134235" h="4444">
                <a:moveTo>
                  <a:pt x="0" y="0"/>
                </a:moveTo>
                <a:lnTo>
                  <a:pt x="2133663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15600" y="1095375"/>
            <a:ext cx="1676400" cy="2228850"/>
          </a:xfrm>
          <a:custGeom>
            <a:avLst/>
            <a:gdLst/>
            <a:ahLst/>
            <a:cxnLst/>
            <a:rect l="l" t="t" r="r" b="b"/>
            <a:pathLst>
              <a:path w="1676400" h="2228850">
                <a:moveTo>
                  <a:pt x="559434" y="0"/>
                </a:moveTo>
                <a:lnTo>
                  <a:pt x="0" y="557657"/>
                </a:lnTo>
                <a:lnTo>
                  <a:pt x="1676400" y="2228850"/>
                </a:lnTo>
                <a:lnTo>
                  <a:pt x="1676400" y="1113536"/>
                </a:lnTo>
                <a:lnTo>
                  <a:pt x="559434" y="0"/>
                </a:lnTo>
                <a:close/>
              </a:path>
            </a:pathLst>
          </a:custGeom>
          <a:solidFill>
            <a:srgbClr val="4494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07039" y="889"/>
            <a:ext cx="1085215" cy="1085215"/>
          </a:xfrm>
          <a:custGeom>
            <a:avLst/>
            <a:gdLst/>
            <a:ahLst/>
            <a:cxnLst/>
            <a:rect l="l" t="t" r="r" b="b"/>
            <a:pathLst>
              <a:path w="1085215" h="1085215">
                <a:moveTo>
                  <a:pt x="1084960" y="0"/>
                </a:moveTo>
                <a:lnTo>
                  <a:pt x="0" y="0"/>
                </a:lnTo>
                <a:lnTo>
                  <a:pt x="1084960" y="1084960"/>
                </a:lnTo>
                <a:lnTo>
                  <a:pt x="1084960" y="0"/>
                </a:lnTo>
                <a:close/>
              </a:path>
            </a:pathLst>
          </a:custGeom>
          <a:solidFill>
            <a:srgbClr val="7BA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67775" y="889"/>
            <a:ext cx="2181225" cy="1094740"/>
          </a:xfrm>
          <a:custGeom>
            <a:avLst/>
            <a:gdLst/>
            <a:ahLst/>
            <a:cxnLst/>
            <a:rect l="l" t="t" r="r" b="b"/>
            <a:pathLst>
              <a:path w="2181225" h="1094740">
                <a:moveTo>
                  <a:pt x="2181225" y="0"/>
                </a:moveTo>
                <a:lnTo>
                  <a:pt x="0" y="0"/>
                </a:lnTo>
                <a:lnTo>
                  <a:pt x="1090168" y="1094485"/>
                </a:lnTo>
                <a:lnTo>
                  <a:pt x="2181225" y="0"/>
                </a:lnTo>
                <a:close/>
              </a:path>
            </a:pathLst>
          </a:custGeom>
          <a:solidFill>
            <a:srgbClr val="F8D3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72459" y="222885"/>
            <a:ext cx="5847080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4225" y="2004377"/>
            <a:ext cx="10623549" cy="415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2.jpe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8028305" cy="6094730"/>
            <a:chOff x="0" y="762000"/>
            <a:chExt cx="8028305" cy="6094730"/>
          </a:xfrm>
        </p:grpSpPr>
        <p:sp>
          <p:nvSpPr>
            <p:cNvPr id="3" name="object 3"/>
            <p:cNvSpPr/>
            <p:nvPr/>
          </p:nvSpPr>
          <p:spPr>
            <a:xfrm>
              <a:off x="0" y="762000"/>
              <a:ext cx="3076575" cy="4095750"/>
            </a:xfrm>
            <a:custGeom>
              <a:avLst/>
              <a:gdLst/>
              <a:ahLst/>
              <a:cxnLst/>
              <a:rect l="l" t="t" r="r" b="b"/>
              <a:pathLst>
                <a:path w="3076575" h="4095750">
                  <a:moveTo>
                    <a:pt x="0" y="0"/>
                  </a:moveTo>
                  <a:lnTo>
                    <a:pt x="0" y="2049652"/>
                  </a:lnTo>
                  <a:lnTo>
                    <a:pt x="2049907" y="4095750"/>
                  </a:lnTo>
                  <a:lnTo>
                    <a:pt x="3076575" y="3070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57750"/>
              <a:ext cx="1998980" cy="1998980"/>
            </a:xfrm>
            <a:custGeom>
              <a:avLst/>
              <a:gdLst/>
              <a:ahLst/>
              <a:cxnLst/>
              <a:rect l="l" t="t" r="r" b="b"/>
              <a:pathLst>
                <a:path w="1998980" h="1998979">
                  <a:moveTo>
                    <a:pt x="0" y="0"/>
                  </a:moveTo>
                  <a:lnTo>
                    <a:pt x="0" y="1998528"/>
                  </a:lnTo>
                  <a:lnTo>
                    <a:pt x="1998472" y="1998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5500" y="4857750"/>
              <a:ext cx="4000500" cy="1998980"/>
            </a:xfrm>
            <a:custGeom>
              <a:avLst/>
              <a:gdLst/>
              <a:ahLst/>
              <a:cxnLst/>
              <a:rect l="l" t="t" r="r" b="b"/>
              <a:pathLst>
                <a:path w="4000500" h="1998979">
                  <a:moveTo>
                    <a:pt x="2001139" y="0"/>
                  </a:moveTo>
                  <a:lnTo>
                    <a:pt x="0" y="1998533"/>
                  </a:lnTo>
                  <a:lnTo>
                    <a:pt x="4000500" y="1998533"/>
                  </a:lnTo>
                  <a:lnTo>
                    <a:pt x="2001139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3651" y="5786437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5">
                  <a:moveTo>
                    <a:pt x="0" y="0"/>
                  </a:moveTo>
                  <a:lnTo>
                    <a:pt x="2133600" y="3987"/>
                  </a:lnTo>
                </a:path>
              </a:pathLst>
            </a:custGeom>
            <a:ln w="101600">
              <a:solidFill>
                <a:srgbClr val="7BA6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5205" y="0"/>
            <a:ext cx="5890895" cy="17055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032510" marR="5080" indent="-1019810">
              <a:lnSpc>
                <a:spcPts val="4280"/>
              </a:lnSpc>
              <a:spcBef>
                <a:spcPts val="280"/>
              </a:spcBef>
            </a:pPr>
            <a:r>
              <a:rPr sz="3600" spc="-430" dirty="0"/>
              <a:t>B</a:t>
            </a:r>
            <a:r>
              <a:rPr sz="3600" spc="-210" dirty="0"/>
              <a:t>a</a:t>
            </a:r>
            <a:r>
              <a:rPr sz="3600" spc="-200" dirty="0"/>
              <a:t>s</a:t>
            </a:r>
            <a:r>
              <a:rPr sz="3600" spc="-105" dirty="0"/>
              <a:t>i</a:t>
            </a:r>
            <a:r>
              <a:rPr sz="3600" spc="-325" dirty="0"/>
              <a:t>c</a:t>
            </a:r>
            <a:r>
              <a:rPr sz="3600" spc="-130" dirty="0"/>
              <a:t> </a:t>
            </a:r>
            <a:r>
              <a:rPr sz="3600" spc="-280" dirty="0"/>
              <a:t>D</a:t>
            </a:r>
            <a:r>
              <a:rPr sz="3600" spc="-135" dirty="0"/>
              <a:t>e</a:t>
            </a:r>
            <a:r>
              <a:rPr sz="3600" spc="-80" dirty="0"/>
              <a:t>t</a:t>
            </a:r>
            <a:r>
              <a:rPr sz="3600" spc="-114" dirty="0"/>
              <a:t>a</a:t>
            </a:r>
            <a:r>
              <a:rPr sz="3600" spc="-45" dirty="0"/>
              <a:t>i</a:t>
            </a:r>
            <a:r>
              <a:rPr sz="3600" spc="-105" dirty="0"/>
              <a:t>l</a:t>
            </a:r>
            <a:r>
              <a:rPr sz="3600" spc="-370" dirty="0"/>
              <a:t>s</a:t>
            </a:r>
            <a:r>
              <a:rPr sz="3600" spc="-90" dirty="0"/>
              <a:t> </a:t>
            </a:r>
            <a:r>
              <a:rPr sz="3600" spc="-330" dirty="0"/>
              <a:t>o</a:t>
            </a:r>
            <a:r>
              <a:rPr sz="3600" spc="-60" dirty="0"/>
              <a:t>f</a:t>
            </a:r>
            <a:r>
              <a:rPr sz="3600" spc="-45" dirty="0"/>
              <a:t> </a:t>
            </a:r>
            <a:r>
              <a:rPr sz="3600" spc="-80" dirty="0"/>
              <a:t>t</a:t>
            </a:r>
            <a:r>
              <a:rPr sz="3600" spc="-180" dirty="0"/>
              <a:t>he</a:t>
            </a:r>
            <a:r>
              <a:rPr sz="3600" spc="-120" dirty="0"/>
              <a:t> </a:t>
            </a:r>
            <a:r>
              <a:rPr sz="3600" spc="-480" dirty="0"/>
              <a:t>T</a:t>
            </a:r>
            <a:r>
              <a:rPr sz="3600" spc="-135" dirty="0"/>
              <a:t>e</a:t>
            </a:r>
            <a:r>
              <a:rPr sz="3600" spc="-60" dirty="0"/>
              <a:t>am</a:t>
            </a:r>
            <a:r>
              <a:rPr sz="3600" spc="-20" dirty="0"/>
              <a:t> </a:t>
            </a:r>
            <a:r>
              <a:rPr sz="3600" spc="-150" dirty="0"/>
              <a:t>and  </a:t>
            </a:r>
            <a:r>
              <a:rPr sz="3600" spc="-235" dirty="0"/>
              <a:t>P</a:t>
            </a:r>
            <a:r>
              <a:rPr sz="3600" spc="-195" dirty="0"/>
              <a:t>r</a:t>
            </a:r>
            <a:r>
              <a:rPr sz="3600" spc="-330" dirty="0"/>
              <a:t>o</a:t>
            </a:r>
            <a:r>
              <a:rPr sz="3600" spc="-260" dirty="0"/>
              <a:t>b</a:t>
            </a:r>
            <a:r>
              <a:rPr sz="3600" spc="-100" dirty="0"/>
              <a:t>l</a:t>
            </a:r>
            <a:r>
              <a:rPr sz="3600" spc="-130" dirty="0"/>
              <a:t>e</a:t>
            </a:r>
            <a:r>
              <a:rPr sz="3600" spc="-65" dirty="0"/>
              <a:t>m</a:t>
            </a:r>
            <a:r>
              <a:rPr sz="3600" spc="-165" dirty="0"/>
              <a:t> </a:t>
            </a:r>
            <a:r>
              <a:rPr sz="3600" spc="-380" dirty="0"/>
              <a:t>S</a:t>
            </a:r>
            <a:r>
              <a:rPr sz="3600" spc="-75" dirty="0"/>
              <a:t>t</a:t>
            </a:r>
            <a:r>
              <a:rPr sz="3600" spc="-60" dirty="0"/>
              <a:t>a</a:t>
            </a:r>
            <a:r>
              <a:rPr sz="3600" spc="-70" dirty="0"/>
              <a:t>t</a:t>
            </a:r>
            <a:r>
              <a:rPr sz="3600" spc="-130" dirty="0"/>
              <a:t>e</a:t>
            </a:r>
            <a:r>
              <a:rPr sz="3600" spc="-55" dirty="0"/>
              <a:t>m</a:t>
            </a:r>
            <a:r>
              <a:rPr sz="3600" spc="-130" dirty="0"/>
              <a:t>e</a:t>
            </a:r>
            <a:r>
              <a:rPr sz="3600" spc="-145" dirty="0"/>
              <a:t>nt</a:t>
            </a:r>
            <a:endParaRPr sz="3600" dirty="0"/>
          </a:p>
          <a:p>
            <a:pPr marL="39370">
              <a:lnSpc>
                <a:spcPct val="100000"/>
              </a:lnSpc>
              <a:spcBef>
                <a:spcPts val="114"/>
              </a:spcBef>
            </a:pPr>
            <a:r>
              <a:rPr sz="1800" spc="-80" dirty="0">
                <a:solidFill>
                  <a:srgbClr val="7BA654"/>
                </a:solidFill>
              </a:rPr>
              <a:t>M</a:t>
            </a:r>
            <a:r>
              <a:rPr sz="1800" spc="-55" dirty="0">
                <a:solidFill>
                  <a:srgbClr val="7BA654"/>
                </a:solidFill>
              </a:rPr>
              <a:t>i</a:t>
            </a:r>
            <a:r>
              <a:rPr sz="1800" spc="-130" dirty="0">
                <a:solidFill>
                  <a:srgbClr val="7BA654"/>
                </a:solidFill>
              </a:rPr>
              <a:t>n</a:t>
            </a:r>
            <a:r>
              <a:rPr sz="1800" spc="-55" dirty="0">
                <a:solidFill>
                  <a:srgbClr val="7BA654"/>
                </a:solidFill>
              </a:rPr>
              <a:t>i</a:t>
            </a:r>
            <a:r>
              <a:rPr sz="1800" spc="-180" dirty="0">
                <a:solidFill>
                  <a:srgbClr val="7BA654"/>
                </a:solidFill>
              </a:rPr>
              <a:t>s</a:t>
            </a:r>
            <a:r>
              <a:rPr sz="1800" spc="-5" dirty="0">
                <a:solidFill>
                  <a:srgbClr val="7BA654"/>
                </a:solidFill>
              </a:rPr>
              <a:t>t</a:t>
            </a:r>
            <a:r>
              <a:rPr sz="1800" spc="-130" dirty="0">
                <a:solidFill>
                  <a:srgbClr val="7BA654"/>
                </a:solidFill>
              </a:rPr>
              <a:t>r</a:t>
            </a:r>
            <a:r>
              <a:rPr sz="1800" spc="-160" dirty="0">
                <a:solidFill>
                  <a:srgbClr val="7BA654"/>
                </a:solidFill>
              </a:rPr>
              <a:t>y</a:t>
            </a:r>
            <a:r>
              <a:rPr sz="1800" spc="320" dirty="0">
                <a:solidFill>
                  <a:srgbClr val="7BA654"/>
                </a:solidFill>
              </a:rPr>
              <a:t>/</a:t>
            </a:r>
            <a:r>
              <a:rPr sz="1800" spc="-285" dirty="0">
                <a:solidFill>
                  <a:srgbClr val="7BA654"/>
                </a:solidFill>
              </a:rPr>
              <a:t>O</a:t>
            </a:r>
            <a:r>
              <a:rPr sz="1800" spc="-105" dirty="0">
                <a:solidFill>
                  <a:srgbClr val="7BA654"/>
                </a:solidFill>
              </a:rPr>
              <a:t>r</a:t>
            </a:r>
            <a:r>
              <a:rPr sz="1800" spc="-200" dirty="0">
                <a:solidFill>
                  <a:srgbClr val="7BA654"/>
                </a:solidFill>
              </a:rPr>
              <a:t>g</a:t>
            </a:r>
            <a:r>
              <a:rPr sz="1800" spc="-70" dirty="0">
                <a:solidFill>
                  <a:srgbClr val="7BA654"/>
                </a:solidFill>
              </a:rPr>
              <a:t>ani</a:t>
            </a:r>
            <a:r>
              <a:rPr sz="1800" spc="-80" dirty="0">
                <a:solidFill>
                  <a:srgbClr val="7BA654"/>
                </a:solidFill>
              </a:rPr>
              <a:t>za</a:t>
            </a:r>
            <a:r>
              <a:rPr sz="1800" spc="-40" dirty="0">
                <a:solidFill>
                  <a:srgbClr val="7BA654"/>
                </a:solidFill>
              </a:rPr>
              <a:t>t</a:t>
            </a:r>
            <a:r>
              <a:rPr sz="1800" spc="-55" dirty="0">
                <a:solidFill>
                  <a:srgbClr val="7BA654"/>
                </a:solidFill>
              </a:rPr>
              <a:t>i</a:t>
            </a:r>
            <a:r>
              <a:rPr sz="1800" spc="-130" dirty="0">
                <a:solidFill>
                  <a:srgbClr val="7BA654"/>
                </a:solidFill>
              </a:rPr>
              <a:t>o</a:t>
            </a:r>
            <a:r>
              <a:rPr sz="1800" spc="-125" dirty="0">
                <a:solidFill>
                  <a:srgbClr val="7BA654"/>
                </a:solidFill>
              </a:rPr>
              <a:t>n</a:t>
            </a:r>
            <a:r>
              <a:rPr sz="1800" spc="-130" dirty="0">
                <a:solidFill>
                  <a:srgbClr val="7BA654"/>
                </a:solidFill>
              </a:rPr>
              <a:t> </a:t>
            </a:r>
            <a:r>
              <a:rPr sz="1800" spc="-105" dirty="0">
                <a:solidFill>
                  <a:srgbClr val="7BA654"/>
                </a:solidFill>
              </a:rPr>
              <a:t>N</a:t>
            </a:r>
            <a:r>
              <a:rPr sz="1800" spc="-25" dirty="0">
                <a:solidFill>
                  <a:srgbClr val="7BA654"/>
                </a:solidFill>
              </a:rPr>
              <a:t>a</a:t>
            </a:r>
            <a:r>
              <a:rPr sz="1800" spc="-35" dirty="0">
                <a:solidFill>
                  <a:srgbClr val="7BA654"/>
                </a:solidFill>
              </a:rPr>
              <a:t>m</a:t>
            </a:r>
            <a:r>
              <a:rPr sz="1800" spc="-60" dirty="0">
                <a:solidFill>
                  <a:srgbClr val="7BA654"/>
                </a:solidFill>
              </a:rPr>
              <a:t>e</a:t>
            </a:r>
            <a:r>
              <a:rPr sz="1800" spc="-25" dirty="0">
                <a:solidFill>
                  <a:srgbClr val="7BA654"/>
                </a:solidFill>
              </a:rPr>
              <a:t> </a:t>
            </a:r>
            <a:r>
              <a:rPr sz="1800" spc="-170" dirty="0">
                <a:solidFill>
                  <a:srgbClr val="7BA654"/>
                </a:solidFill>
              </a:rPr>
              <a:t>:</a:t>
            </a:r>
            <a:r>
              <a:rPr sz="1800" dirty="0">
                <a:solidFill>
                  <a:srgbClr val="7BA654"/>
                </a:solidFill>
              </a:rPr>
              <a:t> </a:t>
            </a:r>
            <a:r>
              <a:rPr sz="1800" spc="-130" dirty="0">
                <a:solidFill>
                  <a:srgbClr val="7BA654"/>
                </a:solidFill>
              </a:rPr>
              <a:t> </a:t>
            </a:r>
            <a:r>
              <a:rPr sz="1800" spc="-80" dirty="0"/>
              <a:t>M</a:t>
            </a:r>
            <a:r>
              <a:rPr sz="1800" spc="-55" dirty="0"/>
              <a:t>i</a:t>
            </a:r>
            <a:r>
              <a:rPr sz="1800" spc="-130" dirty="0"/>
              <a:t>n</a:t>
            </a:r>
            <a:r>
              <a:rPr sz="1800" spc="-55" dirty="0"/>
              <a:t>i</a:t>
            </a:r>
            <a:r>
              <a:rPr sz="1800" spc="-180" dirty="0"/>
              <a:t>s</a:t>
            </a:r>
            <a:r>
              <a:rPr sz="1800" spc="-5" dirty="0"/>
              <a:t>t</a:t>
            </a:r>
            <a:r>
              <a:rPr sz="1800" spc="-155" dirty="0"/>
              <a:t>ry</a:t>
            </a:r>
            <a:r>
              <a:rPr lang="en-IN" sz="1800" spc="-155" dirty="0"/>
              <a:t> </a:t>
            </a:r>
            <a:r>
              <a:rPr lang="en-IN" sz="1800" spc="-145" dirty="0"/>
              <a:t>of  Commerce and Industries</a:t>
            </a:r>
            <a:endParaRPr sz="1800" dirty="0"/>
          </a:p>
        </p:txBody>
      </p:sp>
      <p:sp>
        <p:nvSpPr>
          <p:cNvPr id="8" name="object 8"/>
          <p:cNvSpPr txBox="1"/>
          <p:nvPr/>
        </p:nvSpPr>
        <p:spPr>
          <a:xfrm>
            <a:off x="5585205" y="1752600"/>
            <a:ext cx="5843270" cy="4835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solidFill>
                  <a:srgbClr val="7BA654"/>
                </a:solidFill>
                <a:latin typeface="Arial"/>
                <a:cs typeface="Arial"/>
              </a:rPr>
              <a:t>P</a:t>
            </a:r>
            <a:r>
              <a:rPr sz="1800" b="1" spc="-17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60" dirty="0">
                <a:solidFill>
                  <a:srgbClr val="7BA654"/>
                </a:solidFill>
                <a:latin typeface="Arial"/>
                <a:cs typeface="Arial"/>
              </a:rPr>
              <a:t>C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d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S</a:t>
            </a:r>
            <a:r>
              <a:rPr sz="1800" b="1" spc="-50" dirty="0">
                <a:latin typeface="Arial"/>
                <a:cs typeface="Arial"/>
              </a:rPr>
              <a:t>I</a:t>
            </a:r>
            <a:r>
              <a:rPr sz="1800" b="1" spc="-180" dirty="0">
                <a:latin typeface="Arial"/>
                <a:cs typeface="Arial"/>
              </a:rPr>
              <a:t>H</a:t>
            </a:r>
            <a:r>
              <a:rPr sz="1800" b="1" spc="45" dirty="0">
                <a:latin typeface="Arial"/>
                <a:cs typeface="Arial"/>
              </a:rPr>
              <a:t>13</a:t>
            </a:r>
            <a:r>
              <a:rPr lang="en-IN" sz="1800" b="1" spc="45" dirty="0">
                <a:latin typeface="Arial"/>
                <a:cs typeface="Arial"/>
              </a:rPr>
              <a:t>60</a:t>
            </a:r>
            <a:endParaRPr sz="1800" dirty="0">
              <a:latin typeface="Arial"/>
              <a:cs typeface="Arial"/>
            </a:endParaRPr>
          </a:p>
          <a:p>
            <a:pPr marL="12700" marR="678180">
              <a:lnSpc>
                <a:spcPct val="225999"/>
              </a:lnSpc>
            </a:pP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Problem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Statement</a:t>
            </a:r>
            <a:r>
              <a:rPr sz="1800" b="1" spc="-18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Title</a:t>
            </a:r>
            <a:r>
              <a:rPr lang="en-IN" sz="1800" b="1" spc="-90" dirty="0">
                <a:solidFill>
                  <a:srgbClr val="7BA654"/>
                </a:solidFill>
                <a:latin typeface="Arial"/>
                <a:cs typeface="Arial"/>
              </a:rPr>
              <a:t>: </a:t>
            </a:r>
            <a:r>
              <a:rPr lang="en-IN" sz="1800" b="1" spc="-90" dirty="0">
                <a:latin typeface="Arial"/>
                <a:cs typeface="Arial"/>
              </a:rPr>
              <a:t>Price Comparison of GeM       </a:t>
            </a:r>
            <a:r>
              <a:rPr lang="en-IN" b="1" spc="-90" dirty="0">
                <a:latin typeface="Arial"/>
                <a:cs typeface="Arial"/>
              </a:rPr>
              <a:t>Product with other e-marketplaces</a:t>
            </a:r>
            <a:endParaRPr lang="en-IN" b="1" spc="-490" dirty="0">
              <a:latin typeface="Arial"/>
              <a:cs typeface="Arial"/>
            </a:endParaRPr>
          </a:p>
          <a:p>
            <a:pPr marL="12700" marR="678180">
              <a:lnSpc>
                <a:spcPct val="225999"/>
              </a:lnSpc>
            </a:pPr>
            <a:r>
              <a:rPr sz="1800" b="1" spc="-204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am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25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me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S</a:t>
            </a:r>
            <a:r>
              <a:rPr sz="1800" b="1" spc="-130" dirty="0">
                <a:latin typeface="Arial"/>
                <a:cs typeface="Arial"/>
              </a:rPr>
              <a:t>o</a:t>
            </a:r>
            <a:r>
              <a:rPr sz="1800" b="1" spc="-55" dirty="0">
                <a:latin typeface="Arial"/>
                <a:cs typeface="Arial"/>
              </a:rPr>
              <a:t>l</a:t>
            </a:r>
            <a:r>
              <a:rPr sz="1800" b="1" spc="-95" dirty="0">
                <a:latin typeface="Arial"/>
                <a:cs typeface="Arial"/>
              </a:rPr>
              <a:t>u</a:t>
            </a:r>
            <a:r>
              <a:rPr sz="1800" b="1" spc="-35" dirty="0">
                <a:latin typeface="Arial"/>
                <a:cs typeface="Arial"/>
              </a:rPr>
              <a:t>t</a:t>
            </a:r>
            <a:r>
              <a:rPr lang="en-US" b="1" spc="-55" dirty="0">
                <a:latin typeface="Arial"/>
                <a:cs typeface="Arial"/>
              </a:rPr>
              <a:t>ion@Makers</a:t>
            </a:r>
            <a:endParaRPr sz="1800" dirty="0">
              <a:latin typeface="Arial"/>
              <a:cs typeface="Arial"/>
            </a:endParaRPr>
          </a:p>
          <a:p>
            <a:pPr marL="12700" marR="1890395">
              <a:lnSpc>
                <a:spcPct val="225999"/>
              </a:lnSpc>
            </a:pPr>
            <a:r>
              <a:rPr sz="1800" b="1" spc="-204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am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L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75" dirty="0">
                <a:solidFill>
                  <a:srgbClr val="7BA654"/>
                </a:solidFill>
                <a:latin typeface="Arial"/>
                <a:cs typeface="Arial"/>
              </a:rPr>
              <a:t>ad</a:t>
            </a:r>
            <a:r>
              <a:rPr sz="1800" b="1" spc="-4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12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25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me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latin typeface="Arial"/>
                <a:cs typeface="Arial"/>
              </a:rPr>
              <a:t>K</a:t>
            </a:r>
            <a:r>
              <a:rPr sz="1800" b="1" spc="-70" dirty="0">
                <a:latin typeface="Arial"/>
                <a:cs typeface="Arial"/>
              </a:rPr>
              <a:t>ani</a:t>
            </a:r>
            <a:r>
              <a:rPr sz="1800" b="1" spc="-180" dirty="0">
                <a:latin typeface="Arial"/>
                <a:cs typeface="Arial"/>
              </a:rPr>
              <a:t>s</a:t>
            </a:r>
            <a:r>
              <a:rPr sz="1800" b="1" spc="-90" dirty="0">
                <a:latin typeface="Arial"/>
                <a:cs typeface="Arial"/>
              </a:rPr>
              <a:t>h</a:t>
            </a:r>
            <a:r>
              <a:rPr sz="1800" b="1" spc="-70" dirty="0">
                <a:latin typeface="Arial"/>
                <a:cs typeface="Arial"/>
              </a:rPr>
              <a:t>k</a:t>
            </a:r>
            <a:r>
              <a:rPr sz="1800" b="1" spc="-3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i</a:t>
            </a:r>
            <a:r>
              <a:rPr sz="1800" b="1" spc="-145" dirty="0">
                <a:latin typeface="Arial"/>
                <a:cs typeface="Arial"/>
              </a:rPr>
              <a:t>n</a:t>
            </a:r>
            <a:r>
              <a:rPr sz="1800" b="1" spc="-185" dirty="0">
                <a:latin typeface="Arial"/>
                <a:cs typeface="Arial"/>
              </a:rPr>
              <a:t>g</a:t>
            </a:r>
            <a:r>
              <a:rPr sz="1800" b="1" spc="-70" dirty="0">
                <a:latin typeface="Arial"/>
                <a:cs typeface="Arial"/>
              </a:rPr>
              <a:t>hal.  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ns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ti</a:t>
            </a:r>
            <a:r>
              <a:rPr sz="1800" b="1" spc="-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u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54" dirty="0">
                <a:solidFill>
                  <a:srgbClr val="7BA654"/>
                </a:solidFill>
                <a:latin typeface="Arial"/>
                <a:cs typeface="Arial"/>
              </a:rPr>
              <a:t>C</a:t>
            </a:r>
            <a:r>
              <a:rPr sz="1800"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de (</a:t>
            </a:r>
            <a:r>
              <a:rPr sz="1800" b="1" spc="-240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160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180" dirty="0">
                <a:solidFill>
                  <a:srgbClr val="7BA654"/>
                </a:solidFill>
                <a:latin typeface="Arial"/>
                <a:cs typeface="Arial"/>
              </a:rPr>
              <a:t>H</a:t>
            </a:r>
            <a:r>
              <a:rPr sz="1800" b="1" spc="-229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25" dirty="0">
                <a:solidFill>
                  <a:srgbClr val="7BA654"/>
                </a:solidFill>
                <a:latin typeface="Arial"/>
                <a:cs typeface="Arial"/>
              </a:rPr>
              <a:t>)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1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54" dirty="0">
                <a:latin typeface="Arial"/>
                <a:cs typeface="Arial"/>
              </a:rPr>
              <a:t>C</a:t>
            </a:r>
            <a:r>
              <a:rPr sz="1800" b="1" spc="-155" dirty="0">
                <a:latin typeface="Arial"/>
                <a:cs typeface="Arial"/>
              </a:rPr>
              <a:t>-</a:t>
            </a:r>
            <a:r>
              <a:rPr sz="1800" b="1" spc="45" dirty="0">
                <a:latin typeface="Arial"/>
                <a:cs typeface="Arial"/>
              </a:rPr>
              <a:t>46141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70" dirty="0">
                <a:solidFill>
                  <a:srgbClr val="7BA654"/>
                </a:solidFill>
                <a:latin typeface="Arial"/>
                <a:cs typeface="Arial"/>
              </a:rPr>
              <a:t>Institute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rgbClr val="7BA654"/>
                </a:solidFill>
                <a:latin typeface="Arial"/>
                <a:cs typeface="Arial"/>
              </a:rPr>
              <a:t>Name: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10" dirty="0">
                <a:latin typeface="Arial"/>
                <a:cs typeface="Arial"/>
              </a:rPr>
              <a:t>ABES</a:t>
            </a:r>
            <a:r>
              <a:rPr sz="1800" b="1" spc="360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Institute</a:t>
            </a:r>
            <a:r>
              <a:rPr sz="1800" b="1" spc="370" dirty="0">
                <a:latin typeface="Arial"/>
                <a:cs typeface="Arial"/>
              </a:rPr>
              <a:t> </a:t>
            </a:r>
            <a:r>
              <a:rPr sz="1800" b="1" spc="-80" dirty="0">
                <a:latin typeface="Arial"/>
                <a:cs typeface="Arial"/>
              </a:rPr>
              <a:t>of</a:t>
            </a:r>
            <a:r>
              <a:rPr sz="1800" b="1" spc="370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Technology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Ghaziabad.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204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h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25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me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S</a:t>
            </a:r>
            <a:r>
              <a:rPr sz="1800" b="1" spc="-30" dirty="0">
                <a:latin typeface="Arial"/>
                <a:cs typeface="Arial"/>
              </a:rPr>
              <a:t>m</a:t>
            </a:r>
            <a:r>
              <a:rPr sz="1800" b="1" spc="-50" dirty="0">
                <a:latin typeface="Arial"/>
                <a:cs typeface="Arial"/>
              </a:rPr>
              <a:t>art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spc="-254" dirty="0">
                <a:latin typeface="Arial"/>
                <a:cs typeface="Arial"/>
              </a:rPr>
              <a:t>A</a:t>
            </a:r>
            <a:r>
              <a:rPr sz="1800" b="1" spc="-95" dirty="0">
                <a:latin typeface="Arial"/>
                <a:cs typeface="Arial"/>
              </a:rPr>
              <a:t>u</a:t>
            </a:r>
            <a:r>
              <a:rPr sz="1800" b="1" spc="-35" dirty="0">
                <a:latin typeface="Arial"/>
                <a:cs typeface="Arial"/>
              </a:rPr>
              <a:t>t</a:t>
            </a:r>
            <a:r>
              <a:rPr sz="1800" b="1" spc="-130" dirty="0">
                <a:latin typeface="Arial"/>
                <a:cs typeface="Arial"/>
              </a:rPr>
              <a:t>o</a:t>
            </a:r>
            <a:r>
              <a:rPr sz="1800" b="1" spc="-30" dirty="0">
                <a:latin typeface="Arial"/>
                <a:cs typeface="Arial"/>
              </a:rPr>
              <a:t>ma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-55" dirty="0">
                <a:latin typeface="Arial"/>
                <a:cs typeface="Arial"/>
              </a:rPr>
              <a:t>i</a:t>
            </a:r>
            <a:r>
              <a:rPr sz="1800" b="1" spc="-130" dirty="0">
                <a:latin typeface="Arial"/>
                <a:cs typeface="Arial"/>
              </a:rPr>
              <a:t>o</a:t>
            </a:r>
            <a:r>
              <a:rPr sz="1800" b="1" spc="-125" dirty="0"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47650"/>
            <a:ext cx="3333750" cy="167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68276D-D7C7-8F50-8482-1395029D2A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4" t="2320" r="40910" b="59646"/>
          <a:stretch/>
        </p:blipFill>
        <p:spPr>
          <a:xfrm>
            <a:off x="3354087" y="2438400"/>
            <a:ext cx="1483326" cy="12508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" y="3895725"/>
            <a:ext cx="2961640" cy="2962275"/>
            <a:chOff x="833" y="3895725"/>
            <a:chExt cx="2961640" cy="2962275"/>
          </a:xfrm>
        </p:grpSpPr>
        <p:sp>
          <p:nvSpPr>
            <p:cNvPr id="3" name="object 3"/>
            <p:cNvSpPr/>
            <p:nvPr/>
          </p:nvSpPr>
          <p:spPr>
            <a:xfrm>
              <a:off x="971549" y="5372100"/>
              <a:ext cx="1990725" cy="1485900"/>
            </a:xfrm>
            <a:custGeom>
              <a:avLst/>
              <a:gdLst/>
              <a:ahLst/>
              <a:cxnLst/>
              <a:rect l="l" t="t" r="r" b="b"/>
              <a:pathLst>
                <a:path w="1990725" h="1485900">
                  <a:moveTo>
                    <a:pt x="498094" y="0"/>
                  </a:moveTo>
                  <a:lnTo>
                    <a:pt x="0" y="495858"/>
                  </a:lnTo>
                  <a:lnTo>
                    <a:pt x="994537" y="1485900"/>
                  </a:lnTo>
                  <a:lnTo>
                    <a:pt x="1990725" y="1485900"/>
                  </a:lnTo>
                  <a:lnTo>
                    <a:pt x="498094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6" y="5887288"/>
              <a:ext cx="970915" cy="970915"/>
            </a:xfrm>
            <a:custGeom>
              <a:avLst/>
              <a:gdLst/>
              <a:ahLst/>
              <a:cxnLst/>
              <a:rect l="l" t="t" r="r" b="b"/>
              <a:pathLst>
                <a:path w="970915" h="970915">
                  <a:moveTo>
                    <a:pt x="0" y="0"/>
                  </a:moveTo>
                  <a:lnTo>
                    <a:pt x="0" y="970711"/>
                  </a:lnTo>
                  <a:lnTo>
                    <a:pt x="970713" y="970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895725"/>
              <a:ext cx="970915" cy="1943100"/>
            </a:xfrm>
            <a:custGeom>
              <a:avLst/>
              <a:gdLst/>
              <a:ahLst/>
              <a:cxnLst/>
              <a:rect l="l" t="t" r="r" b="b"/>
              <a:pathLst>
                <a:path w="970915" h="1943100">
                  <a:moveTo>
                    <a:pt x="0" y="0"/>
                  </a:moveTo>
                  <a:lnTo>
                    <a:pt x="0" y="1943100"/>
                  </a:lnTo>
                  <a:lnTo>
                    <a:pt x="970716" y="97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C2CFA4E4-D0BC-D194-D3F1-83DD1B3A2442}"/>
              </a:ext>
            </a:extLst>
          </p:cNvPr>
          <p:cNvSpPr/>
          <p:nvPr/>
        </p:nvSpPr>
        <p:spPr>
          <a:xfrm>
            <a:off x="225234" y="6189386"/>
            <a:ext cx="11815996" cy="5637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object 6"/>
          <p:cNvGrpSpPr/>
          <p:nvPr/>
        </p:nvGrpSpPr>
        <p:grpSpPr>
          <a:xfrm>
            <a:off x="285750" y="781050"/>
            <a:ext cx="6953258" cy="5291156"/>
            <a:chOff x="285750" y="781050"/>
            <a:chExt cx="6943725" cy="5810250"/>
          </a:xfrm>
        </p:grpSpPr>
        <p:sp>
          <p:nvSpPr>
            <p:cNvPr id="7" name="object 7"/>
            <p:cNvSpPr/>
            <p:nvPr/>
          </p:nvSpPr>
          <p:spPr>
            <a:xfrm>
              <a:off x="957262" y="1947925"/>
              <a:ext cx="2134235" cy="4445"/>
            </a:xfrm>
            <a:custGeom>
              <a:avLst/>
              <a:gdLst/>
              <a:ahLst/>
              <a:cxnLst/>
              <a:rect l="l" t="t" r="r" b="b"/>
              <a:pathLst>
                <a:path w="2134235" h="4444">
                  <a:moveTo>
                    <a:pt x="0" y="0"/>
                  </a:moveTo>
                  <a:lnTo>
                    <a:pt x="2133663" y="3937"/>
                  </a:lnTo>
                </a:path>
              </a:pathLst>
            </a:custGeom>
            <a:ln w="101600">
              <a:solidFill>
                <a:srgbClr val="7BA6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0512" y="785812"/>
              <a:ext cx="6934200" cy="5800725"/>
            </a:xfrm>
            <a:custGeom>
              <a:avLst/>
              <a:gdLst/>
              <a:ahLst/>
              <a:cxnLst/>
              <a:rect l="l" t="t" r="r" b="b"/>
              <a:pathLst>
                <a:path w="6934200" h="5800725">
                  <a:moveTo>
                    <a:pt x="0" y="5800725"/>
                  </a:moveTo>
                  <a:lnTo>
                    <a:pt x="6934200" y="5800725"/>
                  </a:lnTo>
                  <a:lnTo>
                    <a:pt x="6934200" y="0"/>
                  </a:lnTo>
                  <a:lnTo>
                    <a:pt x="0" y="0"/>
                  </a:lnTo>
                  <a:lnTo>
                    <a:pt x="0" y="5800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3050" y="1524"/>
            <a:ext cx="49307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0" dirty="0"/>
              <a:t>I</a:t>
            </a:r>
            <a:r>
              <a:rPr sz="3950" spc="-195" dirty="0"/>
              <a:t>d</a:t>
            </a:r>
            <a:r>
              <a:rPr sz="3950" spc="-100" dirty="0"/>
              <a:t>e</a:t>
            </a:r>
            <a:r>
              <a:rPr sz="3950" spc="-30" dirty="0"/>
              <a:t>a</a:t>
            </a:r>
            <a:r>
              <a:rPr sz="3950" spc="775" dirty="0"/>
              <a:t>/</a:t>
            </a:r>
            <a:r>
              <a:rPr sz="3950" spc="-400" dirty="0"/>
              <a:t>A</a:t>
            </a:r>
            <a:r>
              <a:rPr sz="3950" spc="-305" dirty="0"/>
              <a:t>p</a:t>
            </a:r>
            <a:r>
              <a:rPr sz="3950" spc="-245" dirty="0"/>
              <a:t>p</a:t>
            </a:r>
            <a:r>
              <a:rPr sz="3950" spc="-195" dirty="0"/>
              <a:t>r</a:t>
            </a:r>
            <a:r>
              <a:rPr sz="3950" spc="-190" dirty="0"/>
              <a:t>o</a:t>
            </a:r>
            <a:r>
              <a:rPr sz="3950" spc="-155" dirty="0"/>
              <a:t>a</a:t>
            </a:r>
            <a:r>
              <a:rPr sz="3950" spc="-325" dirty="0"/>
              <a:t>c</a:t>
            </a:r>
            <a:r>
              <a:rPr sz="3950" spc="-260" dirty="0"/>
              <a:t>h</a:t>
            </a:r>
            <a:r>
              <a:rPr sz="3950" spc="-185" dirty="0"/>
              <a:t> </a:t>
            </a:r>
            <a:r>
              <a:rPr sz="3950" spc="-235" dirty="0"/>
              <a:t>D</a:t>
            </a:r>
            <a:r>
              <a:rPr sz="3950" spc="-100" dirty="0"/>
              <a:t>e</a:t>
            </a:r>
            <a:r>
              <a:rPr sz="3950" spc="-35" dirty="0"/>
              <a:t>t</a:t>
            </a:r>
            <a:r>
              <a:rPr sz="3950" spc="-40" dirty="0"/>
              <a:t>a</a:t>
            </a:r>
            <a:r>
              <a:rPr sz="3950" spc="-215" dirty="0"/>
              <a:t>ils</a:t>
            </a:r>
            <a:endParaRPr sz="3950"/>
          </a:p>
        </p:txBody>
      </p:sp>
      <p:sp>
        <p:nvSpPr>
          <p:cNvPr id="10" name="object 10"/>
          <p:cNvSpPr txBox="1"/>
          <p:nvPr/>
        </p:nvSpPr>
        <p:spPr>
          <a:xfrm>
            <a:off x="357187" y="960737"/>
            <a:ext cx="6867525" cy="65011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indent="-10160" algn="ctr">
              <a:lnSpc>
                <a:spcPct val="100600"/>
              </a:lnSpc>
              <a:spcBef>
                <a:spcPts val="115"/>
              </a:spcBef>
              <a:tabLst>
                <a:tab pos="650240" algn="l"/>
                <a:tab pos="1365250" algn="l"/>
              </a:tabLst>
            </a:pPr>
            <a:r>
              <a:rPr lang="en-US" sz="1400" dirty="0">
                <a:latin typeface="Tahoma"/>
                <a:cs typeface="Tahoma"/>
              </a:rPr>
              <a:t>The project involves creating a </a:t>
            </a:r>
            <a:r>
              <a:rPr lang="en-US" sz="1400" b="1" dirty="0">
                <a:latin typeface="Tahoma"/>
                <a:cs typeface="Tahoma"/>
              </a:rPr>
              <a:t>web-based application </a:t>
            </a:r>
            <a:r>
              <a:rPr lang="en-US" sz="1400" dirty="0">
                <a:latin typeface="Tahoma"/>
                <a:cs typeface="Tahoma"/>
              </a:rPr>
              <a:t>to compare </a:t>
            </a:r>
            <a:r>
              <a:rPr lang="en-US" sz="1400" b="1" dirty="0">
                <a:latin typeface="Tahoma"/>
                <a:cs typeface="Tahoma"/>
              </a:rPr>
              <a:t>GeM </a:t>
            </a:r>
            <a:r>
              <a:rPr lang="en-US" sz="1400" dirty="0">
                <a:latin typeface="Tahoma"/>
                <a:cs typeface="Tahoma"/>
              </a:rPr>
              <a:t>(Government e-Marketplace) product prices with other</a:t>
            </a:r>
            <a:r>
              <a:rPr lang="en-US" sz="1400" b="1" dirty="0">
                <a:latin typeface="Tahoma"/>
                <a:cs typeface="Tahoma"/>
              </a:rPr>
              <a:t> e-Marketplaces</a:t>
            </a:r>
            <a:r>
              <a:rPr lang="en-US" sz="1400" dirty="0">
                <a:latin typeface="Tahoma"/>
                <a:cs typeface="Tahoma"/>
              </a:rPr>
              <a:t>, aiming to ensure fair and competitive pricing for buyers.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9117" y="4169981"/>
            <a:ext cx="321564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15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3912" y="6275024"/>
            <a:ext cx="895530" cy="41662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 rotWithShape="1">
          <a:blip r:embed="rId3" cstate="print"/>
          <a:srcRect l="8100" t="17357" r="8565" b="31733"/>
          <a:stretch/>
        </p:blipFill>
        <p:spPr>
          <a:xfrm>
            <a:off x="6600056" y="6261709"/>
            <a:ext cx="1008112" cy="456475"/>
          </a:xfrm>
          <a:prstGeom prst="rect">
            <a:avLst/>
          </a:prstGeom>
        </p:spPr>
      </p:pic>
      <p:pic>
        <p:nvPicPr>
          <p:cNvPr id="1032" name="Picture 8" descr="reveal.js">
            <a:extLst>
              <a:ext uri="{FF2B5EF4-FFF2-40B4-BE49-F238E27FC236}">
                <a16:creationId xmlns:a16="http://schemas.microsoft.com/office/drawing/2014/main" id="{767E4864-B71B-EFFB-3BBD-F42E4ABC9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5" t="15452" r="10331" b="23045"/>
          <a:stretch/>
        </p:blipFill>
        <p:spPr bwMode="auto">
          <a:xfrm>
            <a:off x="3481320" y="6275024"/>
            <a:ext cx="1318536" cy="4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2FDFFCE-82CE-8614-7234-6BE8144C50D4}"/>
              </a:ext>
            </a:extLst>
          </p:cNvPr>
          <p:cNvSpPr/>
          <p:nvPr/>
        </p:nvSpPr>
        <p:spPr>
          <a:xfrm>
            <a:off x="7391400" y="345352"/>
            <a:ext cx="4649830" cy="57225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B79114-A889-9E0C-614D-6476C49C4BE7}"/>
              </a:ext>
            </a:extLst>
          </p:cNvPr>
          <p:cNvSpPr txBox="1"/>
          <p:nvPr/>
        </p:nvSpPr>
        <p:spPr>
          <a:xfrm>
            <a:off x="452503" y="6167059"/>
            <a:ext cx="6004305" cy="334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5"/>
              </a:lnSpc>
            </a:pPr>
            <a:r>
              <a:rPr lang="en-US" sz="1400" b="1" spc="-100" dirty="0">
                <a:latin typeface="Arial"/>
                <a:cs typeface="Arial"/>
              </a:rPr>
              <a:t>D</a:t>
            </a:r>
            <a:r>
              <a:rPr lang="en-US" sz="1400" b="1" spc="-35" dirty="0">
                <a:latin typeface="Arial"/>
                <a:cs typeface="Arial"/>
              </a:rPr>
              <a:t>e</a:t>
            </a:r>
            <a:r>
              <a:rPr lang="en-US" sz="1400" b="1" spc="-180" dirty="0">
                <a:latin typeface="Arial"/>
                <a:cs typeface="Arial"/>
              </a:rPr>
              <a:t>sc</a:t>
            </a:r>
            <a:r>
              <a:rPr lang="en-US" sz="1400" b="1" spc="-95" dirty="0">
                <a:latin typeface="Arial"/>
                <a:cs typeface="Arial"/>
              </a:rPr>
              <a:t>r</a:t>
            </a:r>
            <a:r>
              <a:rPr lang="en-US" sz="1400" b="1" spc="-60" dirty="0">
                <a:latin typeface="Arial"/>
                <a:cs typeface="Arial"/>
              </a:rPr>
              <a:t>i</a:t>
            </a:r>
            <a:r>
              <a:rPr lang="en-US" sz="1400" b="1" spc="-130" dirty="0">
                <a:latin typeface="Arial"/>
                <a:cs typeface="Arial"/>
              </a:rPr>
              <a:t>b</a:t>
            </a:r>
            <a:r>
              <a:rPr lang="en-US" sz="1400" b="1" spc="-60" dirty="0">
                <a:latin typeface="Arial"/>
                <a:cs typeface="Arial"/>
              </a:rPr>
              <a:t>e</a:t>
            </a:r>
            <a:r>
              <a:rPr lang="en-US" sz="1400" b="1" spc="-95" dirty="0">
                <a:latin typeface="Arial"/>
                <a:cs typeface="Arial"/>
              </a:rPr>
              <a:t> </a:t>
            </a:r>
            <a:r>
              <a:rPr lang="en-US" sz="1400" b="1" spc="-180" dirty="0">
                <a:latin typeface="Arial"/>
                <a:cs typeface="Arial"/>
              </a:rPr>
              <a:t>y</a:t>
            </a:r>
            <a:r>
              <a:rPr lang="en-US" sz="1400" b="1" spc="-130" dirty="0">
                <a:latin typeface="Arial"/>
                <a:cs typeface="Arial"/>
              </a:rPr>
              <a:t>o</a:t>
            </a:r>
            <a:r>
              <a:rPr lang="en-US" sz="1400" b="1" spc="-114" dirty="0">
                <a:latin typeface="Arial"/>
                <a:cs typeface="Arial"/>
              </a:rPr>
              <a:t>ur</a:t>
            </a:r>
            <a:r>
              <a:rPr lang="en-US" sz="1400" b="1" spc="-120" dirty="0">
                <a:latin typeface="Arial"/>
                <a:cs typeface="Arial"/>
              </a:rPr>
              <a:t> </a:t>
            </a:r>
            <a:r>
              <a:rPr lang="en-US" sz="1400" b="1" spc="-204" dirty="0">
                <a:latin typeface="Arial"/>
                <a:cs typeface="Arial"/>
              </a:rPr>
              <a:t>T</a:t>
            </a:r>
            <a:r>
              <a:rPr lang="en-US" sz="1400" b="1" spc="-35" dirty="0">
                <a:latin typeface="Arial"/>
                <a:cs typeface="Arial"/>
              </a:rPr>
              <a:t>e</a:t>
            </a:r>
            <a:r>
              <a:rPr lang="en-US" sz="1400" b="1" spc="-180" dirty="0">
                <a:latin typeface="Arial"/>
                <a:cs typeface="Arial"/>
              </a:rPr>
              <a:t>c</a:t>
            </a:r>
            <a:r>
              <a:rPr lang="en-US" sz="1400" b="1" spc="-135" dirty="0">
                <a:latin typeface="Arial"/>
                <a:cs typeface="Arial"/>
              </a:rPr>
              <a:t>hn</a:t>
            </a:r>
            <a:r>
              <a:rPr lang="en-US" sz="1400" b="1" spc="-114" dirty="0">
                <a:latin typeface="Arial"/>
                <a:cs typeface="Arial"/>
              </a:rPr>
              <a:t>o</a:t>
            </a:r>
            <a:r>
              <a:rPr lang="en-US" sz="1400" b="1" spc="-55" dirty="0">
                <a:latin typeface="Arial"/>
                <a:cs typeface="Arial"/>
              </a:rPr>
              <a:t>l</a:t>
            </a:r>
            <a:r>
              <a:rPr lang="en-US" sz="1400" b="1" spc="-130" dirty="0">
                <a:latin typeface="Arial"/>
                <a:cs typeface="Arial"/>
              </a:rPr>
              <a:t>o</a:t>
            </a:r>
            <a:r>
              <a:rPr lang="en-US" sz="1400" b="1" spc="-204" dirty="0">
                <a:latin typeface="Arial"/>
                <a:cs typeface="Arial"/>
              </a:rPr>
              <a:t>gy</a:t>
            </a:r>
            <a:r>
              <a:rPr lang="en-US" sz="1400" b="1" spc="-95" dirty="0">
                <a:latin typeface="Arial"/>
                <a:cs typeface="Arial"/>
              </a:rPr>
              <a:t> </a:t>
            </a:r>
            <a:r>
              <a:rPr lang="en-US" sz="1400" b="1" spc="-180" dirty="0">
                <a:latin typeface="Arial"/>
                <a:cs typeface="Arial"/>
              </a:rPr>
              <a:t>s</a:t>
            </a:r>
            <a:r>
              <a:rPr lang="en-US" sz="1400" b="1" spc="-5" dirty="0">
                <a:latin typeface="Arial"/>
                <a:cs typeface="Arial"/>
              </a:rPr>
              <a:t>t</a:t>
            </a:r>
            <a:r>
              <a:rPr lang="en-US" sz="1400" b="1" spc="-95" dirty="0">
                <a:latin typeface="Arial"/>
                <a:cs typeface="Arial"/>
              </a:rPr>
              <a:t>a</a:t>
            </a:r>
            <a:r>
              <a:rPr lang="en-US" sz="1400" b="1" spc="-105" dirty="0">
                <a:latin typeface="Arial"/>
                <a:cs typeface="Arial"/>
              </a:rPr>
              <a:t>c</a:t>
            </a:r>
            <a:r>
              <a:rPr lang="en-US" sz="1400" b="1" spc="-45" dirty="0">
                <a:latin typeface="Arial"/>
                <a:cs typeface="Arial"/>
              </a:rPr>
              <a:t>k</a:t>
            </a:r>
            <a:r>
              <a:rPr lang="en-US" sz="1400" b="1" spc="-110" dirty="0">
                <a:latin typeface="Arial"/>
                <a:cs typeface="Arial"/>
              </a:rPr>
              <a:t> </a:t>
            </a:r>
            <a:r>
              <a:rPr lang="en-US" sz="1400" b="1" spc="-95" dirty="0">
                <a:latin typeface="Arial"/>
                <a:cs typeface="Arial"/>
              </a:rPr>
              <a:t>h</a:t>
            </a:r>
            <a:r>
              <a:rPr lang="en-US" sz="1400" b="1" spc="-55" dirty="0">
                <a:latin typeface="Arial"/>
                <a:cs typeface="Arial"/>
              </a:rPr>
              <a:t>e</a:t>
            </a:r>
            <a:r>
              <a:rPr lang="en-US" sz="1400" b="1" spc="-70" dirty="0">
                <a:latin typeface="Arial"/>
                <a:cs typeface="Arial"/>
              </a:rPr>
              <a:t>r</a:t>
            </a:r>
            <a:r>
              <a:rPr lang="en-US" sz="1400" b="1" spc="-85" dirty="0">
                <a:latin typeface="Arial"/>
                <a:cs typeface="Arial"/>
              </a:rPr>
              <a:t>e</a:t>
            </a:r>
            <a:r>
              <a:rPr lang="en-US" sz="1400" spc="-375" dirty="0">
                <a:latin typeface="Verdana"/>
                <a:cs typeface="Verdana"/>
              </a:rPr>
              <a:t>:</a:t>
            </a:r>
            <a:endParaRPr lang="en-US" sz="1400" dirty="0">
              <a:latin typeface="Verdana"/>
              <a:cs typeface="Verdana"/>
            </a:endParaRPr>
          </a:p>
        </p:txBody>
      </p:sp>
      <p:pic>
        <p:nvPicPr>
          <p:cNvPr id="1030" name="Picture 1029">
            <a:extLst>
              <a:ext uri="{FF2B5EF4-FFF2-40B4-BE49-F238E27FC236}">
                <a16:creationId xmlns:a16="http://schemas.microsoft.com/office/drawing/2014/main" id="{B1754DDB-27F9-3A05-1E71-0228B2F94E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6" t="26289" r="18146" b="14839"/>
          <a:stretch/>
        </p:blipFill>
        <p:spPr>
          <a:xfrm>
            <a:off x="666712" y="2357430"/>
            <a:ext cx="6429420" cy="3643338"/>
          </a:xfrm>
          <a:prstGeom prst="rect">
            <a:avLst/>
          </a:prstGeom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F0C06210-0003-68AB-63E1-14E795FBFDF6}"/>
              </a:ext>
            </a:extLst>
          </p:cNvPr>
          <p:cNvSpPr txBox="1"/>
          <p:nvPr/>
        </p:nvSpPr>
        <p:spPr>
          <a:xfrm>
            <a:off x="7234238" y="-21600"/>
            <a:ext cx="643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spc="-100" dirty="0">
                <a:solidFill>
                  <a:srgbClr val="7BA654"/>
                </a:solidFill>
                <a:latin typeface="Arial"/>
                <a:cs typeface="Arial"/>
              </a:rPr>
              <a:t>Working process through flowchart: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415342" y="1960204"/>
            <a:ext cx="4087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00" dirty="0">
                <a:solidFill>
                  <a:srgbClr val="7BA654"/>
                </a:solidFill>
                <a:latin typeface="Arial"/>
                <a:cs typeface="Arial"/>
              </a:rPr>
              <a:t>Use case diagram for price comparison: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97BF4D-A437-1DC7-82B3-5FDF59FB34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2" t="24018" r="29160" b="7513"/>
          <a:stretch/>
        </p:blipFill>
        <p:spPr>
          <a:xfrm>
            <a:off x="7408919" y="469249"/>
            <a:ext cx="4557135" cy="5418039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7EE9F4A-7C30-43A3-5416-113277544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458" y="6253061"/>
            <a:ext cx="1008112" cy="45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490F7CF-3037-FCDD-467C-E022B0AA2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6237312"/>
            <a:ext cx="1008112" cy="4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10" descr="Django Community | Django">
            <a:extLst>
              <a:ext uri="{FF2B5EF4-FFF2-40B4-BE49-F238E27FC236}">
                <a16:creationId xmlns:a16="http://schemas.microsoft.com/office/drawing/2014/main" id="{A65C678B-6EEA-5242-6129-1DD5FF88E8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Picture 2" descr="upload.wikimedia.org/wikipedia/en/thumb/7/78/XAMPP...">
            <a:extLst>
              <a:ext uri="{FF2B5EF4-FFF2-40B4-BE49-F238E27FC236}">
                <a16:creationId xmlns:a16="http://schemas.microsoft.com/office/drawing/2014/main" id="{50B28AB3-A44C-0C34-361C-F6B73C188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237312"/>
            <a:ext cx="643963" cy="45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0DD15F-B4BD-393C-91EA-BB9DCE0960A9}"/>
              </a:ext>
            </a:extLst>
          </p:cNvPr>
          <p:cNvSpPr/>
          <p:nvPr/>
        </p:nvSpPr>
        <p:spPr>
          <a:xfrm>
            <a:off x="4267200" y="4389045"/>
            <a:ext cx="3352800" cy="23412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-47829"/>
            <a:ext cx="58470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I</a:t>
            </a:r>
            <a:r>
              <a:rPr spc="-295" dirty="0"/>
              <a:t>d</a:t>
            </a:r>
            <a:r>
              <a:rPr spc="40" dirty="0"/>
              <a:t>ea/</a:t>
            </a:r>
            <a:r>
              <a:rPr spc="85" dirty="0"/>
              <a:t>A</a:t>
            </a:r>
            <a:r>
              <a:rPr spc="-295" dirty="0"/>
              <a:t>pp</a:t>
            </a:r>
            <a:r>
              <a:rPr spc="-220" dirty="0"/>
              <a:t>r</a:t>
            </a:r>
            <a:r>
              <a:rPr spc="-370" dirty="0"/>
              <a:t>o</a:t>
            </a:r>
            <a:r>
              <a:rPr spc="-220" dirty="0"/>
              <a:t>a</a:t>
            </a:r>
            <a:r>
              <a:rPr spc="-250" dirty="0"/>
              <a:t>c</a:t>
            </a:r>
            <a:r>
              <a:rPr spc="-290" dirty="0"/>
              <a:t>h</a:t>
            </a:r>
            <a:r>
              <a:rPr spc="-325" dirty="0"/>
              <a:t> </a:t>
            </a:r>
            <a:r>
              <a:rPr spc="-260" dirty="0"/>
              <a:t>D</a:t>
            </a:r>
            <a:r>
              <a:rPr spc="-105" dirty="0"/>
              <a:t>eta</a:t>
            </a:r>
            <a:r>
              <a:rPr spc="-85" dirty="0"/>
              <a:t>i</a:t>
            </a:r>
            <a:r>
              <a:rPr spc="-175" dirty="0"/>
              <a:t>l</a:t>
            </a:r>
            <a:r>
              <a:rPr spc="-440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322" y="573405"/>
            <a:ext cx="5566410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9485" y="6318567"/>
            <a:ext cx="1174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Verdana"/>
                <a:cs typeface="Verdana"/>
              </a:rPr>
              <a:t>3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-816768" y="533884"/>
            <a:ext cx="58045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10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lang="en-US" b="1" spc="-100" dirty="0">
                <a:solidFill>
                  <a:srgbClr val="7BA654"/>
                </a:solidFill>
                <a:latin typeface="Arial"/>
                <a:cs typeface="Arial"/>
              </a:rPr>
              <a:t>                 </a:t>
            </a:r>
            <a:r>
              <a:rPr b="1" spc="-100" dirty="0">
                <a:solidFill>
                  <a:srgbClr val="7BA654"/>
                </a:solidFill>
                <a:latin typeface="Arial"/>
                <a:cs typeface="Arial"/>
              </a:rPr>
              <a:t>D</a:t>
            </a:r>
            <a:r>
              <a:rPr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b="1" spc="-180" dirty="0">
                <a:solidFill>
                  <a:srgbClr val="7BA654"/>
                </a:solidFill>
                <a:latin typeface="Arial"/>
                <a:cs typeface="Arial"/>
              </a:rPr>
              <a:t>sc</a:t>
            </a:r>
            <a:r>
              <a:rPr b="1" spc="-95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b="1" spc="-65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b="1" spc="-130" dirty="0">
                <a:solidFill>
                  <a:srgbClr val="7BA654"/>
                </a:solidFill>
                <a:latin typeface="Arial"/>
                <a:cs typeface="Arial"/>
              </a:rPr>
              <a:t>b</a:t>
            </a:r>
            <a:r>
              <a:rPr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b="1" spc="-10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b="1" spc="-180" dirty="0">
                <a:solidFill>
                  <a:srgbClr val="7BA654"/>
                </a:solidFill>
                <a:latin typeface="Arial"/>
                <a:cs typeface="Arial"/>
              </a:rPr>
              <a:t>y</a:t>
            </a:r>
            <a:r>
              <a:rPr b="1" spc="-13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b="1" spc="-114" dirty="0">
                <a:solidFill>
                  <a:srgbClr val="7BA654"/>
                </a:solidFill>
                <a:latin typeface="Arial"/>
                <a:cs typeface="Arial"/>
              </a:rPr>
              <a:t>ur</a:t>
            </a:r>
            <a:r>
              <a:rPr b="1" spc="-12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b="1" spc="-100" dirty="0">
                <a:solidFill>
                  <a:srgbClr val="7BA654"/>
                </a:solidFill>
                <a:latin typeface="Arial"/>
                <a:cs typeface="Arial"/>
              </a:rPr>
              <a:t>D</a:t>
            </a:r>
            <a:r>
              <a:rPr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b="1" spc="-130" dirty="0">
                <a:solidFill>
                  <a:srgbClr val="7BA654"/>
                </a:solidFill>
                <a:latin typeface="Arial"/>
                <a:cs typeface="Arial"/>
              </a:rPr>
              <a:t>p</a:t>
            </a:r>
            <a:r>
              <a:rPr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b="1" spc="-130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b="1" spc="-125" dirty="0">
                <a:solidFill>
                  <a:srgbClr val="7BA654"/>
                </a:solidFill>
                <a:latin typeface="Arial"/>
                <a:cs typeface="Arial"/>
              </a:rPr>
              <a:t>d</a:t>
            </a:r>
            <a:r>
              <a:rPr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b="1" spc="-150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b="1" spc="-155" dirty="0">
                <a:solidFill>
                  <a:srgbClr val="7BA654"/>
                </a:solidFill>
                <a:latin typeface="Arial"/>
                <a:cs typeface="Arial"/>
              </a:rPr>
              <a:t>c</a:t>
            </a:r>
            <a:r>
              <a:rPr b="1" spc="-55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b="1" spc="-18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b="1" spc="-20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b="1" spc="360" dirty="0">
                <a:solidFill>
                  <a:srgbClr val="7BA654"/>
                </a:solidFill>
                <a:latin typeface="Arial"/>
                <a:cs typeface="Arial"/>
              </a:rPr>
              <a:t>/</a:t>
            </a:r>
            <a:r>
              <a:rPr b="1" spc="-15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b="1" spc="-135" dirty="0">
                <a:solidFill>
                  <a:srgbClr val="7BA654"/>
                </a:solidFill>
                <a:latin typeface="Arial"/>
                <a:cs typeface="Arial"/>
              </a:rPr>
              <a:t>h</a:t>
            </a:r>
            <a:r>
              <a:rPr b="1" spc="-114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b="1" spc="-145" dirty="0">
                <a:solidFill>
                  <a:srgbClr val="7BA654"/>
                </a:solidFill>
                <a:latin typeface="Arial"/>
                <a:cs typeface="Arial"/>
              </a:rPr>
              <a:t>w</a:t>
            </a:r>
            <a:r>
              <a:rPr b="1" spc="-10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b="1" spc="-180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b="1" spc="-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b="1" spc="-130" dirty="0">
                <a:solidFill>
                  <a:srgbClr val="7BA654"/>
                </a:solidFill>
                <a:latin typeface="Arial"/>
                <a:cs typeface="Arial"/>
              </a:rPr>
              <a:t>opp</a:t>
            </a:r>
            <a:r>
              <a:rPr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b="1" spc="-105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b="1" spc="-12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b="1" spc="-95" dirty="0">
                <a:solidFill>
                  <a:srgbClr val="7BA654"/>
                </a:solidFill>
                <a:latin typeface="Arial"/>
                <a:cs typeface="Arial"/>
              </a:rPr>
              <a:t>h</a:t>
            </a:r>
            <a:r>
              <a:rPr b="1" spc="-5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b="1" spc="-80" dirty="0">
                <a:solidFill>
                  <a:srgbClr val="7BA654"/>
                </a:solidFill>
                <a:latin typeface="Arial"/>
                <a:cs typeface="Arial"/>
              </a:rPr>
              <a:t>re</a:t>
            </a:r>
            <a:r>
              <a:rPr lang="en-IN" b="1" spc="-8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endParaRPr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b="1" dirty="0"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6B32C-DD90-02C8-F616-3EF28368A4DC}"/>
              </a:ext>
            </a:extLst>
          </p:cNvPr>
          <p:cNvSpPr/>
          <p:nvPr/>
        </p:nvSpPr>
        <p:spPr>
          <a:xfrm>
            <a:off x="85117" y="898393"/>
            <a:ext cx="5929295" cy="31306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1E05A21-F8E7-1CD1-A031-E665947D73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2D688-3589-EF06-19DA-1D655052B1F7}"/>
              </a:ext>
            </a:extLst>
          </p:cNvPr>
          <p:cNvSpPr/>
          <p:nvPr/>
        </p:nvSpPr>
        <p:spPr>
          <a:xfrm>
            <a:off x="6118602" y="923925"/>
            <a:ext cx="5704705" cy="31306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365BA3F-06CD-71F3-1C95-1E7DC65BB6A9}"/>
              </a:ext>
            </a:extLst>
          </p:cNvPr>
          <p:cNvSpPr/>
          <p:nvPr/>
        </p:nvSpPr>
        <p:spPr>
          <a:xfrm>
            <a:off x="3429000" y="5105400"/>
            <a:ext cx="728603" cy="4572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A7EE020-0E4E-1839-F18A-A30119CD3D9A}"/>
              </a:ext>
            </a:extLst>
          </p:cNvPr>
          <p:cNvSpPr/>
          <p:nvPr/>
        </p:nvSpPr>
        <p:spPr>
          <a:xfrm>
            <a:off x="7717642" y="5105400"/>
            <a:ext cx="701260" cy="4572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370A9A-52D3-9DF9-7069-CD8E4D73BD15}"/>
              </a:ext>
            </a:extLst>
          </p:cNvPr>
          <p:cNvSpPr/>
          <p:nvPr/>
        </p:nvSpPr>
        <p:spPr>
          <a:xfrm>
            <a:off x="376593" y="4354015"/>
            <a:ext cx="2886193" cy="23460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70383-A4BC-BD0E-C023-5E1F8A36606E}"/>
              </a:ext>
            </a:extLst>
          </p:cNvPr>
          <p:cNvSpPr/>
          <p:nvPr/>
        </p:nvSpPr>
        <p:spPr>
          <a:xfrm>
            <a:off x="8624413" y="4389045"/>
            <a:ext cx="3190993" cy="23412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7E03A184-1088-D7D2-B544-AE3AD8276D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242207"/>
              </p:ext>
            </p:extLst>
          </p:nvPr>
        </p:nvGraphicFramePr>
        <p:xfrm>
          <a:off x="328411" y="978199"/>
          <a:ext cx="5330248" cy="2939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C66CA103-80B0-424B-B578-405344F13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4075820"/>
              </p:ext>
            </p:extLst>
          </p:nvPr>
        </p:nvGraphicFramePr>
        <p:xfrm>
          <a:off x="4511824" y="1042474"/>
          <a:ext cx="8361215" cy="2816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object 7">
            <a:extLst>
              <a:ext uri="{FF2B5EF4-FFF2-40B4-BE49-F238E27FC236}">
                <a16:creationId xmlns:a16="http://schemas.microsoft.com/office/drawing/2014/main" id="{EE880C4E-7A92-B61F-A6D7-2DABAAEA12C7}"/>
              </a:ext>
            </a:extLst>
          </p:cNvPr>
          <p:cNvSpPr txBox="1"/>
          <p:nvPr/>
        </p:nvSpPr>
        <p:spPr>
          <a:xfrm>
            <a:off x="5309869" y="571849"/>
            <a:ext cx="58045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10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lang="en-US" b="1" spc="-100" dirty="0">
                <a:solidFill>
                  <a:srgbClr val="7BA654"/>
                </a:solidFill>
                <a:latin typeface="Arial"/>
                <a:cs typeface="Arial"/>
              </a:rPr>
              <a:t>                Mind Map</a:t>
            </a:r>
            <a:r>
              <a:rPr lang="en-IN" b="1" spc="-8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endParaRPr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b="1" dirty="0">
              <a:latin typeface="Arial"/>
              <a:cs typeface="Arial"/>
            </a:endParaRPr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83FD6C7B-C1DA-D5DA-FE77-500FEFE789F0}"/>
              </a:ext>
            </a:extLst>
          </p:cNvPr>
          <p:cNvSpPr txBox="1"/>
          <p:nvPr/>
        </p:nvSpPr>
        <p:spPr>
          <a:xfrm>
            <a:off x="-488446" y="4023333"/>
            <a:ext cx="58045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10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lang="en-US" b="1" spc="-100" dirty="0">
                <a:solidFill>
                  <a:srgbClr val="7BA654"/>
                </a:solidFill>
                <a:latin typeface="Arial"/>
                <a:cs typeface="Arial"/>
              </a:rPr>
              <a:t>                 Prototype Preview</a:t>
            </a:r>
            <a:r>
              <a:rPr lang="en-IN" b="1" spc="-8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endParaRPr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b="1" dirty="0"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24B0CE-9673-CA13-C8AA-A0420FC2594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46" y="4447277"/>
            <a:ext cx="2749234" cy="2196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B787B5-BAD4-3A8A-2203-9F2309A34FD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365" y="4443822"/>
            <a:ext cx="2965259" cy="22002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0A04C8-275F-7DF6-494E-FDD2745DC4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36" y="4558824"/>
            <a:ext cx="3163595" cy="20852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262" y="1947926"/>
            <a:ext cx="2134235" cy="4445"/>
          </a:xfrm>
          <a:custGeom>
            <a:avLst/>
            <a:gdLst/>
            <a:ahLst/>
            <a:cxnLst/>
            <a:rect l="l" t="t" r="r" b="b"/>
            <a:pathLst>
              <a:path w="2134235" h="4444">
                <a:moveTo>
                  <a:pt x="0" y="0"/>
                </a:moveTo>
                <a:lnTo>
                  <a:pt x="2133663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867775" y="889"/>
            <a:ext cx="3324225" cy="3323590"/>
            <a:chOff x="8867775" y="889"/>
            <a:chExt cx="3324225" cy="3323590"/>
          </a:xfrm>
        </p:grpSpPr>
        <p:sp>
          <p:nvSpPr>
            <p:cNvPr id="4" name="object 4"/>
            <p:cNvSpPr/>
            <p:nvPr/>
          </p:nvSpPr>
          <p:spPr>
            <a:xfrm>
              <a:off x="10515600" y="1095375"/>
              <a:ext cx="1676400" cy="2228850"/>
            </a:xfrm>
            <a:custGeom>
              <a:avLst/>
              <a:gdLst/>
              <a:ahLst/>
              <a:cxnLst/>
              <a:rect l="l" t="t" r="r" b="b"/>
              <a:pathLst>
                <a:path w="1676400" h="2228850">
                  <a:moveTo>
                    <a:pt x="559434" y="0"/>
                  </a:moveTo>
                  <a:lnTo>
                    <a:pt x="0" y="557657"/>
                  </a:lnTo>
                  <a:lnTo>
                    <a:pt x="1676400" y="2228850"/>
                  </a:lnTo>
                  <a:lnTo>
                    <a:pt x="1676400" y="1113536"/>
                  </a:lnTo>
                  <a:lnTo>
                    <a:pt x="559434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07039" y="889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1084960" y="0"/>
                  </a:moveTo>
                  <a:lnTo>
                    <a:pt x="0" y="0"/>
                  </a:lnTo>
                  <a:lnTo>
                    <a:pt x="1084960" y="1084960"/>
                  </a:lnTo>
                  <a:lnTo>
                    <a:pt x="108496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67775" y="889"/>
              <a:ext cx="2181225" cy="1094740"/>
            </a:xfrm>
            <a:custGeom>
              <a:avLst/>
              <a:gdLst/>
              <a:ahLst/>
              <a:cxnLst/>
              <a:rect l="l" t="t" r="r" b="b"/>
              <a:pathLst>
                <a:path w="2181225" h="1094740">
                  <a:moveTo>
                    <a:pt x="2181225" y="0"/>
                  </a:moveTo>
                  <a:lnTo>
                    <a:pt x="0" y="0"/>
                  </a:lnTo>
                  <a:lnTo>
                    <a:pt x="1090168" y="1094485"/>
                  </a:lnTo>
                  <a:lnTo>
                    <a:pt x="2181225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2182" y="789305"/>
            <a:ext cx="53371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25" dirty="0"/>
              <a:t>T</a:t>
            </a:r>
            <a:r>
              <a:rPr spc="-75" dirty="0"/>
              <a:t>ea</a:t>
            </a:r>
            <a:r>
              <a:rPr spc="-105" dirty="0"/>
              <a:t>m</a:t>
            </a:r>
            <a:r>
              <a:rPr spc="-270" dirty="0"/>
              <a:t> </a:t>
            </a:r>
            <a:r>
              <a:rPr spc="-145" dirty="0"/>
              <a:t>M</a:t>
            </a:r>
            <a:r>
              <a:rPr spc="-75" dirty="0"/>
              <a:t>e</a:t>
            </a:r>
            <a:r>
              <a:rPr spc="-140" dirty="0"/>
              <a:t>m</a:t>
            </a:r>
            <a:r>
              <a:rPr spc="-225" dirty="0"/>
              <a:t>b</a:t>
            </a:r>
            <a:r>
              <a:rPr spc="-190" dirty="0"/>
              <a:t>e</a:t>
            </a:r>
            <a:r>
              <a:rPr spc="-245" dirty="0"/>
              <a:t>r</a:t>
            </a:r>
            <a:r>
              <a:rPr spc="-145" dirty="0"/>
              <a:t> </a:t>
            </a:r>
            <a:r>
              <a:rPr spc="-260" dirty="0"/>
              <a:t>D</a:t>
            </a:r>
            <a:r>
              <a:rPr spc="-105" dirty="0"/>
              <a:t>eta</a:t>
            </a:r>
            <a:r>
              <a:rPr spc="-95" dirty="0"/>
              <a:t>i</a:t>
            </a:r>
            <a:r>
              <a:rPr spc="-175" dirty="0"/>
              <a:t>l</a:t>
            </a:r>
            <a:r>
              <a:rPr spc="-440" dirty="0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43622" y="2069147"/>
            <a:ext cx="31083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8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5D7B3E"/>
                </a:solidFill>
                <a:latin typeface="Tahoma"/>
                <a:cs typeface="Tahoma"/>
              </a:rPr>
              <a:t>L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25" dirty="0">
                <a:solidFill>
                  <a:srgbClr val="5D7B3E"/>
                </a:solidFill>
                <a:latin typeface="Tahoma"/>
                <a:cs typeface="Tahoma"/>
              </a:rPr>
              <a:t>d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am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:</a:t>
            </a:r>
            <a:r>
              <a:rPr sz="1200" b="1" spc="-114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latin typeface="Tahoma"/>
                <a:cs typeface="Tahoma"/>
              </a:rPr>
              <a:t>K</a:t>
            </a:r>
            <a:r>
              <a:rPr sz="1200" b="1" spc="80" dirty="0">
                <a:latin typeface="Tahoma"/>
                <a:cs typeface="Tahoma"/>
              </a:rPr>
              <a:t>A</a:t>
            </a:r>
            <a:r>
              <a:rPr sz="1200" b="1" spc="-25" dirty="0">
                <a:latin typeface="Tahoma"/>
                <a:cs typeface="Tahoma"/>
              </a:rPr>
              <a:t>N</a:t>
            </a:r>
            <a:r>
              <a:rPr sz="1200" b="1" spc="-65" dirty="0">
                <a:latin typeface="Tahoma"/>
                <a:cs typeface="Tahoma"/>
              </a:rPr>
              <a:t>I</a:t>
            </a:r>
            <a:r>
              <a:rPr sz="1200" b="1" spc="-75" dirty="0">
                <a:latin typeface="Tahoma"/>
                <a:cs typeface="Tahoma"/>
              </a:rPr>
              <a:t>S</a:t>
            </a:r>
            <a:r>
              <a:rPr sz="1200" b="1" spc="20" dirty="0">
                <a:latin typeface="Tahoma"/>
                <a:cs typeface="Tahoma"/>
              </a:rPr>
              <a:t>H</a:t>
            </a:r>
            <a:r>
              <a:rPr sz="1200" b="1" spc="25" dirty="0">
                <a:latin typeface="Tahoma"/>
                <a:cs typeface="Tahoma"/>
              </a:rPr>
              <a:t>K</a:t>
            </a:r>
            <a:r>
              <a:rPr sz="1200" b="1" spc="105" dirty="0">
                <a:latin typeface="Tahoma"/>
                <a:cs typeface="Tahoma"/>
              </a:rPr>
              <a:t>A</a:t>
            </a:r>
            <a:r>
              <a:rPr sz="1200" b="1" spc="-75" dirty="0">
                <a:latin typeface="Tahoma"/>
                <a:cs typeface="Tahoma"/>
              </a:rPr>
              <a:t> </a:t>
            </a:r>
            <a:r>
              <a:rPr sz="1200" b="1" spc="60" dirty="0">
                <a:latin typeface="Tahoma"/>
                <a:cs typeface="Tahoma"/>
              </a:rPr>
              <a:t>S</a:t>
            </a:r>
            <a:r>
              <a:rPr sz="1200" b="1" spc="-85" dirty="0">
                <a:latin typeface="Tahoma"/>
                <a:cs typeface="Tahoma"/>
              </a:rPr>
              <a:t>I</a:t>
            </a:r>
            <a:r>
              <a:rPr sz="1200" b="1" spc="-150" dirty="0">
                <a:latin typeface="Tahoma"/>
                <a:cs typeface="Tahoma"/>
              </a:rPr>
              <a:t>N</a:t>
            </a:r>
            <a:r>
              <a:rPr sz="1200" b="1" spc="35" dirty="0">
                <a:latin typeface="Tahoma"/>
                <a:cs typeface="Tahoma"/>
              </a:rPr>
              <a:t>GH</a:t>
            </a:r>
            <a:r>
              <a:rPr sz="1200" b="1" dirty="0">
                <a:latin typeface="Tahoma"/>
                <a:cs typeface="Tahoma"/>
              </a:rPr>
              <a:t>A</a:t>
            </a:r>
            <a:r>
              <a:rPr sz="1200" b="1" spc="65" dirty="0">
                <a:latin typeface="Tahoma"/>
                <a:cs typeface="Tahoma"/>
              </a:rPr>
              <a:t>L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24572" y="2383256"/>
          <a:ext cx="6093460" cy="766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029">
                <a:tc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</a:pPr>
                      <a:r>
                        <a:rPr sz="1200" spc="-1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Bt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ts val="1400"/>
                        </a:lnSpc>
                      </a:pPr>
                      <a:r>
                        <a:rPr sz="1200" spc="-2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DS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400"/>
                        </a:lnSpc>
                      </a:pPr>
                      <a:r>
                        <a:rPr sz="1200" spc="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2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am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mb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1200" b="1" spc="-7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TA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31750">
                        <a:lnSpc>
                          <a:spcPts val="1395"/>
                        </a:lnSpc>
                        <a:spcBef>
                          <a:spcPts val="815"/>
                        </a:spcBef>
                      </a:pPr>
                      <a:r>
                        <a:rPr sz="1200" spc="-2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Bt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6854">
                        <a:lnSpc>
                          <a:spcPts val="1395"/>
                        </a:lnSpc>
                        <a:spcBef>
                          <a:spcPts val="1040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8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ts val="1395"/>
                        </a:lnSpc>
                        <a:spcBef>
                          <a:spcPts val="1040"/>
                        </a:spcBef>
                      </a:pPr>
                      <a:r>
                        <a:rPr sz="1200" spc="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2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043622" y="3140352"/>
            <a:ext cx="4013200" cy="1475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19405">
              <a:lnSpc>
                <a:spcPct val="159000"/>
              </a:lnSpc>
              <a:spcBef>
                <a:spcPts val="55"/>
              </a:spcBef>
              <a:tabLst>
                <a:tab pos="2757805" algn="l"/>
              </a:tabLst>
            </a:pPr>
            <a:r>
              <a:rPr sz="1200" b="1" spc="85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4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am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4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2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15" dirty="0">
                <a:solidFill>
                  <a:srgbClr val="5D7B3E"/>
                </a:solidFill>
                <a:latin typeface="Tahoma"/>
                <a:cs typeface="Tahoma"/>
              </a:rPr>
              <a:t>b</a:t>
            </a:r>
            <a:r>
              <a:rPr sz="1200" b="1" spc="-4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114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5" dirty="0">
                <a:solidFill>
                  <a:srgbClr val="5D7B3E"/>
                </a:solidFill>
                <a:latin typeface="Tahoma"/>
                <a:cs typeface="Tahoma"/>
              </a:rPr>
              <a:t>2</a:t>
            </a:r>
            <a:r>
              <a:rPr sz="1200" b="1" spc="-8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am</a:t>
            </a:r>
            <a:r>
              <a:rPr sz="1200" b="1" spc="-4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: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latin typeface="Tahoma"/>
                <a:cs typeface="Tahoma"/>
              </a:rPr>
              <a:t>K</a:t>
            </a:r>
            <a:r>
              <a:rPr sz="1200" b="1" spc="5" dirty="0">
                <a:latin typeface="Tahoma"/>
                <a:cs typeface="Tahoma"/>
              </a:rPr>
              <a:t>U</a:t>
            </a:r>
            <a:r>
              <a:rPr sz="1200" b="1" spc="60" dirty="0">
                <a:latin typeface="Tahoma"/>
                <a:cs typeface="Tahoma"/>
              </a:rPr>
              <a:t>S</a:t>
            </a:r>
            <a:r>
              <a:rPr sz="1200" b="1" spc="45" dirty="0">
                <a:latin typeface="Tahoma"/>
                <a:cs typeface="Tahoma"/>
              </a:rPr>
              <a:t>H</a:t>
            </a:r>
            <a:r>
              <a:rPr sz="1200" b="1" spc="10" dirty="0">
                <a:latin typeface="Tahoma"/>
                <a:cs typeface="Tahoma"/>
              </a:rPr>
              <a:t>A</a:t>
            </a:r>
            <a:r>
              <a:rPr sz="1200" b="1" dirty="0">
                <a:latin typeface="Tahoma"/>
                <a:cs typeface="Tahoma"/>
              </a:rPr>
              <a:t>G</a:t>
            </a:r>
            <a:r>
              <a:rPr sz="1200" b="1" spc="30" dirty="0">
                <a:latin typeface="Tahoma"/>
                <a:cs typeface="Tahoma"/>
              </a:rPr>
              <a:t>R</a:t>
            </a:r>
            <a:r>
              <a:rPr sz="1200" b="1" spc="100" dirty="0">
                <a:latin typeface="Tahoma"/>
                <a:cs typeface="Tahoma"/>
              </a:rPr>
              <a:t>A</a:t>
            </a:r>
            <a:r>
              <a:rPr sz="1200" b="1" spc="-229" dirty="0">
                <a:latin typeface="Tahoma"/>
                <a:cs typeface="Tahoma"/>
              </a:rPr>
              <a:t> </a:t>
            </a:r>
            <a:r>
              <a:rPr sz="1200" b="1" spc="-15" dirty="0">
                <a:latin typeface="Tahoma"/>
                <a:cs typeface="Tahoma"/>
              </a:rPr>
              <a:t>D</a:t>
            </a:r>
            <a:r>
              <a:rPr sz="1200" b="1" spc="15" dirty="0">
                <a:latin typeface="Tahoma"/>
                <a:cs typeface="Tahoma"/>
              </a:rPr>
              <a:t>U</a:t>
            </a:r>
            <a:r>
              <a:rPr sz="1200" b="1" spc="70" dirty="0">
                <a:latin typeface="Tahoma"/>
                <a:cs typeface="Tahoma"/>
              </a:rPr>
              <a:t>B</a:t>
            </a:r>
            <a:r>
              <a:rPr sz="1200" b="1" spc="10" dirty="0">
                <a:latin typeface="Tahoma"/>
                <a:cs typeface="Tahoma"/>
              </a:rPr>
              <a:t>E</a:t>
            </a:r>
            <a:r>
              <a:rPr sz="1200" b="1" spc="45" dirty="0">
                <a:latin typeface="Tahoma"/>
                <a:cs typeface="Tahoma"/>
              </a:rPr>
              <a:t>Y  </a:t>
            </a:r>
            <a:r>
              <a:rPr sz="1200" spc="-5" dirty="0">
                <a:latin typeface="Verdana"/>
                <a:cs typeface="Verdana"/>
              </a:rPr>
              <a:t>B</a:t>
            </a:r>
            <a:r>
              <a:rPr sz="1200" spc="-70" dirty="0">
                <a:latin typeface="Verdana"/>
                <a:cs typeface="Verdana"/>
              </a:rPr>
              <a:t>r</a:t>
            </a:r>
            <a:r>
              <a:rPr sz="1200" spc="-55" dirty="0">
                <a:latin typeface="Verdana"/>
                <a:cs typeface="Verdana"/>
              </a:rPr>
              <a:t>a</a:t>
            </a:r>
            <a:r>
              <a:rPr sz="1200" spc="-90" dirty="0">
                <a:latin typeface="Verdana"/>
                <a:cs typeface="Verdana"/>
              </a:rPr>
              <a:t>n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-60" dirty="0">
                <a:latin typeface="Verdana"/>
                <a:cs typeface="Verdana"/>
              </a:rPr>
              <a:t>h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95" dirty="0">
                <a:latin typeface="Verdana"/>
                <a:cs typeface="Verdana"/>
              </a:rPr>
              <a:t>: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B</a:t>
            </a:r>
            <a:r>
              <a:rPr sz="1200" spc="-30" dirty="0">
                <a:latin typeface="Verdana"/>
                <a:cs typeface="Verdana"/>
              </a:rPr>
              <a:t>t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-60" dirty="0">
                <a:latin typeface="Verdana"/>
                <a:cs typeface="Verdana"/>
              </a:rPr>
              <a:t>h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70" dirty="0">
                <a:latin typeface="Verdana"/>
                <a:cs typeface="Verdana"/>
              </a:rPr>
              <a:t>S</a:t>
            </a:r>
            <a:r>
              <a:rPr sz="1200" spc="-25" dirty="0">
                <a:latin typeface="Verdana"/>
                <a:cs typeface="Verdana"/>
              </a:rPr>
              <a:t>t</a:t>
            </a:r>
            <a:r>
              <a:rPr sz="1200" spc="-65" dirty="0">
                <a:latin typeface="Verdana"/>
                <a:cs typeface="Verdana"/>
              </a:rPr>
              <a:t>r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50" dirty="0">
                <a:latin typeface="Verdana"/>
                <a:cs typeface="Verdana"/>
              </a:rPr>
              <a:t>a</a:t>
            </a:r>
            <a:r>
              <a:rPr sz="1200" spc="-80" dirty="0">
                <a:latin typeface="Verdana"/>
                <a:cs typeface="Verdana"/>
              </a:rPr>
              <a:t>m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295" dirty="0">
                <a:latin typeface="Verdana"/>
                <a:cs typeface="Verdana"/>
              </a:rPr>
              <a:t>: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C</a:t>
            </a:r>
            <a:r>
              <a:rPr sz="1200" spc="-70" dirty="0">
                <a:latin typeface="Verdana"/>
                <a:cs typeface="Verdana"/>
              </a:rPr>
              <a:t>S</a:t>
            </a:r>
            <a:r>
              <a:rPr sz="1200" spc="-5" dirty="0">
                <a:latin typeface="Verdana"/>
                <a:cs typeface="Verdana"/>
              </a:rPr>
              <a:t>E  </a:t>
            </a:r>
            <a:r>
              <a:rPr sz="1200" b="1" spc="8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2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15" dirty="0">
                <a:solidFill>
                  <a:srgbClr val="5D7B3E"/>
                </a:solidFill>
                <a:latin typeface="Tahoma"/>
                <a:cs typeface="Tahoma"/>
              </a:rPr>
              <a:t>b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114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5D7B3E"/>
                </a:solidFill>
                <a:latin typeface="Tahoma"/>
                <a:cs typeface="Tahoma"/>
              </a:rPr>
              <a:t>3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am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: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N</a:t>
            </a:r>
            <a:r>
              <a:rPr sz="1200" b="1" spc="75" dirty="0">
                <a:latin typeface="Tahoma"/>
                <a:cs typeface="Tahoma"/>
              </a:rPr>
              <a:t>A</a:t>
            </a:r>
            <a:r>
              <a:rPr sz="1200" b="1" spc="-135" dirty="0">
                <a:latin typeface="Tahoma"/>
                <a:cs typeface="Tahoma"/>
              </a:rPr>
              <a:t>H</a:t>
            </a:r>
            <a:r>
              <a:rPr sz="1200" b="1" spc="-95" dirty="0">
                <a:latin typeface="Tahoma"/>
                <a:cs typeface="Tahoma"/>
              </a:rPr>
              <a:t>I</a:t>
            </a:r>
            <a:r>
              <a:rPr sz="1200" b="1" spc="65" dirty="0">
                <a:latin typeface="Tahoma"/>
                <a:cs typeface="Tahoma"/>
              </a:rPr>
              <a:t>M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spc="75" dirty="0">
                <a:latin typeface="Tahoma"/>
                <a:cs typeface="Tahoma"/>
              </a:rPr>
              <a:t>A</a:t>
            </a:r>
            <a:r>
              <a:rPr sz="1200" b="1" spc="25" dirty="0">
                <a:latin typeface="Tahoma"/>
                <a:cs typeface="Tahoma"/>
              </a:rPr>
              <a:t>H</a:t>
            </a:r>
            <a:r>
              <a:rPr sz="1200" b="1" spc="10" dirty="0">
                <a:latin typeface="Tahoma"/>
                <a:cs typeface="Tahoma"/>
              </a:rPr>
              <a:t>M</a:t>
            </a:r>
            <a:r>
              <a:rPr sz="1200" b="1" spc="75" dirty="0">
                <a:latin typeface="Tahoma"/>
                <a:cs typeface="Tahoma"/>
              </a:rPr>
              <a:t>A</a:t>
            </a:r>
            <a:r>
              <a:rPr sz="1200" b="1" spc="-10" dirty="0">
                <a:latin typeface="Tahoma"/>
                <a:cs typeface="Tahoma"/>
              </a:rPr>
              <a:t>D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2757805" algn="l"/>
              </a:tabLst>
            </a:pPr>
            <a:r>
              <a:rPr sz="1200" spc="-5" dirty="0">
                <a:latin typeface="Verdana"/>
                <a:cs typeface="Verdana"/>
              </a:rPr>
              <a:t>B</a:t>
            </a:r>
            <a:r>
              <a:rPr sz="1200" spc="-70" dirty="0">
                <a:latin typeface="Verdana"/>
                <a:cs typeface="Verdana"/>
              </a:rPr>
              <a:t>r</a:t>
            </a:r>
            <a:r>
              <a:rPr sz="1200" spc="-55" dirty="0">
                <a:latin typeface="Verdana"/>
                <a:cs typeface="Verdana"/>
              </a:rPr>
              <a:t>a</a:t>
            </a:r>
            <a:r>
              <a:rPr sz="1200" spc="-90" dirty="0">
                <a:latin typeface="Verdana"/>
                <a:cs typeface="Verdana"/>
              </a:rPr>
              <a:t>n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-60" dirty="0">
                <a:latin typeface="Verdana"/>
                <a:cs typeface="Verdana"/>
              </a:rPr>
              <a:t>h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295" dirty="0">
                <a:latin typeface="Verdana"/>
                <a:cs typeface="Verdana"/>
              </a:rPr>
              <a:t>: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B</a:t>
            </a:r>
            <a:r>
              <a:rPr sz="1200" spc="-30" dirty="0">
                <a:latin typeface="Verdana"/>
                <a:cs typeface="Verdana"/>
              </a:rPr>
              <a:t>t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-60" dirty="0">
                <a:latin typeface="Verdana"/>
                <a:cs typeface="Verdana"/>
              </a:rPr>
              <a:t>h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70" dirty="0">
                <a:latin typeface="Verdana"/>
                <a:cs typeface="Verdana"/>
              </a:rPr>
              <a:t>S</a:t>
            </a:r>
            <a:r>
              <a:rPr sz="1200" spc="-25" dirty="0">
                <a:latin typeface="Verdana"/>
                <a:cs typeface="Verdana"/>
              </a:rPr>
              <a:t>t</a:t>
            </a:r>
            <a:r>
              <a:rPr sz="1200" spc="-65" dirty="0">
                <a:latin typeface="Verdana"/>
                <a:cs typeface="Verdana"/>
              </a:rPr>
              <a:t>r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50" dirty="0">
                <a:latin typeface="Verdana"/>
                <a:cs typeface="Verdana"/>
              </a:rPr>
              <a:t>a</a:t>
            </a:r>
            <a:r>
              <a:rPr sz="1200" spc="-80" dirty="0">
                <a:latin typeface="Verdana"/>
                <a:cs typeface="Verdana"/>
              </a:rPr>
              <a:t>m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295" dirty="0">
                <a:latin typeface="Verdana"/>
                <a:cs typeface="Verdana"/>
              </a:rPr>
              <a:t>: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C</a:t>
            </a:r>
            <a:r>
              <a:rPr sz="1200" spc="-70" dirty="0">
                <a:latin typeface="Verdana"/>
                <a:cs typeface="Verdana"/>
              </a:rPr>
              <a:t>S</a:t>
            </a:r>
            <a:r>
              <a:rPr sz="1200" spc="-30" dirty="0">
                <a:latin typeface="Verdana"/>
                <a:cs typeface="Verdana"/>
              </a:rPr>
              <a:t>E</a:t>
            </a:r>
            <a:r>
              <a:rPr sz="1200" spc="-100" dirty="0">
                <a:latin typeface="Verdana"/>
                <a:cs typeface="Verdana"/>
              </a:rPr>
              <a:t>-</a:t>
            </a:r>
            <a:r>
              <a:rPr sz="1200" spc="-135" dirty="0">
                <a:latin typeface="Verdana"/>
                <a:cs typeface="Verdana"/>
              </a:rPr>
              <a:t>I</a:t>
            </a:r>
            <a:r>
              <a:rPr sz="1200" spc="-50" dirty="0">
                <a:latin typeface="Verdana"/>
                <a:cs typeface="Verdana"/>
              </a:rPr>
              <a:t>O</a:t>
            </a:r>
            <a:r>
              <a:rPr sz="1200" spc="35" dirty="0"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b="1" spc="85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4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am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4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2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15" dirty="0">
                <a:solidFill>
                  <a:srgbClr val="5D7B3E"/>
                </a:solidFill>
                <a:latin typeface="Tahoma"/>
                <a:cs typeface="Tahoma"/>
              </a:rPr>
              <a:t>b</a:t>
            </a:r>
            <a:r>
              <a:rPr sz="1200" b="1" spc="-4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114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5D7B3E"/>
                </a:solidFill>
                <a:latin typeface="Tahoma"/>
                <a:cs typeface="Tahoma"/>
              </a:rPr>
              <a:t>4</a:t>
            </a:r>
            <a:r>
              <a:rPr sz="1200" b="1" spc="-5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am</a:t>
            </a:r>
            <a:r>
              <a:rPr sz="1200" b="1" spc="-4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: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70" dirty="0">
                <a:latin typeface="Tahoma"/>
                <a:cs typeface="Tahoma"/>
              </a:rPr>
              <a:t>B</a:t>
            </a:r>
            <a:r>
              <a:rPr sz="1200" b="1" spc="-10" dirty="0">
                <a:latin typeface="Tahoma"/>
                <a:cs typeface="Tahoma"/>
              </a:rPr>
              <a:t>H</a:t>
            </a:r>
            <a:r>
              <a:rPr sz="1200" b="1" spc="-40" dirty="0">
                <a:latin typeface="Tahoma"/>
                <a:cs typeface="Tahoma"/>
              </a:rPr>
              <a:t>O</a:t>
            </a:r>
            <a:r>
              <a:rPr sz="1200" b="1" spc="-30" dirty="0">
                <a:latin typeface="Tahoma"/>
                <a:cs typeface="Tahoma"/>
              </a:rPr>
              <a:t>O</a:t>
            </a:r>
            <a:r>
              <a:rPr sz="1200" b="1" spc="50" dirty="0">
                <a:latin typeface="Tahoma"/>
                <a:cs typeface="Tahoma"/>
              </a:rPr>
              <a:t>M</a:t>
            </a:r>
            <a:r>
              <a:rPr sz="1200" b="1" spc="-204" dirty="0">
                <a:latin typeface="Tahoma"/>
                <a:cs typeface="Tahoma"/>
              </a:rPr>
              <a:t>I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55" dirty="0">
                <a:latin typeface="Tahoma"/>
                <a:cs typeface="Tahoma"/>
              </a:rPr>
              <a:t>G</a:t>
            </a:r>
            <a:r>
              <a:rPr sz="1200" b="1" spc="20" dirty="0">
                <a:latin typeface="Tahoma"/>
                <a:cs typeface="Tahoma"/>
              </a:rPr>
              <a:t>A</a:t>
            </a:r>
            <a:r>
              <a:rPr sz="1200" b="1" spc="25" dirty="0">
                <a:latin typeface="Tahoma"/>
                <a:cs typeface="Tahoma"/>
              </a:rPr>
              <a:t>R</a:t>
            </a:r>
            <a:r>
              <a:rPr sz="1200" b="1" spc="5" dirty="0">
                <a:latin typeface="Tahoma"/>
                <a:cs typeface="Tahoma"/>
              </a:rPr>
              <a:t>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7266" y="3528631"/>
            <a:ext cx="5575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0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50" dirty="0">
                <a:latin typeface="Verdana"/>
                <a:cs typeface="Verdana"/>
              </a:rPr>
              <a:t>a</a:t>
            </a:r>
            <a:r>
              <a:rPr sz="1200" spc="-55" dirty="0">
                <a:latin typeface="Verdana"/>
                <a:cs typeface="Verdana"/>
              </a:rPr>
              <a:t>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95" dirty="0">
                <a:latin typeface="Verdana"/>
                <a:cs typeface="Verdana"/>
              </a:rPr>
              <a:t>: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I</a:t>
            </a:r>
            <a:r>
              <a:rPr sz="1200" spc="-160" dirty="0">
                <a:latin typeface="Verdana"/>
                <a:cs typeface="Verdana"/>
              </a:rPr>
              <a:t>I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81775" y="4119816"/>
            <a:ext cx="5549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0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55" dirty="0">
                <a:latin typeface="Verdana"/>
                <a:cs typeface="Verdana"/>
              </a:rPr>
              <a:t>ar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295" dirty="0">
                <a:latin typeface="Verdana"/>
                <a:cs typeface="Verdana"/>
              </a:rPr>
              <a:t>: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I</a:t>
            </a:r>
            <a:r>
              <a:rPr sz="1200" spc="-160" dirty="0">
                <a:latin typeface="Verdana"/>
                <a:cs typeface="Verdana"/>
              </a:rPr>
              <a:t>I</a:t>
            </a:r>
            <a:endParaRPr sz="1200">
              <a:latin typeface="Verdana"/>
              <a:cs typeface="Verdan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24572" y="4719749"/>
          <a:ext cx="10376533" cy="1940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9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3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311">
                <a:tc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</a:pPr>
                      <a:r>
                        <a:rPr sz="1200" spc="-2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Bt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1400"/>
                        </a:lnSpc>
                      </a:pPr>
                      <a:r>
                        <a:rPr sz="1200" spc="-2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:C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SE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87145">
                        <a:lnSpc>
                          <a:spcPts val="1400"/>
                        </a:lnSpc>
                      </a:pPr>
                      <a:r>
                        <a:rPr sz="1200" spc="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4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am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mb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5</a:t>
                      </a:r>
                      <a:r>
                        <a:rPr sz="1200" b="1" spc="-4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1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200" b="1" spc="-3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2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2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KA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31750">
                        <a:lnSpc>
                          <a:spcPts val="1395"/>
                        </a:lnSpc>
                        <a:spcBef>
                          <a:spcPts val="815"/>
                        </a:spcBef>
                      </a:pPr>
                      <a:r>
                        <a:rPr sz="1200" spc="-2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Bt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ts val="1395"/>
                        </a:lnSpc>
                        <a:spcBef>
                          <a:spcPts val="1040"/>
                        </a:spcBef>
                      </a:pPr>
                      <a:r>
                        <a:rPr sz="1200" spc="-2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6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AI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313815">
                        <a:lnSpc>
                          <a:spcPts val="1395"/>
                        </a:lnSpc>
                        <a:spcBef>
                          <a:spcPts val="1040"/>
                        </a:spcBef>
                      </a:pPr>
                      <a:r>
                        <a:rPr sz="1200" spc="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2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226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b="1" spc="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3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am</a:t>
                      </a:r>
                      <a:r>
                        <a:rPr sz="1200" b="1" spc="-11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3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3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14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1200" b="1" spc="-14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2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b="1" spc="-5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b="1" spc="1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16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1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b="1" spc="3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b="1" spc="-4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14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2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8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200" b="1" spc="-3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1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spc="-3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go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Ac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st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060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130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ai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2476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3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ai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2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3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am</a:t>
                      </a:r>
                      <a:r>
                        <a:rPr sz="1200" b="1" spc="-11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3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2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14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1200" b="1" spc="-15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1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3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b="1" spc="-5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1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b="1" spc="1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16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1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b="1" spc="2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b="1" spc="-4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14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1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8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200" b="1" spc="-3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1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01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27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  <a:spcBef>
                          <a:spcPts val="395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3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st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1395"/>
                        </a:lnSpc>
                        <a:spcBef>
                          <a:spcPts val="39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AI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3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95"/>
                        </a:lnSpc>
                        <a:spcBef>
                          <a:spcPts val="395"/>
                        </a:spcBef>
                      </a:pPr>
                      <a:r>
                        <a:rPr sz="1200" spc="30" dirty="0">
                          <a:latin typeface="Verdana"/>
                          <a:cs typeface="Verdana"/>
                        </a:rPr>
                        <a:t>Do</a:t>
                      </a:r>
                      <a:r>
                        <a:rPr sz="1200" spc="3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2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</TotalTime>
  <Words>337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Tahoma</vt:lpstr>
      <vt:lpstr>Times New Roman</vt:lpstr>
      <vt:lpstr>Verdana</vt:lpstr>
      <vt:lpstr>Office Theme</vt:lpstr>
      <vt:lpstr>Basic Details of the Team and  Problem Statement Ministry/Organization Name :  Ministry of  Commerce and Industries</vt:lpstr>
      <vt:lpstr>Idea/Approach Details</vt:lpstr>
      <vt:lpstr>Idea/Approach Details</vt:lpstr>
      <vt:lpstr>Team Member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 Problem Statement Ministry/Organization Name :  Ministry  of  Environment</dc:title>
  <dc:creator>yachika chauhan</dc:creator>
  <cp:lastModifiedBy>yachika chauhan</cp:lastModifiedBy>
  <cp:revision>25</cp:revision>
  <dcterms:created xsi:type="dcterms:W3CDTF">2023-09-21T06:01:51Z</dcterms:created>
  <dcterms:modified xsi:type="dcterms:W3CDTF">2023-12-19T05:06:31Z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LastSaved">
    <vt:filetime>2023-09-21T00:00:00Z</vt:filetime>
  </property>
</Properties>
</file>