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5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A3917-F2C6-407F-BBBE-5D5EE7D93B3E}" v="12" dt="2022-04-12T18:11:16.054"/>
    <p1510:client id="{52204281-6F95-40E0-86D9-20C8C6CDEEDB}" v="339" dt="2022-04-12T17:42:35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i Nishimura" userId="ffc7ada9-1d15-4a0e-80eb-bbcafa94b896" providerId="ADAL" clId="{520A3917-F2C6-407F-BBBE-5D5EE7D93B3E}"/>
    <pc:docChg chg="addSld modSld">
      <pc:chgData name="Yuki Nishimura" userId="ffc7ada9-1d15-4a0e-80eb-bbcafa94b896" providerId="ADAL" clId="{520A3917-F2C6-407F-BBBE-5D5EE7D93B3E}" dt="2022-04-12T18:11:42.402" v="324" actId="1076"/>
      <pc:docMkLst>
        <pc:docMk/>
      </pc:docMkLst>
      <pc:sldChg chg="addSp modSp new mod">
        <pc:chgData name="Yuki Nishimura" userId="ffc7ada9-1d15-4a0e-80eb-bbcafa94b896" providerId="ADAL" clId="{520A3917-F2C6-407F-BBBE-5D5EE7D93B3E}" dt="2022-04-12T18:11:42.402" v="324" actId="1076"/>
        <pc:sldMkLst>
          <pc:docMk/>
          <pc:sldMk cId="1741926786" sldId="277"/>
        </pc:sldMkLst>
        <pc:spChg chg="mod">
          <ac:chgData name="Yuki Nishimura" userId="ffc7ada9-1d15-4a0e-80eb-bbcafa94b896" providerId="ADAL" clId="{520A3917-F2C6-407F-BBBE-5D5EE7D93B3E}" dt="2022-04-12T18:09:37.461" v="24"/>
          <ac:spMkLst>
            <pc:docMk/>
            <pc:sldMk cId="1741926786" sldId="277"/>
            <ac:spMk id="2" creationId="{1DB924C2-6128-4356-BA75-C40B1513BC1A}"/>
          </ac:spMkLst>
        </pc:spChg>
        <pc:spChg chg="mod">
          <ac:chgData name="Yuki Nishimura" userId="ffc7ada9-1d15-4a0e-80eb-bbcafa94b896" providerId="ADAL" clId="{520A3917-F2C6-407F-BBBE-5D5EE7D93B3E}" dt="2022-04-12T18:10:24.550" v="317"/>
          <ac:spMkLst>
            <pc:docMk/>
            <pc:sldMk cId="1741926786" sldId="277"/>
            <ac:spMk id="3" creationId="{D4B9F600-868D-49CB-AF98-E7870790376C}"/>
          </ac:spMkLst>
        </pc:spChg>
        <pc:picChg chg="add mod">
          <ac:chgData name="Yuki Nishimura" userId="ffc7ada9-1d15-4a0e-80eb-bbcafa94b896" providerId="ADAL" clId="{520A3917-F2C6-407F-BBBE-5D5EE7D93B3E}" dt="2022-04-12T18:11:42.402" v="324" actId="1076"/>
          <ac:picMkLst>
            <pc:docMk/>
            <pc:sldMk cId="1741926786" sldId="277"/>
            <ac:picMk id="5" creationId="{577D8325-06F2-4A96-A59B-90083F21FBAB}"/>
          </ac:picMkLst>
        </pc:picChg>
      </pc:sldChg>
    </pc:docChg>
  </pc:docChgLst>
  <pc:docChgLst>
    <pc:chgData name="Yuki Nishimura" userId="ffc7ada9-1d15-4a0e-80eb-bbcafa94b896" providerId="ADAL" clId="{52204281-6F95-40E0-86D9-20C8C6CDEEDB}"/>
    <pc:docChg chg="undo redo custSel addSld delSld modSld sldOrd">
      <pc:chgData name="Yuki Nishimura" userId="ffc7ada9-1d15-4a0e-80eb-bbcafa94b896" providerId="ADAL" clId="{52204281-6F95-40E0-86D9-20C8C6CDEEDB}" dt="2022-04-12T17:44:02.116" v="9525" actId="20577"/>
      <pc:docMkLst>
        <pc:docMk/>
      </pc:docMkLst>
      <pc:sldChg chg="modSp mod">
        <pc:chgData name="Yuki Nishimura" userId="ffc7ada9-1d15-4a0e-80eb-bbcafa94b896" providerId="ADAL" clId="{52204281-6F95-40E0-86D9-20C8C6CDEEDB}" dt="2022-04-12T15:30:01.673" v="38"/>
        <pc:sldMkLst>
          <pc:docMk/>
          <pc:sldMk cId="3306307797" sldId="256"/>
        </pc:sldMkLst>
        <pc:spChg chg="mod">
          <ac:chgData name="Yuki Nishimura" userId="ffc7ada9-1d15-4a0e-80eb-bbcafa94b896" providerId="ADAL" clId="{52204281-6F95-40E0-86D9-20C8C6CDEEDB}" dt="2022-04-12T15:30:01.673" v="38"/>
          <ac:spMkLst>
            <pc:docMk/>
            <pc:sldMk cId="3306307797" sldId="256"/>
            <ac:spMk id="2" creationId="{EE7F37B8-EF34-4FC1-97C8-455CC7BF283B}"/>
          </ac:spMkLst>
        </pc:spChg>
        <pc:spChg chg="mod">
          <ac:chgData name="Yuki Nishimura" userId="ffc7ada9-1d15-4a0e-80eb-bbcafa94b896" providerId="ADAL" clId="{52204281-6F95-40E0-86D9-20C8C6CDEEDB}" dt="2022-04-12T15:29:56.087" v="1"/>
          <ac:spMkLst>
            <pc:docMk/>
            <pc:sldMk cId="3306307797" sldId="256"/>
            <ac:spMk id="3" creationId="{8AE37EBD-E218-4B7F-9A12-3C2E4FE8F5E7}"/>
          </ac:spMkLst>
        </pc:spChg>
      </pc:sldChg>
      <pc:sldChg chg="modSp new mod">
        <pc:chgData name="Yuki Nishimura" userId="ffc7ada9-1d15-4a0e-80eb-bbcafa94b896" providerId="ADAL" clId="{52204281-6F95-40E0-86D9-20C8C6CDEEDB}" dt="2022-04-12T15:30:49.641" v="267"/>
        <pc:sldMkLst>
          <pc:docMk/>
          <pc:sldMk cId="781356563" sldId="257"/>
        </pc:sldMkLst>
        <pc:spChg chg="mod">
          <ac:chgData name="Yuki Nishimura" userId="ffc7ada9-1d15-4a0e-80eb-bbcafa94b896" providerId="ADAL" clId="{52204281-6F95-40E0-86D9-20C8C6CDEEDB}" dt="2022-04-12T15:30:11.616" v="73"/>
          <ac:spMkLst>
            <pc:docMk/>
            <pc:sldMk cId="781356563" sldId="257"/>
            <ac:spMk id="2" creationId="{4E1D810D-0A99-4818-93B4-857A417AF58F}"/>
          </ac:spMkLst>
        </pc:spChg>
        <pc:spChg chg="mod">
          <ac:chgData name="Yuki Nishimura" userId="ffc7ada9-1d15-4a0e-80eb-bbcafa94b896" providerId="ADAL" clId="{52204281-6F95-40E0-86D9-20C8C6CDEEDB}" dt="2022-04-12T15:30:49.641" v="267"/>
          <ac:spMkLst>
            <pc:docMk/>
            <pc:sldMk cId="781356563" sldId="257"/>
            <ac:spMk id="3" creationId="{7D713059-AE93-4D1D-941D-6B962AD79B68}"/>
          </ac:spMkLst>
        </pc:spChg>
      </pc:sldChg>
      <pc:sldChg chg="addSp modSp new add del mod">
        <pc:chgData name="Yuki Nishimura" userId="ffc7ada9-1d15-4a0e-80eb-bbcafa94b896" providerId="ADAL" clId="{52204281-6F95-40E0-86D9-20C8C6CDEEDB}" dt="2022-04-12T15:43:23.187" v="1133" actId="47"/>
        <pc:sldMkLst>
          <pc:docMk/>
          <pc:sldMk cId="230370343" sldId="258"/>
        </pc:sldMkLst>
        <pc:spChg chg="mod">
          <ac:chgData name="Yuki Nishimura" userId="ffc7ada9-1d15-4a0e-80eb-bbcafa94b896" providerId="ADAL" clId="{52204281-6F95-40E0-86D9-20C8C6CDEEDB}" dt="2022-04-12T15:32:36.405" v="382" actId="14100"/>
          <ac:spMkLst>
            <pc:docMk/>
            <pc:sldMk cId="230370343" sldId="258"/>
            <ac:spMk id="2" creationId="{9A3EAB66-E3D3-4FCA-A6C1-43E965FD9FD7}"/>
          </ac:spMkLst>
        </pc:spChg>
        <pc:spChg chg="mod">
          <ac:chgData name="Yuki Nishimura" userId="ffc7ada9-1d15-4a0e-80eb-bbcafa94b896" providerId="ADAL" clId="{52204281-6F95-40E0-86D9-20C8C6CDEEDB}" dt="2022-04-12T15:37:57.613" v="829"/>
          <ac:spMkLst>
            <pc:docMk/>
            <pc:sldMk cId="230370343" sldId="258"/>
            <ac:spMk id="3" creationId="{0F0D8B08-7F30-450B-9CAC-CB6E0190230C}"/>
          </ac:spMkLst>
        </pc:spChg>
        <pc:spChg chg="add mod">
          <ac:chgData name="Yuki Nishimura" userId="ffc7ada9-1d15-4a0e-80eb-bbcafa94b896" providerId="ADAL" clId="{52204281-6F95-40E0-86D9-20C8C6CDEEDB}" dt="2022-04-12T15:37:13.771" v="701" actId="14100"/>
          <ac:spMkLst>
            <pc:docMk/>
            <pc:sldMk cId="230370343" sldId="258"/>
            <ac:spMk id="4" creationId="{CDD7F236-C16F-40DB-87AD-C32640FCBC26}"/>
          </ac:spMkLst>
        </pc:spChg>
        <pc:picChg chg="add mod">
          <ac:chgData name="Yuki Nishimura" userId="ffc7ada9-1d15-4a0e-80eb-bbcafa94b896" providerId="ADAL" clId="{52204281-6F95-40E0-86D9-20C8C6CDEEDB}" dt="2022-04-12T15:35:50.946" v="391" actId="1076"/>
          <ac:picMkLst>
            <pc:docMk/>
            <pc:sldMk cId="230370343" sldId="258"/>
            <ac:picMk id="1026" creationId="{C1106252-14EC-421B-809B-2B3A37DD9E74}"/>
          </ac:picMkLst>
        </pc:picChg>
        <pc:picChg chg="add mod">
          <ac:chgData name="Yuki Nishimura" userId="ffc7ada9-1d15-4a0e-80eb-bbcafa94b896" providerId="ADAL" clId="{52204281-6F95-40E0-86D9-20C8C6CDEEDB}" dt="2022-04-12T15:39:33.620" v="887" actId="1076"/>
          <ac:picMkLst>
            <pc:docMk/>
            <pc:sldMk cId="230370343" sldId="258"/>
            <ac:picMk id="1028" creationId="{66FF9AA3-2D6C-4122-A004-7A04191E5155}"/>
          </ac:picMkLst>
        </pc:picChg>
      </pc:sldChg>
      <pc:sldChg chg="addSp modSp new mod">
        <pc:chgData name="Yuki Nishimura" userId="ffc7ada9-1d15-4a0e-80eb-bbcafa94b896" providerId="ADAL" clId="{52204281-6F95-40E0-86D9-20C8C6CDEEDB}" dt="2022-04-12T15:51:36.378" v="1801"/>
        <pc:sldMkLst>
          <pc:docMk/>
          <pc:sldMk cId="1714865701" sldId="259"/>
        </pc:sldMkLst>
        <pc:spChg chg="mod">
          <ac:chgData name="Yuki Nishimura" userId="ffc7ada9-1d15-4a0e-80eb-bbcafa94b896" providerId="ADAL" clId="{52204281-6F95-40E0-86D9-20C8C6CDEEDB}" dt="2022-04-12T15:51:36.378" v="1801"/>
          <ac:spMkLst>
            <pc:docMk/>
            <pc:sldMk cId="1714865701" sldId="259"/>
            <ac:spMk id="2" creationId="{F56CF771-6174-429F-B186-6D7A8F7E4A6F}"/>
          </ac:spMkLst>
        </pc:spChg>
        <pc:spChg chg="mod">
          <ac:chgData name="Yuki Nishimura" userId="ffc7ada9-1d15-4a0e-80eb-bbcafa94b896" providerId="ADAL" clId="{52204281-6F95-40E0-86D9-20C8C6CDEEDB}" dt="2022-04-12T15:42:19.282" v="1132"/>
          <ac:spMkLst>
            <pc:docMk/>
            <pc:sldMk cId="1714865701" sldId="259"/>
            <ac:spMk id="3" creationId="{CA68A2E7-79F6-46F1-8FAF-C05808E8FD8D}"/>
          </ac:spMkLst>
        </pc:spChg>
        <pc:spChg chg="add mod">
          <ac:chgData name="Yuki Nishimura" userId="ffc7ada9-1d15-4a0e-80eb-bbcafa94b896" providerId="ADAL" clId="{52204281-6F95-40E0-86D9-20C8C6CDEEDB}" dt="2022-04-12T15:47:25.974" v="1404" actId="1076"/>
          <ac:spMkLst>
            <pc:docMk/>
            <pc:sldMk cId="1714865701" sldId="259"/>
            <ac:spMk id="4" creationId="{DDA1B566-56A5-450E-80C0-86D50D70FF32}"/>
          </ac:spMkLst>
        </pc:spChg>
        <pc:picChg chg="add mod">
          <ac:chgData name="Yuki Nishimura" userId="ffc7ada9-1d15-4a0e-80eb-bbcafa94b896" providerId="ADAL" clId="{52204281-6F95-40E0-86D9-20C8C6CDEEDB}" dt="2022-04-12T15:38:28.462" v="862" actId="1076"/>
          <ac:picMkLst>
            <pc:docMk/>
            <pc:sldMk cId="1714865701" sldId="259"/>
            <ac:picMk id="2050" creationId="{85963EB0-4AEA-48CD-9F83-D0230A1D0E8A}"/>
          </ac:picMkLst>
        </pc:picChg>
        <pc:picChg chg="add mod">
          <ac:chgData name="Yuki Nishimura" userId="ffc7ada9-1d15-4a0e-80eb-bbcafa94b896" providerId="ADAL" clId="{52204281-6F95-40E0-86D9-20C8C6CDEEDB}" dt="2022-04-12T15:39:27.378" v="886" actId="1076"/>
          <ac:picMkLst>
            <pc:docMk/>
            <pc:sldMk cId="1714865701" sldId="259"/>
            <ac:picMk id="2052" creationId="{5C3CB6BE-E3AE-4B96-9437-09EDB4A2433D}"/>
          </ac:picMkLst>
        </pc:picChg>
      </pc:sldChg>
      <pc:sldChg chg="addSp modSp new mod">
        <pc:chgData name="Yuki Nishimura" userId="ffc7ada9-1d15-4a0e-80eb-bbcafa94b896" providerId="ADAL" clId="{52204281-6F95-40E0-86D9-20C8C6CDEEDB}" dt="2022-04-12T15:51:40.525" v="1821"/>
        <pc:sldMkLst>
          <pc:docMk/>
          <pc:sldMk cId="3740004166" sldId="260"/>
        </pc:sldMkLst>
        <pc:spChg chg="mod">
          <ac:chgData name="Yuki Nishimura" userId="ffc7ada9-1d15-4a0e-80eb-bbcafa94b896" providerId="ADAL" clId="{52204281-6F95-40E0-86D9-20C8C6CDEEDB}" dt="2022-04-12T15:51:40.525" v="1821"/>
          <ac:spMkLst>
            <pc:docMk/>
            <pc:sldMk cId="3740004166" sldId="260"/>
            <ac:spMk id="2" creationId="{C39157EF-7220-4E75-AD02-547077E34BAE}"/>
          </ac:spMkLst>
        </pc:spChg>
        <pc:spChg chg="mod">
          <ac:chgData name="Yuki Nishimura" userId="ffc7ada9-1d15-4a0e-80eb-bbcafa94b896" providerId="ADAL" clId="{52204281-6F95-40E0-86D9-20C8C6CDEEDB}" dt="2022-04-12T15:51:20.791" v="1759"/>
          <ac:spMkLst>
            <pc:docMk/>
            <pc:sldMk cId="3740004166" sldId="260"/>
            <ac:spMk id="3" creationId="{3BB8CAD5-2488-4374-8E97-9059E440DB07}"/>
          </ac:spMkLst>
        </pc:spChg>
        <pc:spChg chg="add mod">
          <ac:chgData name="Yuki Nishimura" userId="ffc7ada9-1d15-4a0e-80eb-bbcafa94b896" providerId="ADAL" clId="{52204281-6F95-40E0-86D9-20C8C6CDEEDB}" dt="2022-04-12T15:49:55.636" v="1549" actId="14100"/>
          <ac:spMkLst>
            <pc:docMk/>
            <pc:sldMk cId="3740004166" sldId="260"/>
            <ac:spMk id="4" creationId="{8ED81E83-FE26-4B78-8127-842F50F5817F}"/>
          </ac:spMkLst>
        </pc:spChg>
        <pc:spChg chg="add mod">
          <ac:chgData name="Yuki Nishimura" userId="ffc7ada9-1d15-4a0e-80eb-bbcafa94b896" providerId="ADAL" clId="{52204281-6F95-40E0-86D9-20C8C6CDEEDB}" dt="2022-04-12T15:50:11.029" v="1553" actId="1076"/>
          <ac:spMkLst>
            <pc:docMk/>
            <pc:sldMk cId="3740004166" sldId="260"/>
            <ac:spMk id="5" creationId="{CC8FD50D-7B10-4400-B676-9C27D0ADDAA8}"/>
          </ac:spMkLst>
        </pc:spChg>
        <pc:spChg chg="add mod">
          <ac:chgData name="Yuki Nishimura" userId="ffc7ada9-1d15-4a0e-80eb-bbcafa94b896" providerId="ADAL" clId="{52204281-6F95-40E0-86D9-20C8C6CDEEDB}" dt="2022-04-12T15:47:32.606" v="1406" actId="20577"/>
          <ac:spMkLst>
            <pc:docMk/>
            <pc:sldMk cId="3740004166" sldId="260"/>
            <ac:spMk id="6" creationId="{9A73BB9D-D1D3-4BDD-B867-028D5331C668}"/>
          </ac:spMkLst>
        </pc:spChg>
        <pc:spChg chg="add mod">
          <ac:chgData name="Yuki Nishimura" userId="ffc7ada9-1d15-4a0e-80eb-bbcafa94b896" providerId="ADAL" clId="{52204281-6F95-40E0-86D9-20C8C6CDEEDB}" dt="2022-04-12T15:51:04.155" v="1656" actId="14100"/>
          <ac:spMkLst>
            <pc:docMk/>
            <pc:sldMk cId="3740004166" sldId="260"/>
            <ac:spMk id="7" creationId="{6A299967-0F6D-41EE-BCD6-DEF1F03D6249}"/>
          </ac:spMkLst>
        </pc:spChg>
        <pc:picChg chg="add mod">
          <ac:chgData name="Yuki Nishimura" userId="ffc7ada9-1d15-4a0e-80eb-bbcafa94b896" providerId="ADAL" clId="{52204281-6F95-40E0-86D9-20C8C6CDEEDB}" dt="2022-04-12T15:45:35.332" v="1330" actId="1076"/>
          <ac:picMkLst>
            <pc:docMk/>
            <pc:sldMk cId="3740004166" sldId="260"/>
            <ac:picMk id="4098" creationId="{27DBAFA7-7158-4B96-AA2E-E902855088B3}"/>
          </ac:picMkLst>
        </pc:picChg>
        <pc:picChg chg="add mod">
          <ac:chgData name="Yuki Nishimura" userId="ffc7ada9-1d15-4a0e-80eb-bbcafa94b896" providerId="ADAL" clId="{52204281-6F95-40E0-86D9-20C8C6CDEEDB}" dt="2022-04-12T15:45:50.550" v="1333" actId="1076"/>
          <ac:picMkLst>
            <pc:docMk/>
            <pc:sldMk cId="3740004166" sldId="260"/>
            <ac:picMk id="4100" creationId="{61489256-C2A4-461B-BEA8-48E26C20155E}"/>
          </ac:picMkLst>
        </pc:picChg>
        <pc:picChg chg="add mod">
          <ac:chgData name="Yuki Nishimura" userId="ffc7ada9-1d15-4a0e-80eb-bbcafa94b896" providerId="ADAL" clId="{52204281-6F95-40E0-86D9-20C8C6CDEEDB}" dt="2022-04-12T15:50:13.662" v="1554" actId="1076"/>
          <ac:picMkLst>
            <pc:docMk/>
            <pc:sldMk cId="3740004166" sldId="260"/>
            <ac:picMk id="4102" creationId="{2256475C-5238-4839-8AE7-336708001234}"/>
          </ac:picMkLst>
        </pc:picChg>
      </pc:sldChg>
      <pc:sldChg chg="addSp delSp modSp add mod ord">
        <pc:chgData name="Yuki Nishimura" userId="ffc7ada9-1d15-4a0e-80eb-bbcafa94b896" providerId="ADAL" clId="{52204281-6F95-40E0-86D9-20C8C6CDEEDB}" dt="2022-04-12T15:51:32.264" v="1781"/>
        <pc:sldMkLst>
          <pc:docMk/>
          <pc:sldMk cId="573777022" sldId="261"/>
        </pc:sldMkLst>
        <pc:spChg chg="mod">
          <ac:chgData name="Yuki Nishimura" userId="ffc7ada9-1d15-4a0e-80eb-bbcafa94b896" providerId="ADAL" clId="{52204281-6F95-40E0-86D9-20C8C6CDEEDB}" dt="2022-04-12T15:51:32.264" v="1781"/>
          <ac:spMkLst>
            <pc:docMk/>
            <pc:sldMk cId="573777022" sldId="261"/>
            <ac:spMk id="2" creationId="{F56CF771-6174-429F-B186-6D7A8F7E4A6F}"/>
          </ac:spMkLst>
        </pc:spChg>
        <pc:spChg chg="mod">
          <ac:chgData name="Yuki Nishimura" userId="ffc7ada9-1d15-4a0e-80eb-bbcafa94b896" providerId="ADAL" clId="{52204281-6F95-40E0-86D9-20C8C6CDEEDB}" dt="2022-04-12T15:40:13.711" v="896" actId="20577"/>
          <ac:spMkLst>
            <pc:docMk/>
            <pc:sldMk cId="573777022" sldId="261"/>
            <ac:spMk id="3" creationId="{CA68A2E7-79F6-46F1-8FAF-C05808E8FD8D}"/>
          </ac:spMkLst>
        </pc:spChg>
        <pc:spChg chg="mod">
          <ac:chgData name="Yuki Nishimura" userId="ffc7ada9-1d15-4a0e-80eb-bbcafa94b896" providerId="ADAL" clId="{52204281-6F95-40E0-86D9-20C8C6CDEEDB}" dt="2022-04-12T15:40:32.589" v="901" actId="14100"/>
          <ac:spMkLst>
            <pc:docMk/>
            <pc:sldMk cId="573777022" sldId="261"/>
            <ac:spMk id="4" creationId="{DDA1B566-56A5-450E-80C0-86D50D70FF32}"/>
          </ac:spMkLst>
        </pc:spChg>
        <pc:picChg chg="del">
          <ac:chgData name="Yuki Nishimura" userId="ffc7ada9-1d15-4a0e-80eb-bbcafa94b896" providerId="ADAL" clId="{52204281-6F95-40E0-86D9-20C8C6CDEEDB}" dt="2022-04-12T15:41:02.187" v="905" actId="478"/>
          <ac:picMkLst>
            <pc:docMk/>
            <pc:sldMk cId="573777022" sldId="261"/>
            <ac:picMk id="2050" creationId="{85963EB0-4AEA-48CD-9F83-D0230A1D0E8A}"/>
          </ac:picMkLst>
        </pc:picChg>
        <pc:picChg chg="del">
          <ac:chgData name="Yuki Nishimura" userId="ffc7ada9-1d15-4a0e-80eb-bbcafa94b896" providerId="ADAL" clId="{52204281-6F95-40E0-86D9-20C8C6CDEEDB}" dt="2022-04-12T15:40:15.822" v="897" actId="478"/>
          <ac:picMkLst>
            <pc:docMk/>
            <pc:sldMk cId="573777022" sldId="261"/>
            <ac:picMk id="2052" creationId="{5C3CB6BE-E3AE-4B96-9437-09EDB4A2433D}"/>
          </ac:picMkLst>
        </pc:picChg>
        <pc:picChg chg="add mod">
          <ac:chgData name="Yuki Nishimura" userId="ffc7ada9-1d15-4a0e-80eb-bbcafa94b896" providerId="ADAL" clId="{52204281-6F95-40E0-86D9-20C8C6CDEEDB}" dt="2022-04-12T15:41:13.715" v="909" actId="1076"/>
          <ac:picMkLst>
            <pc:docMk/>
            <pc:sldMk cId="573777022" sldId="261"/>
            <ac:picMk id="3074" creationId="{FB38D1C1-5256-4CF8-A2E5-0863997A2C6C}"/>
          </ac:picMkLst>
        </pc:picChg>
        <pc:picChg chg="add mod">
          <ac:chgData name="Yuki Nishimura" userId="ffc7ada9-1d15-4a0e-80eb-bbcafa94b896" providerId="ADAL" clId="{52204281-6F95-40E0-86D9-20C8C6CDEEDB}" dt="2022-04-12T15:41:22.163" v="910" actId="1076"/>
          <ac:picMkLst>
            <pc:docMk/>
            <pc:sldMk cId="573777022" sldId="261"/>
            <ac:picMk id="3076" creationId="{EF6C020D-80BB-4799-AB57-CD8D45FDA954}"/>
          </ac:picMkLst>
        </pc:picChg>
      </pc:sldChg>
      <pc:sldChg chg="modSp new mod">
        <pc:chgData name="Yuki Nishimura" userId="ffc7ada9-1d15-4a0e-80eb-bbcafa94b896" providerId="ADAL" clId="{52204281-6F95-40E0-86D9-20C8C6CDEEDB}" dt="2022-04-12T15:54:33.318" v="2179" actId="20577"/>
        <pc:sldMkLst>
          <pc:docMk/>
          <pc:sldMk cId="1890755666" sldId="262"/>
        </pc:sldMkLst>
        <pc:spChg chg="mod">
          <ac:chgData name="Yuki Nishimura" userId="ffc7ada9-1d15-4a0e-80eb-bbcafa94b896" providerId="ADAL" clId="{52204281-6F95-40E0-86D9-20C8C6CDEEDB}" dt="2022-04-12T15:51:47.784" v="1892"/>
          <ac:spMkLst>
            <pc:docMk/>
            <pc:sldMk cId="1890755666" sldId="262"/>
            <ac:spMk id="2" creationId="{6D6E5EDD-7AB8-46C8-8E97-32B8DB0CCC40}"/>
          </ac:spMkLst>
        </pc:spChg>
        <pc:spChg chg="mod">
          <ac:chgData name="Yuki Nishimura" userId="ffc7ada9-1d15-4a0e-80eb-bbcafa94b896" providerId="ADAL" clId="{52204281-6F95-40E0-86D9-20C8C6CDEEDB}" dt="2022-04-12T15:54:33.318" v="2179" actId="20577"/>
          <ac:spMkLst>
            <pc:docMk/>
            <pc:sldMk cId="1890755666" sldId="262"/>
            <ac:spMk id="3" creationId="{5003E081-6CAA-4173-B3D7-FD06557D8D5F}"/>
          </ac:spMkLst>
        </pc:spChg>
      </pc:sldChg>
      <pc:sldChg chg="modSp new mod">
        <pc:chgData name="Yuki Nishimura" userId="ffc7ada9-1d15-4a0e-80eb-bbcafa94b896" providerId="ADAL" clId="{52204281-6F95-40E0-86D9-20C8C6CDEEDB}" dt="2022-04-12T15:57:31.148" v="2346" actId="20577"/>
        <pc:sldMkLst>
          <pc:docMk/>
          <pc:sldMk cId="438396091" sldId="263"/>
        </pc:sldMkLst>
        <pc:spChg chg="mod">
          <ac:chgData name="Yuki Nishimura" userId="ffc7ada9-1d15-4a0e-80eb-bbcafa94b896" providerId="ADAL" clId="{52204281-6F95-40E0-86D9-20C8C6CDEEDB}" dt="2022-04-12T15:56:13.634" v="2297"/>
          <ac:spMkLst>
            <pc:docMk/>
            <pc:sldMk cId="438396091" sldId="263"/>
            <ac:spMk id="2" creationId="{F67D7BB4-3D44-4921-9153-D1D54947270A}"/>
          </ac:spMkLst>
        </pc:spChg>
        <pc:spChg chg="mod">
          <ac:chgData name="Yuki Nishimura" userId="ffc7ada9-1d15-4a0e-80eb-bbcafa94b896" providerId="ADAL" clId="{52204281-6F95-40E0-86D9-20C8C6CDEEDB}" dt="2022-04-12T15:57:31.148" v="2346" actId="20577"/>
          <ac:spMkLst>
            <pc:docMk/>
            <pc:sldMk cId="438396091" sldId="263"/>
            <ac:spMk id="3" creationId="{22CB7E86-BAAF-49CB-BDA4-AE03A0DFFDFC}"/>
          </ac:spMkLst>
        </pc:spChg>
      </pc:sldChg>
      <pc:sldChg chg="addSp modSp new mod">
        <pc:chgData name="Yuki Nishimura" userId="ffc7ada9-1d15-4a0e-80eb-bbcafa94b896" providerId="ADAL" clId="{52204281-6F95-40E0-86D9-20C8C6CDEEDB}" dt="2022-04-12T16:02:12.698" v="2751" actId="1076"/>
        <pc:sldMkLst>
          <pc:docMk/>
          <pc:sldMk cId="4111925139" sldId="264"/>
        </pc:sldMkLst>
        <pc:spChg chg="mod">
          <ac:chgData name="Yuki Nishimura" userId="ffc7ada9-1d15-4a0e-80eb-bbcafa94b896" providerId="ADAL" clId="{52204281-6F95-40E0-86D9-20C8C6CDEEDB}" dt="2022-04-12T16:02:03.719" v="2749"/>
          <ac:spMkLst>
            <pc:docMk/>
            <pc:sldMk cId="4111925139" sldId="264"/>
            <ac:spMk id="2" creationId="{B1F54D2A-A89E-44BA-AF15-1158C48B240B}"/>
          </ac:spMkLst>
        </pc:spChg>
        <pc:spChg chg="mod">
          <ac:chgData name="Yuki Nishimura" userId="ffc7ada9-1d15-4a0e-80eb-bbcafa94b896" providerId="ADAL" clId="{52204281-6F95-40E0-86D9-20C8C6CDEEDB}" dt="2022-04-12T16:00:17.408" v="2748" actId="14"/>
          <ac:spMkLst>
            <pc:docMk/>
            <pc:sldMk cId="4111925139" sldId="264"/>
            <ac:spMk id="3" creationId="{5F339DF5-A7CE-4513-AAEB-1E211CF466F8}"/>
          </ac:spMkLst>
        </pc:spChg>
        <pc:picChg chg="add mod">
          <ac:chgData name="Yuki Nishimura" userId="ffc7ada9-1d15-4a0e-80eb-bbcafa94b896" providerId="ADAL" clId="{52204281-6F95-40E0-86D9-20C8C6CDEEDB}" dt="2022-04-12T16:02:12.698" v="2751" actId="1076"/>
          <ac:picMkLst>
            <pc:docMk/>
            <pc:sldMk cId="4111925139" sldId="264"/>
            <ac:picMk id="5122" creationId="{EB934DEC-485A-42D1-BCFD-F62E97287B65}"/>
          </ac:picMkLst>
        </pc:picChg>
      </pc:sldChg>
      <pc:sldChg chg="modSp new mod">
        <pc:chgData name="Yuki Nishimura" userId="ffc7ada9-1d15-4a0e-80eb-bbcafa94b896" providerId="ADAL" clId="{52204281-6F95-40E0-86D9-20C8C6CDEEDB}" dt="2022-04-12T16:36:19.709" v="4321"/>
        <pc:sldMkLst>
          <pc:docMk/>
          <pc:sldMk cId="4186084159" sldId="265"/>
        </pc:sldMkLst>
        <pc:spChg chg="mod">
          <ac:chgData name="Yuki Nishimura" userId="ffc7ada9-1d15-4a0e-80eb-bbcafa94b896" providerId="ADAL" clId="{52204281-6F95-40E0-86D9-20C8C6CDEEDB}" dt="2022-04-12T16:06:55.767" v="2804"/>
          <ac:spMkLst>
            <pc:docMk/>
            <pc:sldMk cId="4186084159" sldId="265"/>
            <ac:spMk id="2" creationId="{58E53E00-00A7-4A3B-B54A-11C979702F9C}"/>
          </ac:spMkLst>
        </pc:spChg>
        <pc:spChg chg="mod">
          <ac:chgData name="Yuki Nishimura" userId="ffc7ada9-1d15-4a0e-80eb-bbcafa94b896" providerId="ADAL" clId="{52204281-6F95-40E0-86D9-20C8C6CDEEDB}" dt="2022-04-12T16:36:19.709" v="4321"/>
          <ac:spMkLst>
            <pc:docMk/>
            <pc:sldMk cId="4186084159" sldId="265"/>
            <ac:spMk id="3" creationId="{A73E6E66-50EA-4CE3-BCA6-7A03BC294D6B}"/>
          </ac:spMkLst>
        </pc:spChg>
      </pc:sldChg>
      <pc:sldChg chg="addSp modSp new mod">
        <pc:chgData name="Yuki Nishimura" userId="ffc7ada9-1d15-4a0e-80eb-bbcafa94b896" providerId="ADAL" clId="{52204281-6F95-40E0-86D9-20C8C6CDEEDB}" dt="2022-04-12T16:25:56.304" v="4071"/>
        <pc:sldMkLst>
          <pc:docMk/>
          <pc:sldMk cId="461912304" sldId="266"/>
        </pc:sldMkLst>
        <pc:spChg chg="mod">
          <ac:chgData name="Yuki Nishimura" userId="ffc7ada9-1d15-4a0e-80eb-bbcafa94b896" providerId="ADAL" clId="{52204281-6F95-40E0-86D9-20C8C6CDEEDB}" dt="2022-04-12T16:19:00.519" v="3206"/>
          <ac:spMkLst>
            <pc:docMk/>
            <pc:sldMk cId="461912304" sldId="266"/>
            <ac:spMk id="2" creationId="{735B541F-1892-416A-9709-2FB8E3222A45}"/>
          </ac:spMkLst>
        </pc:spChg>
        <pc:spChg chg="mod">
          <ac:chgData name="Yuki Nishimura" userId="ffc7ada9-1d15-4a0e-80eb-bbcafa94b896" providerId="ADAL" clId="{52204281-6F95-40E0-86D9-20C8C6CDEEDB}" dt="2022-04-12T16:25:56.304" v="4071"/>
          <ac:spMkLst>
            <pc:docMk/>
            <pc:sldMk cId="461912304" sldId="266"/>
            <ac:spMk id="3" creationId="{F7DDE96D-DB9D-4520-8FE4-6C4E29EDE025}"/>
          </ac:spMkLst>
        </pc:spChg>
        <pc:picChg chg="add mod">
          <ac:chgData name="Yuki Nishimura" userId="ffc7ada9-1d15-4a0e-80eb-bbcafa94b896" providerId="ADAL" clId="{52204281-6F95-40E0-86D9-20C8C6CDEEDB}" dt="2022-04-12T16:24:25.194" v="3706" actId="1076"/>
          <ac:picMkLst>
            <pc:docMk/>
            <pc:sldMk cId="461912304" sldId="266"/>
            <ac:picMk id="5" creationId="{3DDFC881-2043-4B5C-A309-A3DCB8D900F6}"/>
          </ac:picMkLst>
        </pc:picChg>
      </pc:sldChg>
      <pc:sldChg chg="modSp new mod">
        <pc:chgData name="Yuki Nishimura" userId="ffc7ada9-1d15-4a0e-80eb-bbcafa94b896" providerId="ADAL" clId="{52204281-6F95-40E0-86D9-20C8C6CDEEDB}" dt="2022-04-12T16:45:27.771" v="4923"/>
        <pc:sldMkLst>
          <pc:docMk/>
          <pc:sldMk cId="847510545" sldId="267"/>
        </pc:sldMkLst>
        <pc:spChg chg="mod">
          <ac:chgData name="Yuki Nishimura" userId="ffc7ada9-1d15-4a0e-80eb-bbcafa94b896" providerId="ADAL" clId="{52204281-6F95-40E0-86D9-20C8C6CDEEDB}" dt="2022-04-12T16:37:12.030" v="4360"/>
          <ac:spMkLst>
            <pc:docMk/>
            <pc:sldMk cId="847510545" sldId="267"/>
            <ac:spMk id="2" creationId="{D6E241A8-25F2-4FD9-BD0E-A7F68BD7E77B}"/>
          </ac:spMkLst>
        </pc:spChg>
        <pc:spChg chg="mod">
          <ac:chgData name="Yuki Nishimura" userId="ffc7ada9-1d15-4a0e-80eb-bbcafa94b896" providerId="ADAL" clId="{52204281-6F95-40E0-86D9-20C8C6CDEEDB}" dt="2022-04-12T16:45:27.771" v="4923"/>
          <ac:spMkLst>
            <pc:docMk/>
            <pc:sldMk cId="847510545" sldId="267"/>
            <ac:spMk id="3" creationId="{ECA6157F-BBC3-46CD-A9ED-081AA98FE596}"/>
          </ac:spMkLst>
        </pc:spChg>
      </pc:sldChg>
      <pc:sldChg chg="modSp new mod">
        <pc:chgData name="Yuki Nishimura" userId="ffc7ada9-1d15-4a0e-80eb-bbcafa94b896" providerId="ADAL" clId="{52204281-6F95-40E0-86D9-20C8C6CDEEDB}" dt="2022-04-12T16:46:22.923" v="5212"/>
        <pc:sldMkLst>
          <pc:docMk/>
          <pc:sldMk cId="2662724573" sldId="268"/>
        </pc:sldMkLst>
        <pc:spChg chg="mod">
          <ac:chgData name="Yuki Nishimura" userId="ffc7ada9-1d15-4a0e-80eb-bbcafa94b896" providerId="ADAL" clId="{52204281-6F95-40E0-86D9-20C8C6CDEEDB}" dt="2022-04-12T16:45:48.505" v="4990"/>
          <ac:spMkLst>
            <pc:docMk/>
            <pc:sldMk cId="2662724573" sldId="268"/>
            <ac:spMk id="2" creationId="{FA78C0CA-4206-47B7-8981-B9AB4AFE80CA}"/>
          </ac:spMkLst>
        </pc:spChg>
        <pc:spChg chg="mod">
          <ac:chgData name="Yuki Nishimura" userId="ffc7ada9-1d15-4a0e-80eb-bbcafa94b896" providerId="ADAL" clId="{52204281-6F95-40E0-86D9-20C8C6CDEEDB}" dt="2022-04-12T16:46:22.923" v="5212"/>
          <ac:spMkLst>
            <pc:docMk/>
            <pc:sldMk cId="2662724573" sldId="268"/>
            <ac:spMk id="3" creationId="{34D5070E-7DE1-4469-AEF9-BE65E350EB9D}"/>
          </ac:spMkLst>
        </pc:spChg>
      </pc:sldChg>
      <pc:sldChg chg="addSp modSp new mod">
        <pc:chgData name="Yuki Nishimura" userId="ffc7ada9-1d15-4a0e-80eb-bbcafa94b896" providerId="ADAL" clId="{52204281-6F95-40E0-86D9-20C8C6CDEEDB}" dt="2022-04-12T17:39:52.758" v="9373" actId="20577"/>
        <pc:sldMkLst>
          <pc:docMk/>
          <pc:sldMk cId="4013271560" sldId="269"/>
        </pc:sldMkLst>
        <pc:spChg chg="mod">
          <ac:chgData name="Yuki Nishimura" userId="ffc7ada9-1d15-4a0e-80eb-bbcafa94b896" providerId="ADAL" clId="{52204281-6F95-40E0-86D9-20C8C6CDEEDB}" dt="2022-04-12T17:39:52.758" v="9373" actId="20577"/>
          <ac:spMkLst>
            <pc:docMk/>
            <pc:sldMk cId="4013271560" sldId="269"/>
            <ac:spMk id="2" creationId="{34663EB5-3BC3-4438-9117-CCF4744EE1D4}"/>
          </ac:spMkLst>
        </pc:spChg>
        <pc:spChg chg="mod">
          <ac:chgData name="Yuki Nishimura" userId="ffc7ada9-1d15-4a0e-80eb-bbcafa94b896" providerId="ADAL" clId="{52204281-6F95-40E0-86D9-20C8C6CDEEDB}" dt="2022-04-12T16:54:55.108" v="5875"/>
          <ac:spMkLst>
            <pc:docMk/>
            <pc:sldMk cId="4013271560" sldId="269"/>
            <ac:spMk id="3" creationId="{BE39FAC7-FCB1-4000-89C7-64F5DF9C6FCF}"/>
          </ac:spMkLst>
        </pc:spChg>
        <pc:picChg chg="add mod">
          <ac:chgData name="Yuki Nishimura" userId="ffc7ada9-1d15-4a0e-80eb-bbcafa94b896" providerId="ADAL" clId="{52204281-6F95-40E0-86D9-20C8C6CDEEDB}" dt="2022-04-12T16:52:47.877" v="5490" actId="1076"/>
          <ac:picMkLst>
            <pc:docMk/>
            <pc:sldMk cId="4013271560" sldId="269"/>
            <ac:picMk id="5" creationId="{B153C4D7-0BDB-4847-9E2B-ED9B3C132DDE}"/>
          </ac:picMkLst>
        </pc:picChg>
      </pc:sldChg>
      <pc:sldChg chg="modSp new mod">
        <pc:chgData name="Yuki Nishimura" userId="ffc7ada9-1d15-4a0e-80eb-bbcafa94b896" providerId="ADAL" clId="{52204281-6F95-40E0-86D9-20C8C6CDEEDB}" dt="2022-04-12T17:44:02.116" v="9525" actId="20577"/>
        <pc:sldMkLst>
          <pc:docMk/>
          <pc:sldMk cId="2317315233" sldId="270"/>
        </pc:sldMkLst>
        <pc:spChg chg="mod">
          <ac:chgData name="Yuki Nishimura" userId="ffc7ada9-1d15-4a0e-80eb-bbcafa94b896" providerId="ADAL" clId="{52204281-6F95-40E0-86D9-20C8C6CDEEDB}" dt="2022-04-12T17:39:48.587" v="9372" actId="20577"/>
          <ac:spMkLst>
            <pc:docMk/>
            <pc:sldMk cId="2317315233" sldId="270"/>
            <ac:spMk id="2" creationId="{3A453586-5B33-474C-839B-4406E759A710}"/>
          </ac:spMkLst>
        </pc:spChg>
        <pc:spChg chg="mod">
          <ac:chgData name="Yuki Nishimura" userId="ffc7ada9-1d15-4a0e-80eb-bbcafa94b896" providerId="ADAL" clId="{52204281-6F95-40E0-86D9-20C8C6CDEEDB}" dt="2022-04-12T17:44:02.116" v="9525" actId="20577"/>
          <ac:spMkLst>
            <pc:docMk/>
            <pc:sldMk cId="2317315233" sldId="270"/>
            <ac:spMk id="3" creationId="{E7724D41-0F38-4C89-9DC2-C8E84D213411}"/>
          </ac:spMkLst>
        </pc:spChg>
      </pc:sldChg>
      <pc:sldChg chg="modSp new mod">
        <pc:chgData name="Yuki Nishimura" userId="ffc7ada9-1d15-4a0e-80eb-bbcafa94b896" providerId="ADAL" clId="{52204281-6F95-40E0-86D9-20C8C6CDEEDB}" dt="2022-04-12T17:07:05.342" v="7165" actId="20577"/>
        <pc:sldMkLst>
          <pc:docMk/>
          <pc:sldMk cId="1957951251" sldId="271"/>
        </pc:sldMkLst>
        <pc:spChg chg="mod">
          <ac:chgData name="Yuki Nishimura" userId="ffc7ada9-1d15-4a0e-80eb-bbcafa94b896" providerId="ADAL" clId="{52204281-6F95-40E0-86D9-20C8C6CDEEDB}" dt="2022-04-12T16:58:49.795" v="6489"/>
          <ac:spMkLst>
            <pc:docMk/>
            <pc:sldMk cId="1957951251" sldId="271"/>
            <ac:spMk id="2" creationId="{85DC0C69-98EB-4196-9D34-8C1EBA1640F7}"/>
          </ac:spMkLst>
        </pc:spChg>
        <pc:spChg chg="mod">
          <ac:chgData name="Yuki Nishimura" userId="ffc7ada9-1d15-4a0e-80eb-bbcafa94b896" providerId="ADAL" clId="{52204281-6F95-40E0-86D9-20C8C6CDEEDB}" dt="2022-04-12T17:07:05.342" v="7165" actId="20577"/>
          <ac:spMkLst>
            <pc:docMk/>
            <pc:sldMk cId="1957951251" sldId="271"/>
            <ac:spMk id="3" creationId="{EACAFF31-3793-405F-BCAD-C009482F8F2D}"/>
          </ac:spMkLst>
        </pc:spChg>
      </pc:sldChg>
      <pc:sldChg chg="modSp new mod">
        <pc:chgData name="Yuki Nishimura" userId="ffc7ada9-1d15-4a0e-80eb-bbcafa94b896" providerId="ADAL" clId="{52204281-6F95-40E0-86D9-20C8C6CDEEDB}" dt="2022-04-12T17:05:20.599" v="6901" actId="20577"/>
        <pc:sldMkLst>
          <pc:docMk/>
          <pc:sldMk cId="4272272174" sldId="272"/>
        </pc:sldMkLst>
        <pc:spChg chg="mod">
          <ac:chgData name="Yuki Nishimura" userId="ffc7ada9-1d15-4a0e-80eb-bbcafa94b896" providerId="ADAL" clId="{52204281-6F95-40E0-86D9-20C8C6CDEEDB}" dt="2022-04-12T17:04:18.393" v="6668"/>
          <ac:spMkLst>
            <pc:docMk/>
            <pc:sldMk cId="4272272174" sldId="272"/>
            <ac:spMk id="2" creationId="{A5E1A5F7-4926-4DEB-B189-47A06F4E0CFC}"/>
          </ac:spMkLst>
        </pc:spChg>
        <pc:spChg chg="mod">
          <ac:chgData name="Yuki Nishimura" userId="ffc7ada9-1d15-4a0e-80eb-bbcafa94b896" providerId="ADAL" clId="{52204281-6F95-40E0-86D9-20C8C6CDEEDB}" dt="2022-04-12T17:05:20.599" v="6901" actId="20577"/>
          <ac:spMkLst>
            <pc:docMk/>
            <pc:sldMk cId="4272272174" sldId="272"/>
            <ac:spMk id="3" creationId="{5F5CC58A-5BD2-4230-9C2D-BDD560D0E092}"/>
          </ac:spMkLst>
        </pc:spChg>
      </pc:sldChg>
      <pc:sldChg chg="modSp new mod">
        <pc:chgData name="Yuki Nishimura" userId="ffc7ada9-1d15-4a0e-80eb-bbcafa94b896" providerId="ADAL" clId="{52204281-6F95-40E0-86D9-20C8C6CDEEDB}" dt="2022-04-12T17:11:20.297" v="8043" actId="20577"/>
        <pc:sldMkLst>
          <pc:docMk/>
          <pc:sldMk cId="3939755724" sldId="273"/>
        </pc:sldMkLst>
        <pc:spChg chg="mod">
          <ac:chgData name="Yuki Nishimura" userId="ffc7ada9-1d15-4a0e-80eb-bbcafa94b896" providerId="ADAL" clId="{52204281-6F95-40E0-86D9-20C8C6CDEEDB}" dt="2022-04-12T17:07:20.285" v="7200"/>
          <ac:spMkLst>
            <pc:docMk/>
            <pc:sldMk cId="3939755724" sldId="273"/>
            <ac:spMk id="2" creationId="{31DB7719-F059-4061-B84C-AFAB16153E48}"/>
          </ac:spMkLst>
        </pc:spChg>
        <pc:spChg chg="mod">
          <ac:chgData name="Yuki Nishimura" userId="ffc7ada9-1d15-4a0e-80eb-bbcafa94b896" providerId="ADAL" clId="{52204281-6F95-40E0-86D9-20C8C6CDEEDB}" dt="2022-04-12T17:11:20.297" v="8043" actId="20577"/>
          <ac:spMkLst>
            <pc:docMk/>
            <pc:sldMk cId="3939755724" sldId="273"/>
            <ac:spMk id="3" creationId="{167A0537-0109-4D16-97E0-38784ADEAB2D}"/>
          </ac:spMkLst>
        </pc:spChg>
      </pc:sldChg>
      <pc:sldChg chg="modSp new mod ord">
        <pc:chgData name="Yuki Nishimura" userId="ffc7ada9-1d15-4a0e-80eb-bbcafa94b896" providerId="ADAL" clId="{52204281-6F95-40E0-86D9-20C8C6CDEEDB}" dt="2022-04-12T17:31:55.529" v="8747"/>
        <pc:sldMkLst>
          <pc:docMk/>
          <pc:sldMk cId="2788424162" sldId="274"/>
        </pc:sldMkLst>
        <pc:spChg chg="mod">
          <ac:chgData name="Yuki Nishimura" userId="ffc7ada9-1d15-4a0e-80eb-bbcafa94b896" providerId="ADAL" clId="{52204281-6F95-40E0-86D9-20C8C6CDEEDB}" dt="2022-04-12T17:22:11.175" v="8381"/>
          <ac:spMkLst>
            <pc:docMk/>
            <pc:sldMk cId="2788424162" sldId="274"/>
            <ac:spMk id="2" creationId="{7DF1F3D6-B7B5-4292-9AC8-C92C5338697B}"/>
          </ac:spMkLst>
        </pc:spChg>
        <pc:spChg chg="mod">
          <ac:chgData name="Yuki Nishimura" userId="ffc7ada9-1d15-4a0e-80eb-bbcafa94b896" providerId="ADAL" clId="{52204281-6F95-40E0-86D9-20C8C6CDEEDB}" dt="2022-04-12T17:31:55.529" v="8747"/>
          <ac:spMkLst>
            <pc:docMk/>
            <pc:sldMk cId="2788424162" sldId="274"/>
            <ac:spMk id="3" creationId="{BF068E88-51D1-413B-AB0F-73E381383C9C}"/>
          </ac:spMkLst>
        </pc:spChg>
      </pc:sldChg>
      <pc:sldChg chg="modSp new mod">
        <pc:chgData name="Yuki Nishimura" userId="ffc7ada9-1d15-4a0e-80eb-bbcafa94b896" providerId="ADAL" clId="{52204281-6F95-40E0-86D9-20C8C6CDEEDB}" dt="2022-04-12T17:12:22.291" v="8299"/>
        <pc:sldMkLst>
          <pc:docMk/>
          <pc:sldMk cId="2440378548" sldId="275"/>
        </pc:sldMkLst>
        <pc:spChg chg="mod">
          <ac:chgData name="Yuki Nishimura" userId="ffc7ada9-1d15-4a0e-80eb-bbcafa94b896" providerId="ADAL" clId="{52204281-6F95-40E0-86D9-20C8C6CDEEDB}" dt="2022-04-12T17:11:51.414" v="8069" actId="20577"/>
          <ac:spMkLst>
            <pc:docMk/>
            <pc:sldMk cId="2440378548" sldId="275"/>
            <ac:spMk id="2" creationId="{5F0233E8-E196-4479-9C4F-1C4861D34B8C}"/>
          </ac:spMkLst>
        </pc:spChg>
        <pc:spChg chg="mod">
          <ac:chgData name="Yuki Nishimura" userId="ffc7ada9-1d15-4a0e-80eb-bbcafa94b896" providerId="ADAL" clId="{52204281-6F95-40E0-86D9-20C8C6CDEEDB}" dt="2022-04-12T17:12:22.291" v="8299"/>
          <ac:spMkLst>
            <pc:docMk/>
            <pc:sldMk cId="2440378548" sldId="275"/>
            <ac:spMk id="3" creationId="{58E097CE-E45E-4E11-A917-89A62132B847}"/>
          </ac:spMkLst>
        </pc:spChg>
      </pc:sldChg>
      <pc:sldChg chg="new del">
        <pc:chgData name="Yuki Nishimura" userId="ffc7ada9-1d15-4a0e-80eb-bbcafa94b896" providerId="ADAL" clId="{52204281-6F95-40E0-86D9-20C8C6CDEEDB}" dt="2022-04-12T17:11:42.066" v="8046" actId="47"/>
        <pc:sldMkLst>
          <pc:docMk/>
          <pc:sldMk cId="2940687953" sldId="275"/>
        </pc:sldMkLst>
      </pc:sldChg>
      <pc:sldChg chg="modSp new mod">
        <pc:chgData name="Yuki Nishimura" userId="ffc7ada9-1d15-4a0e-80eb-bbcafa94b896" providerId="ADAL" clId="{52204281-6F95-40E0-86D9-20C8C6CDEEDB}" dt="2022-04-12T17:35:37.720" v="9277"/>
        <pc:sldMkLst>
          <pc:docMk/>
          <pc:sldMk cId="983607581" sldId="276"/>
        </pc:sldMkLst>
        <pc:spChg chg="mod">
          <ac:chgData name="Yuki Nishimura" userId="ffc7ada9-1d15-4a0e-80eb-bbcafa94b896" providerId="ADAL" clId="{52204281-6F95-40E0-86D9-20C8C6CDEEDB}" dt="2022-04-12T17:34:11.416" v="8764"/>
          <ac:spMkLst>
            <pc:docMk/>
            <pc:sldMk cId="983607581" sldId="276"/>
            <ac:spMk id="2" creationId="{E1942261-743F-41E7-BA87-80C19453E07A}"/>
          </ac:spMkLst>
        </pc:spChg>
        <pc:spChg chg="mod">
          <ac:chgData name="Yuki Nishimura" userId="ffc7ada9-1d15-4a0e-80eb-bbcafa94b896" providerId="ADAL" clId="{52204281-6F95-40E0-86D9-20C8C6CDEEDB}" dt="2022-04-12T17:35:37.720" v="9277"/>
          <ac:spMkLst>
            <pc:docMk/>
            <pc:sldMk cId="983607581" sldId="276"/>
            <ac:spMk id="3" creationId="{FD0C1C0D-8B3F-4746-8F9E-CDAE6D8EA8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76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89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315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4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24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46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6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80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6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8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42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7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93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ingw-w64/files/Toolchains%20targetting%20Win32/Personal%20Builds/mingw-builds/installer/mingw-w64-install.exe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F37B8-EF34-4FC1-97C8-455CC7BF2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入門講座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E37EBD-E218-4B7F-9A12-3C2E4FE8F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30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53E00-00A7-4A3B-B54A-11C97970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では早速やっていきましょう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3E6E66-50EA-4CE3-BCA6-7A03BC29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と言いたいんですがまずはそのための環境を整えます</a:t>
            </a:r>
            <a:endParaRPr kumimoji="1" lang="en-US" altLang="ja-JP" dirty="0"/>
          </a:p>
          <a:p>
            <a:r>
              <a:rPr lang="en-US" altLang="ja-JP" dirty="0" err="1"/>
              <a:t>gcc</a:t>
            </a:r>
            <a:r>
              <a:rPr lang="en-US" altLang="ja-JP" dirty="0"/>
              <a:t>(</a:t>
            </a:r>
            <a:r>
              <a:rPr lang="ja-JP" altLang="en-US" dirty="0"/>
              <a:t>コンパイラ</a:t>
            </a:r>
            <a:r>
              <a:rPr lang="en-US" altLang="ja-JP" dirty="0"/>
              <a:t>)</a:t>
            </a:r>
            <a:r>
              <a:rPr lang="ja-JP" altLang="en-US" dirty="0"/>
              <a:t>のインストール</a:t>
            </a:r>
            <a:r>
              <a:rPr lang="en-US" altLang="ja-JP" dirty="0"/>
              <a:t>(Win)</a:t>
            </a:r>
            <a:endParaRPr lang="en-US" altLang="ja-JP" b="0" i="0" dirty="0">
              <a:effectLst/>
              <a:latin typeface="Meiryo" panose="020B0604030504040204" pitchFamily="50" charset="-128"/>
              <a:ea typeface="Meiryo" panose="020B0604030504040204" pitchFamily="50" charset="-128"/>
              <a:hlinkClick r:id="rId2"/>
            </a:endParaRPr>
          </a:p>
          <a:p>
            <a:pPr lvl="1"/>
            <a:r>
              <a:rPr lang="en-US" altLang="ja-JP" b="0" i="0" dirty="0">
                <a:effectLst/>
                <a:latin typeface="Meiryo" panose="020B0604030504040204" pitchFamily="50" charset="-128"/>
                <a:ea typeface="Meiryo" panose="020B0604030504040204" pitchFamily="50" charset="-128"/>
                <a:hlinkClick r:id="rId2"/>
              </a:rPr>
              <a:t>MinGW-w64 - for 32 and 64 bit Windows</a:t>
            </a:r>
            <a:endParaRPr lang="en-US" altLang="ja-JP" b="0" i="0" dirty="0">
              <a:effectLst/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OS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が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64bit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の場合は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x86_64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、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32bit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のばあいは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i686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を選択</a:t>
            </a:r>
            <a:endParaRPr lang="en-US" altLang="ja-JP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kumimoji="1" lang="en-US" altLang="ja-JP" dirty="0" err="1">
                <a:latin typeface="Meiryo" panose="020B0604030504040204" pitchFamily="50" charset="-128"/>
                <a:ea typeface="Meiryo" panose="020B0604030504040204" pitchFamily="50" charset="-128"/>
              </a:rPr>
              <a:t>VSCode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もインストールしておきましょう</a:t>
            </a:r>
            <a:endParaRPr kumimoji="1" lang="en-US" altLang="ja-JP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https://code.visualstudio.com/download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08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B541F-1892-416A-9709-2FB8E322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環境変数</a:t>
            </a:r>
            <a:r>
              <a:rPr lang="en-US" altLang="ja-JP" dirty="0"/>
              <a:t>PATH</a:t>
            </a:r>
            <a:r>
              <a:rPr lang="ja-JP" altLang="en-US" dirty="0"/>
              <a:t>へ追加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DE96D-DB9D-4520-8FE4-6C4E29ED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スタートメニューから「システム環境変数の編集」を選択</a:t>
            </a:r>
            <a:endParaRPr lang="en-US" altLang="ja-JP" dirty="0"/>
          </a:p>
          <a:p>
            <a:r>
              <a:rPr lang="ja-JP" altLang="en-US" dirty="0"/>
              <a:t>システム環境変数の</a:t>
            </a:r>
            <a:r>
              <a:rPr lang="en-US" altLang="ja-JP" dirty="0"/>
              <a:t>Path</a:t>
            </a:r>
            <a:r>
              <a:rPr lang="ja-JP" altLang="en-US" dirty="0"/>
              <a:t>を選択して編集</a:t>
            </a:r>
            <a:endParaRPr lang="en-US" altLang="ja-JP" dirty="0"/>
          </a:p>
          <a:p>
            <a:r>
              <a:rPr lang="ja-JP" altLang="en-US" dirty="0"/>
              <a:t>先にインストールしたフォルダのうち</a:t>
            </a:r>
            <a:r>
              <a:rPr lang="en-US" altLang="ja-JP" dirty="0"/>
              <a:t>\bin</a:t>
            </a:r>
            <a:r>
              <a:rPr lang="ja-JP" altLang="en-US" dirty="0"/>
              <a:t>で終わるパスを追加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Win+R</a:t>
            </a:r>
            <a:r>
              <a:rPr lang="en-US" altLang="ja-JP" dirty="0"/>
              <a:t>(</a:t>
            </a:r>
            <a:r>
              <a:rPr lang="ja-JP" altLang="en-US" dirty="0"/>
              <a:t>ファイル名を指定して実行</a:t>
            </a:r>
            <a:r>
              <a:rPr lang="en-US" altLang="ja-JP" dirty="0"/>
              <a:t>)</a:t>
            </a:r>
            <a:r>
              <a:rPr lang="ja-JP" altLang="en-US" dirty="0"/>
              <a:t>に「</a:t>
            </a:r>
            <a:r>
              <a:rPr lang="en-US" altLang="ja-JP" dirty="0" err="1"/>
              <a:t>cmd</a:t>
            </a:r>
            <a:r>
              <a:rPr lang="ja-JP" altLang="en-US" dirty="0"/>
              <a:t>」を入力</a:t>
            </a:r>
            <a:endParaRPr lang="en-US" altLang="ja-JP" dirty="0"/>
          </a:p>
          <a:p>
            <a:r>
              <a:rPr lang="ja-JP" altLang="en-US" dirty="0"/>
              <a:t>コマンドプロンプトが起動するので「</a:t>
            </a:r>
            <a:r>
              <a:rPr lang="en-US" altLang="ja-JP" dirty="0" err="1"/>
              <a:t>gcc</a:t>
            </a:r>
            <a:r>
              <a:rPr lang="en-US" altLang="ja-JP" dirty="0"/>
              <a:t> –v</a:t>
            </a:r>
            <a:r>
              <a:rPr lang="ja-JP" altLang="en-US" dirty="0"/>
              <a:t>」を入力</a:t>
            </a:r>
            <a:endParaRPr lang="en-US" altLang="ja-JP" dirty="0"/>
          </a:p>
          <a:p>
            <a:pPr lvl="1"/>
            <a:r>
              <a:rPr lang="ja-JP" altLang="en-US" dirty="0"/>
              <a:t>バージョンが表示されれば成功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DFC881-2043-4B5C-A309-A3DCB8D9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97" y="3977617"/>
            <a:ext cx="4147306" cy="19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1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241A8-25F2-4FD9-BD0E-A7F68BD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の拡張機能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6157F-BBC3-46CD-A9ED-081AA98F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89627" cy="3880773"/>
          </a:xfrm>
        </p:spPr>
        <p:txBody>
          <a:bodyPr/>
          <a:lstStyle/>
          <a:p>
            <a:r>
              <a:rPr kumimoji="1" lang="en-US" altLang="ja-JP" dirty="0"/>
              <a:t>C/C++</a:t>
            </a:r>
          </a:p>
          <a:p>
            <a:r>
              <a:rPr lang="en-US" altLang="ja-JP" dirty="0"/>
              <a:t>Code Runner</a:t>
            </a:r>
          </a:p>
          <a:p>
            <a:r>
              <a:rPr lang="en-US" altLang="ja-JP" dirty="0"/>
              <a:t>Japanese Language Pack for Visual Studio Code</a:t>
            </a:r>
          </a:p>
          <a:p>
            <a:endParaRPr lang="en-US" altLang="ja-JP" dirty="0"/>
          </a:p>
          <a:p>
            <a:r>
              <a:rPr lang="ja-JP" altLang="en-US" dirty="0"/>
              <a:t>左下の設定からコマンドパレットから「</a:t>
            </a:r>
            <a:r>
              <a:rPr lang="en-US" altLang="ja-JP" dirty="0"/>
              <a:t>UI</a:t>
            </a:r>
            <a:r>
              <a:rPr lang="ja-JP" altLang="en-US" dirty="0"/>
              <a:t>」と入力して</a:t>
            </a:r>
            <a:r>
              <a:rPr lang="en-US" altLang="ja-JP" dirty="0"/>
              <a:t>C/C++ Configurations</a:t>
            </a:r>
            <a:r>
              <a:rPr lang="ja-JP" altLang="en-US" dirty="0"/>
              <a:t>を開く</a:t>
            </a:r>
            <a:endParaRPr lang="en-US" altLang="ja-JP" dirty="0"/>
          </a:p>
          <a:p>
            <a:pPr lvl="1"/>
            <a:r>
              <a:rPr lang="ja-JP" altLang="en-US" dirty="0"/>
              <a:t>コンパイラパスに</a:t>
            </a:r>
            <a:r>
              <a:rPr lang="en-US" altLang="ja-JP" dirty="0"/>
              <a:t>/bin/gcc.exe</a:t>
            </a:r>
            <a:r>
              <a:rPr lang="ja-JP" altLang="en-US" dirty="0"/>
              <a:t>を入力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4751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8C0CA-4206-47B7-8981-B9AB4AFE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テストプログラムの実行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5070E-7DE1-4469-AEF9-BE65E350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テスト用のプログラムをダウンロードして開いてください</a:t>
            </a:r>
            <a:endParaRPr lang="en-US" altLang="ja-JP" dirty="0"/>
          </a:p>
          <a:p>
            <a:r>
              <a:rPr kumimoji="1" lang="ja-JP" altLang="en-US" dirty="0"/>
              <a:t>実行すれば</a:t>
            </a:r>
          </a:p>
        </p:txBody>
      </p:sp>
    </p:spTree>
    <p:extLst>
      <p:ext uri="{BB962C8B-B14F-4D97-AF65-F5344CB8AC3E}">
        <p14:creationId xmlns:p14="http://schemas.microsoft.com/office/powerpoint/2010/main" val="266272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1F3D6-B7B5-4292-9AC8-C92C5338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プログラミングに重要なものはなにか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68E88-51D1-413B-AB0F-73E38138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7044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3900" b="1" dirty="0">
                <a:gradFill flip="none" rotWithShape="1">
                  <a:gsLst>
                    <a:gs pos="87500">
                      <a:srgbClr val="002060"/>
                    </a:gs>
                    <a:gs pos="75000">
                      <a:srgbClr val="0070C0"/>
                    </a:gs>
                    <a:gs pos="62500">
                      <a:srgbClr val="00B0F0"/>
                    </a:gs>
                    <a:gs pos="50000">
                      <a:srgbClr val="00B050"/>
                    </a:gs>
                    <a:gs pos="37500">
                      <a:srgbClr val="92D050"/>
                    </a:gs>
                    <a:gs pos="25000">
                      <a:srgbClr val="FFFF00"/>
                    </a:gs>
                    <a:gs pos="12500">
                      <a:srgbClr val="FFC0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</a:rPr>
              <a:t>ググり力</a:t>
            </a:r>
            <a:endParaRPr kumimoji="1" lang="en-US" altLang="ja-JP" sz="13900" b="1" dirty="0">
              <a:gradFill flip="none" rotWithShape="1">
                <a:gsLst>
                  <a:gs pos="87500">
                    <a:srgbClr val="002060"/>
                  </a:gs>
                  <a:gs pos="75000">
                    <a:srgbClr val="0070C0"/>
                  </a:gs>
                  <a:gs pos="62500">
                    <a:srgbClr val="00B0F0"/>
                  </a:gs>
                  <a:gs pos="50000">
                    <a:srgbClr val="00B050"/>
                  </a:gs>
                  <a:gs pos="37500">
                    <a:srgbClr val="92D050"/>
                  </a:gs>
                  <a:gs pos="25000">
                    <a:srgbClr val="FFFF00"/>
                  </a:gs>
                  <a:gs pos="12500">
                    <a:srgbClr val="FFC000"/>
                  </a:gs>
                  <a:gs pos="0">
                    <a:srgbClr val="FF0000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</a:endParaRPr>
          </a:p>
          <a:p>
            <a:pPr marL="0" indent="0">
              <a:buNone/>
            </a:pPr>
            <a:r>
              <a:rPr lang="ja-JP" altLang="en-US" dirty="0"/>
              <a:t>エラーがでたらとりあえず</a:t>
            </a:r>
            <a:r>
              <a:rPr lang="en-US" altLang="ja-JP" dirty="0"/>
              <a:t>Google</a:t>
            </a:r>
            <a:r>
              <a:rPr lang="ja-JP" altLang="en-US" dirty="0"/>
              <a:t>の検索フォームにつっこめ</a:t>
            </a:r>
            <a:endParaRPr kumimoji="1" lang="ja-JP" altLang="en-US" b="1" dirty="0">
              <a:gradFill flip="none" rotWithShape="1">
                <a:gsLst>
                  <a:gs pos="87500">
                    <a:srgbClr val="002060"/>
                  </a:gs>
                  <a:gs pos="75000">
                    <a:srgbClr val="0070C0"/>
                  </a:gs>
                  <a:gs pos="62500">
                    <a:srgbClr val="00B0F0"/>
                  </a:gs>
                  <a:gs pos="50000">
                    <a:srgbClr val="00B050"/>
                  </a:gs>
                  <a:gs pos="37500">
                    <a:srgbClr val="92D050"/>
                  </a:gs>
                  <a:gs pos="25000">
                    <a:srgbClr val="FFFF00"/>
                  </a:gs>
                  <a:gs pos="12500">
                    <a:srgbClr val="FFC000"/>
                  </a:gs>
                  <a:gs pos="0">
                    <a:srgbClr val="FF0000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8842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63EB5-3BC3-4438-9117-CCF4744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最も簡単なプログラム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9FAC7-FCB1-4000-89C7-64F5DF9C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おまじないです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#include &lt;iostream&gt;</a:t>
            </a:r>
          </a:p>
          <a:p>
            <a:pPr lvl="1"/>
            <a:r>
              <a:rPr lang="en-US" altLang="ja-JP" dirty="0"/>
              <a:t>Iostream</a:t>
            </a:r>
            <a:r>
              <a:rPr lang="ja-JP" altLang="en-US" dirty="0"/>
              <a:t>というディレクトリに含まれる命令を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使えるようにする</a:t>
            </a:r>
            <a:r>
              <a:rPr lang="en-US" altLang="ja-JP" dirty="0"/>
              <a:t>(</a:t>
            </a:r>
            <a:r>
              <a:rPr lang="ja-JP" altLang="en-US" dirty="0"/>
              <a:t>今は本当は必要ない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int main()</a:t>
            </a:r>
          </a:p>
          <a:p>
            <a:pPr lvl="1"/>
            <a:r>
              <a:rPr lang="ja-JP" altLang="en-US" dirty="0"/>
              <a:t>ここから実行してねー</a:t>
            </a:r>
            <a:endParaRPr lang="en-US" altLang="ja-JP" dirty="0"/>
          </a:p>
          <a:p>
            <a:r>
              <a:rPr lang="en-US" altLang="ja-JP" dirty="0"/>
              <a:t>Return 0;</a:t>
            </a:r>
          </a:p>
          <a:p>
            <a:pPr lvl="1"/>
            <a:r>
              <a:rPr lang="ja-JP" altLang="en-US" dirty="0"/>
              <a:t>終わったよー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53C4D7-0BDB-4847-9E2B-ED9B3C13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26" y="2876126"/>
            <a:ext cx="5288261" cy="31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7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53586-5B33-474C-839B-4406E75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変数の宣言、代入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24D41-0F38-4C89-9DC2-C8E84D21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10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変数</a:t>
            </a:r>
            <a:r>
              <a:rPr kumimoji="1" lang="en-US" altLang="ja-JP" dirty="0"/>
              <a:t>: </a:t>
            </a:r>
            <a:r>
              <a:rPr kumimoji="1" lang="ja-JP" altLang="en-US" dirty="0"/>
              <a:t>数値や文字を入れるための箱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型</a:t>
            </a:r>
            <a:r>
              <a:rPr lang="en-US" altLang="ja-JP" dirty="0"/>
              <a:t>: </a:t>
            </a:r>
            <a:r>
              <a:rPr lang="ja-JP" altLang="en-US" dirty="0"/>
              <a:t>数値を入れるのか文字を入れるのか</a:t>
            </a:r>
            <a:r>
              <a:rPr lang="en-US" altLang="ja-JP" dirty="0"/>
              <a:t>……</a:t>
            </a:r>
            <a:r>
              <a:rPr lang="ja-JP" altLang="en-US" dirty="0"/>
              <a:t>というのを先に教えてあげなければならない</a:t>
            </a:r>
            <a:endParaRPr lang="en-US" altLang="ja-JP" dirty="0"/>
          </a:p>
          <a:p>
            <a:pPr lvl="1"/>
            <a:r>
              <a:rPr lang="en-US" altLang="ja-JP" dirty="0"/>
              <a:t>int: 32bit</a:t>
            </a:r>
            <a:r>
              <a:rPr lang="ja-JP" altLang="en-US" dirty="0"/>
              <a:t>整数</a:t>
            </a:r>
            <a:endParaRPr lang="en-US" altLang="ja-JP" dirty="0"/>
          </a:p>
          <a:p>
            <a:pPr lvl="1"/>
            <a:r>
              <a:rPr lang="en-US" altLang="ja-JP" dirty="0"/>
              <a:t>double: 64bit</a:t>
            </a:r>
            <a:r>
              <a:rPr lang="ja-JP" altLang="en-US" dirty="0"/>
              <a:t>浮動小数点数</a:t>
            </a:r>
            <a:endParaRPr lang="en-US" altLang="ja-JP" dirty="0"/>
          </a:p>
          <a:p>
            <a:pPr lvl="1"/>
            <a:r>
              <a:rPr kumimoji="1" lang="en-US" altLang="ja-JP" dirty="0"/>
              <a:t>char</a:t>
            </a:r>
            <a:r>
              <a:rPr lang="en-US" altLang="ja-JP" dirty="0"/>
              <a:t>: </a:t>
            </a:r>
            <a:r>
              <a:rPr lang="ja-JP" altLang="en-US" dirty="0"/>
              <a:t>文字</a:t>
            </a:r>
            <a:endParaRPr lang="en-US" altLang="ja-JP" dirty="0"/>
          </a:p>
          <a:p>
            <a:pPr lvl="1"/>
            <a:r>
              <a:rPr kumimoji="1" lang="en-US" altLang="ja-JP" dirty="0"/>
              <a:t>string: </a:t>
            </a:r>
            <a:r>
              <a:rPr kumimoji="1" lang="ja-JP" altLang="en-US" dirty="0"/>
              <a:t>文字列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int ten = 10;</a:t>
            </a:r>
          </a:p>
          <a:p>
            <a:pPr lvl="1"/>
            <a:r>
              <a:rPr kumimoji="1" lang="en-US" altLang="ja-JP" dirty="0"/>
              <a:t>ten</a:t>
            </a:r>
            <a:r>
              <a:rPr kumimoji="1" lang="ja-JP" altLang="en-US" dirty="0"/>
              <a:t>という名前の変数に</a:t>
            </a:r>
            <a:r>
              <a:rPr kumimoji="1" lang="en-US" altLang="ja-JP" dirty="0"/>
              <a:t>10</a:t>
            </a:r>
            <a:r>
              <a:rPr kumimoji="1" lang="ja-JP" altLang="en-US" dirty="0"/>
              <a:t>を代入</a:t>
            </a:r>
            <a:endParaRPr kumimoji="1" lang="en-US" altLang="ja-JP" dirty="0"/>
          </a:p>
          <a:p>
            <a:r>
              <a:rPr kumimoji="1" lang="en-US" altLang="ja-JP"/>
              <a:t>int a = b;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731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C0C69-98EB-4196-9D34-8C1EBA16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CAFF31-3793-405F-BCAD-C009482F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入力</a:t>
            </a:r>
            <a:endParaRPr kumimoji="1" lang="en-US" altLang="ja-JP" dirty="0"/>
          </a:p>
          <a:p>
            <a:pPr lvl="1"/>
            <a:r>
              <a:rPr lang="en-US" altLang="ja-JP" dirty="0"/>
              <a:t>std::</a:t>
            </a:r>
            <a:r>
              <a:rPr lang="en-US" altLang="ja-JP" dirty="0" err="1"/>
              <a:t>cin</a:t>
            </a:r>
            <a:r>
              <a:rPr lang="en-US" altLang="ja-JP" dirty="0"/>
              <a:t> &gt;&gt; a;</a:t>
            </a:r>
          </a:p>
          <a:p>
            <a:r>
              <a:rPr kumimoji="1" lang="ja-JP" altLang="en-US" dirty="0"/>
              <a:t>出力</a:t>
            </a:r>
            <a:endParaRPr kumimoji="1" lang="en-US" altLang="ja-JP" dirty="0"/>
          </a:p>
          <a:p>
            <a:pPr lvl="1"/>
            <a:r>
              <a:rPr lang="en-US" altLang="ja-JP" dirty="0"/>
              <a:t>std::</a:t>
            </a:r>
            <a:r>
              <a:rPr kumimoji="1" lang="en-US" altLang="ja-JP" dirty="0" err="1"/>
              <a:t>cout</a:t>
            </a:r>
            <a:r>
              <a:rPr kumimoji="1" lang="en-US" altLang="ja-JP" dirty="0"/>
              <a:t> </a:t>
            </a:r>
            <a:r>
              <a:rPr lang="en-US" altLang="ja-JP" dirty="0"/>
              <a:t>&lt;&lt; a;</a:t>
            </a:r>
          </a:p>
          <a:p>
            <a:pPr lvl="1"/>
            <a:endParaRPr kumimoji="1" lang="en-US" altLang="ja-JP" dirty="0"/>
          </a:p>
          <a:p>
            <a:r>
              <a:rPr lang="ja-JP" altLang="en-US" dirty="0"/>
              <a:t>つなげることもできます</a:t>
            </a:r>
            <a:endParaRPr lang="en-US" altLang="ja-JP" dirty="0"/>
          </a:p>
          <a:p>
            <a:pPr lvl="1"/>
            <a:r>
              <a:rPr lang="en-US" altLang="ja-JP" dirty="0"/>
              <a:t>std::</a:t>
            </a:r>
            <a:r>
              <a:rPr lang="en-US" altLang="ja-JP" dirty="0" err="1"/>
              <a:t>cin</a:t>
            </a:r>
            <a:r>
              <a:rPr lang="en-US" altLang="ja-JP" dirty="0"/>
              <a:t> &gt;&gt; a &gt;&gt; b &gt;&gt; c;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795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233E8-E196-4479-9C4F-1C4861D3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using namespace std;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097CE-E45E-4E11-A917-89A62132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毎回毎回</a:t>
            </a:r>
            <a:r>
              <a:rPr kumimoji="1" lang="en-US" altLang="ja-JP" dirty="0"/>
              <a:t>std::</a:t>
            </a:r>
            <a:r>
              <a:rPr kumimoji="1" lang="ja-JP" altLang="en-US" dirty="0"/>
              <a:t>を書くのもめんどくさいので省略する方法</a:t>
            </a:r>
            <a:r>
              <a:rPr lang="en-US" altLang="ja-JP" dirty="0"/>
              <a:t>(</a:t>
            </a:r>
            <a:r>
              <a:rPr lang="ja-JP" altLang="en-US" dirty="0"/>
              <a:t>おまじない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037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1A5F7-4926-4DEB-B189-47A06F4E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5CC58A-5BD2-4230-9C2D-BDD560D0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四則演算は</a:t>
            </a:r>
            <a:r>
              <a:rPr lang="en-US" altLang="ja-JP" dirty="0"/>
              <a:t>+, -, *, /</a:t>
            </a:r>
          </a:p>
          <a:p>
            <a:pPr lvl="1"/>
            <a:r>
              <a:rPr kumimoji="1" lang="ja-JP" altLang="en-US" dirty="0"/>
              <a:t>計算順序もいつもと同じ</a:t>
            </a:r>
            <a:endParaRPr kumimoji="1" lang="en-US" altLang="ja-JP" dirty="0"/>
          </a:p>
          <a:p>
            <a:r>
              <a:rPr lang="ja-JP" altLang="en-US" dirty="0"/>
              <a:t>剰余 </a:t>
            </a:r>
            <a:r>
              <a:rPr lang="en-US" altLang="ja-JP" dirty="0"/>
              <a:t>%</a:t>
            </a:r>
          </a:p>
          <a:p>
            <a:pPr lvl="1"/>
            <a:r>
              <a:rPr lang="en-US" altLang="ja-JP" dirty="0"/>
              <a:t>A % B: A</a:t>
            </a:r>
            <a:r>
              <a:rPr lang="ja-JP" altLang="en-US" dirty="0"/>
              <a:t>を</a:t>
            </a:r>
            <a:r>
              <a:rPr lang="en-US" altLang="ja-JP" dirty="0"/>
              <a:t>B</a:t>
            </a:r>
            <a:r>
              <a:rPr lang="ja-JP" altLang="en-US" dirty="0"/>
              <a:t>で割ったあまり</a:t>
            </a:r>
            <a:endParaRPr lang="en-US" altLang="ja-JP" dirty="0"/>
          </a:p>
          <a:p>
            <a:pPr lvl="1"/>
            <a:r>
              <a:rPr lang="en-US" altLang="ja-JP" dirty="0"/>
              <a:t>7 % 3 = 1</a:t>
            </a:r>
          </a:p>
        </p:txBody>
      </p:sp>
    </p:spTree>
    <p:extLst>
      <p:ext uri="{BB962C8B-B14F-4D97-AF65-F5344CB8AC3E}">
        <p14:creationId xmlns:p14="http://schemas.microsoft.com/office/powerpoint/2010/main" val="427227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924C2-6128-4356-BA75-C40B1513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9F600-868D-49CB-AF98-E7870790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氏名</a:t>
            </a:r>
            <a:r>
              <a:rPr lang="en-US" altLang="ja-JP" dirty="0"/>
              <a:t>:		</a:t>
            </a:r>
            <a:r>
              <a:rPr lang="ja-JP" altLang="en-US" dirty="0"/>
              <a:t>西村 優希</a:t>
            </a:r>
            <a:endParaRPr lang="en-US" altLang="ja-JP" dirty="0"/>
          </a:p>
          <a:p>
            <a:r>
              <a:rPr kumimoji="1" lang="en-US" altLang="ja-JP" dirty="0"/>
              <a:t>HN:		</a:t>
            </a:r>
            <a:r>
              <a:rPr kumimoji="1" lang="ja-JP" altLang="en-US" dirty="0"/>
              <a:t>和奏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Kanade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所属</a:t>
            </a:r>
            <a:r>
              <a:rPr lang="en-US" altLang="ja-JP" dirty="0"/>
              <a:t>:		</a:t>
            </a:r>
            <a:r>
              <a:rPr lang="ja-JP" altLang="en-US" dirty="0"/>
              <a:t>理工学部電気工学科</a:t>
            </a:r>
            <a:r>
              <a:rPr lang="en-US" altLang="ja-JP" dirty="0"/>
              <a:t>3</a:t>
            </a:r>
            <a:r>
              <a:rPr lang="ja-JP" altLang="en-US" dirty="0"/>
              <a:t>回</a:t>
            </a:r>
            <a:endParaRPr lang="en-US" altLang="ja-JP" dirty="0"/>
          </a:p>
          <a:p>
            <a:r>
              <a:rPr kumimoji="1" lang="ja-JP" altLang="en-US" dirty="0"/>
              <a:t>競プロとかいろいろ</a:t>
            </a:r>
            <a:endParaRPr kumimoji="1" lang="en-US" altLang="ja-JP" dirty="0"/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577D8325-06F2-4A96-A59B-90083F21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76" y="2642702"/>
            <a:ext cx="1458273" cy="14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B7719-F059-4061-B84C-AFAB1615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A0537-0109-4D16-97E0-38784ADE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72709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</a:t>
            </a:r>
            <a:r>
              <a:rPr kumimoji="1" lang="ja-JP" altLang="en-US" dirty="0"/>
              <a:t>型の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という変数の数値を</a:t>
            </a:r>
            <a:r>
              <a:rPr kumimoji="1" lang="en-US" altLang="ja-JP" dirty="0"/>
              <a:t>+3</a:t>
            </a:r>
            <a:r>
              <a:rPr kumimoji="1" lang="ja-JP" altLang="en-US" dirty="0"/>
              <a:t>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a = a + 3;</a:t>
            </a:r>
          </a:p>
          <a:p>
            <a:pPr lvl="1"/>
            <a:r>
              <a:rPr kumimoji="1" lang="ja-JP" altLang="en-US" dirty="0"/>
              <a:t>① </a:t>
            </a:r>
            <a:r>
              <a:rPr kumimoji="1" lang="en-US" altLang="ja-JP" dirty="0"/>
              <a:t>a + 3</a:t>
            </a:r>
            <a:r>
              <a:rPr kumimoji="1" lang="ja-JP" altLang="en-US" dirty="0"/>
              <a:t>の計算をする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② </a:t>
            </a:r>
            <a:r>
              <a:rPr kumimoji="1" lang="en-US" altLang="ja-JP" dirty="0"/>
              <a:t>a</a:t>
            </a:r>
            <a:r>
              <a:rPr kumimoji="1" lang="ja-JP" altLang="en-US" dirty="0"/>
              <a:t>に計算結果を代入する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en-US" altLang="ja-JP" dirty="0"/>
              <a:t>+=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</a:p>
          <a:p>
            <a:pPr lvl="1"/>
            <a:r>
              <a:rPr kumimoji="1" lang="ja-JP" altLang="en-US" dirty="0"/>
              <a:t>上だと見にくくなるので</a:t>
            </a:r>
            <a:r>
              <a:rPr kumimoji="1" lang="en-US" altLang="ja-JP" dirty="0"/>
              <a:t>(-, *, /, %</a:t>
            </a:r>
            <a:r>
              <a:rPr kumimoji="1" lang="ja-JP" altLang="en-US" dirty="0"/>
              <a:t>も同様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en-US" altLang="ja-JP" dirty="0"/>
              <a:t>a++ / a--</a:t>
            </a:r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増やす</a:t>
            </a:r>
            <a:r>
              <a:rPr kumimoji="1" lang="en-US" altLang="ja-JP" dirty="0"/>
              <a:t>/</a:t>
            </a:r>
            <a:r>
              <a:rPr lang="ja-JP" altLang="en-US" dirty="0"/>
              <a:t>減らすと言うのはめちゃくちゃ使うので別にインクリメント</a:t>
            </a:r>
            <a:r>
              <a:rPr lang="en-US" altLang="ja-JP" dirty="0"/>
              <a:t>/</a:t>
            </a:r>
            <a:r>
              <a:rPr lang="ja-JP" altLang="en-US" dirty="0"/>
              <a:t>デクリメントというのがあります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975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42261-743F-41E7-BA87-80C19453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C1C0D-8B3F-4746-8F9E-CDAE6D8E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番目の商品の価格、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番めの商品の価格</a:t>
            </a:r>
            <a:r>
              <a:rPr kumimoji="1" lang="en-US" altLang="ja-JP" dirty="0"/>
              <a:t>……</a:t>
            </a:r>
            <a:r>
              <a:rPr kumimoji="1" lang="ja-JP" altLang="en-US" dirty="0"/>
              <a:t>というとき、いちいち変数を作ってられない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int a[10]</a:t>
            </a:r>
          </a:p>
          <a:p>
            <a:pPr lvl="1"/>
            <a:r>
              <a:rPr lang="en-US" altLang="ja-JP" dirty="0"/>
              <a:t>a</a:t>
            </a:r>
            <a:r>
              <a:rPr lang="ja-JP" altLang="en-US" dirty="0"/>
              <a:t>という</a:t>
            </a:r>
            <a:r>
              <a:rPr lang="en-US" altLang="ja-JP" dirty="0"/>
              <a:t>10</a:t>
            </a:r>
            <a:r>
              <a:rPr lang="ja-JP" altLang="en-US" dirty="0"/>
              <a:t>個の</a:t>
            </a:r>
            <a:r>
              <a:rPr lang="en-US" altLang="ja-JP" dirty="0"/>
              <a:t>int</a:t>
            </a:r>
            <a:r>
              <a:rPr lang="ja-JP" altLang="en-US" dirty="0"/>
              <a:t>型変数</a:t>
            </a:r>
            <a:endParaRPr lang="en-US" altLang="ja-JP" dirty="0"/>
          </a:p>
          <a:p>
            <a:pPr lvl="1"/>
            <a:r>
              <a:rPr kumimoji="1" lang="en-US" altLang="ja-JP" dirty="0"/>
              <a:t>a[</a:t>
            </a:r>
            <a:r>
              <a:rPr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 dirty="0"/>
              <a:t>で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番目の要素にアクセス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0</a:t>
            </a:r>
            <a:r>
              <a:rPr kumimoji="1" lang="ja-JP" altLang="en-US" dirty="0"/>
              <a:t>始まり</a:t>
            </a:r>
            <a:r>
              <a:rPr kumimoji="1" lang="en-US" altLang="ja-JP" dirty="0"/>
              <a:t>(a[10]</a:t>
            </a:r>
            <a:r>
              <a:rPr kumimoji="1" lang="ja-JP" altLang="en-US" dirty="0"/>
              <a:t>は存在しない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6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810D-0A99-4818-93B4-857A417A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13059-AE93-4D1D-941D-6B962AD7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概論</a:t>
            </a:r>
            <a:endParaRPr lang="en-US" altLang="ja-JP" dirty="0"/>
          </a:p>
          <a:p>
            <a:r>
              <a:rPr kumimoji="1" lang="ja-JP" altLang="en-US" dirty="0"/>
              <a:t>開発環境の構築</a:t>
            </a:r>
            <a:endParaRPr kumimoji="1" lang="en-US" altLang="ja-JP" dirty="0"/>
          </a:p>
          <a:p>
            <a:r>
              <a:rPr lang="ja-JP" altLang="en-US" dirty="0"/>
              <a:t>いちばん簡単なプログラム</a:t>
            </a:r>
            <a:endParaRPr lang="en-US" altLang="ja-JP" dirty="0"/>
          </a:p>
          <a:p>
            <a:r>
              <a:rPr kumimoji="1" lang="ja-JP" altLang="en-US" dirty="0"/>
              <a:t>変数</a:t>
            </a:r>
            <a:endParaRPr kumimoji="1" lang="en-US" altLang="ja-JP" dirty="0"/>
          </a:p>
          <a:p>
            <a:r>
              <a:rPr lang="ja-JP" altLang="en-US" dirty="0"/>
              <a:t>演算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135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CF771-6174-429F-B186-6D7A8F7E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8A2E7-79F6-46F1-8FAF-C05808E8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コンピュータに人の言葉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自然言語</a:t>
            </a:r>
            <a:r>
              <a:rPr kumimoji="1" lang="en-US" altLang="ja-JP" dirty="0"/>
              <a:t>)</a:t>
            </a:r>
            <a:r>
              <a:rPr kumimoji="1" lang="ja-JP" altLang="en-US" dirty="0"/>
              <a:t>は理解できない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DA1B566-56A5-450E-80C0-86D50D70FF32}"/>
              </a:ext>
            </a:extLst>
          </p:cNvPr>
          <p:cNvSpPr/>
          <p:nvPr/>
        </p:nvSpPr>
        <p:spPr>
          <a:xfrm>
            <a:off x="4699233" y="2799536"/>
            <a:ext cx="4349763" cy="7175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298</a:t>
            </a:r>
            <a:r>
              <a:rPr kumimoji="1" lang="ja-JP" altLang="en-US" dirty="0"/>
              <a:t>円の商品を買うときに</a:t>
            </a:r>
            <a:r>
              <a:rPr kumimoji="1" lang="en-US" altLang="ja-JP" dirty="0"/>
              <a:t>500</a:t>
            </a:r>
            <a:r>
              <a:rPr kumimoji="1" lang="ja-JP" altLang="en-US" dirty="0"/>
              <a:t>円を出したらお釣りは何円になる？</a:t>
            </a:r>
          </a:p>
        </p:txBody>
      </p:sp>
      <p:pic>
        <p:nvPicPr>
          <p:cNvPr id="3074" name="Picture 2" descr="ノートパソコンのキャラクター（疑問）">
            <a:extLst>
              <a:ext uri="{FF2B5EF4-FFF2-40B4-BE49-F238E27FC236}">
                <a16:creationId xmlns:a16="http://schemas.microsoft.com/office/drawing/2014/main" id="{FB38D1C1-5256-4CF8-A2E5-0863997A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4260187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困る表情のイラスト1（男性）">
            <a:extLst>
              <a:ext uri="{FF2B5EF4-FFF2-40B4-BE49-F238E27FC236}">
                <a16:creationId xmlns:a16="http://schemas.microsoft.com/office/drawing/2014/main" id="{EF6C020D-80BB-4799-AB57-CD8D45FD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60112"/>
            <a:ext cx="1762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CF771-6174-429F-B186-6D7A8F7E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8A2E7-79F6-46F1-8FAF-C05808E8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コンピュータが直接理解・実行できる言語を機械語</a:t>
            </a:r>
            <a:r>
              <a:rPr lang="en-US" altLang="ja-JP" dirty="0"/>
              <a:t>(machine language)</a:t>
            </a:r>
            <a:r>
              <a:rPr lang="ja-JP" altLang="en-US" dirty="0"/>
              <a:t>と呼ぶ</a:t>
            </a:r>
            <a:endParaRPr kumimoji="1" lang="ja-JP" altLang="en-US" dirty="0"/>
          </a:p>
        </p:txBody>
      </p:sp>
      <p:pic>
        <p:nvPicPr>
          <p:cNvPr id="2050" name="Picture 2" descr="ノートパソコンのキャラクター（笑った顔）">
            <a:extLst>
              <a:ext uri="{FF2B5EF4-FFF2-40B4-BE49-F238E27FC236}">
                <a16:creationId xmlns:a16="http://schemas.microsoft.com/office/drawing/2014/main" id="{85963EB0-4AEA-48CD-9F83-D0230A1D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4260187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DA1B566-56A5-450E-80C0-86D50D70FF32}"/>
              </a:ext>
            </a:extLst>
          </p:cNvPr>
          <p:cNvSpPr/>
          <p:nvPr/>
        </p:nvSpPr>
        <p:spPr>
          <a:xfrm>
            <a:off x="4699234" y="2799536"/>
            <a:ext cx="3111560" cy="7175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0010101010010101101</a:t>
            </a:r>
            <a:endParaRPr kumimoji="1" lang="ja-JP" altLang="en-US" dirty="0"/>
          </a:p>
        </p:txBody>
      </p:sp>
      <p:pic>
        <p:nvPicPr>
          <p:cNvPr id="2052" name="Picture 4" descr="困る表情のイラスト5（男性）">
            <a:extLst>
              <a:ext uri="{FF2B5EF4-FFF2-40B4-BE49-F238E27FC236}">
                <a16:creationId xmlns:a16="http://schemas.microsoft.com/office/drawing/2014/main" id="{5C3CB6BE-E3AE-4B96-9437-09EDB4A2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34" y="3660112"/>
            <a:ext cx="1762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6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157EF-7220-4E75-AD02-547077E3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8CAD5-2488-4374-8E97-9059E440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0011" cy="3880773"/>
          </a:xfrm>
        </p:spPr>
        <p:txBody>
          <a:bodyPr/>
          <a:lstStyle/>
          <a:p>
            <a:r>
              <a:rPr kumimoji="1" lang="ja-JP" altLang="en-US" dirty="0"/>
              <a:t>なので、人間がプログラムをプログラミング言語で記述し、それを機械語に翻訳してコンピュータに実行させる</a:t>
            </a:r>
          </a:p>
        </p:txBody>
      </p:sp>
      <p:pic>
        <p:nvPicPr>
          <p:cNvPr id="4098" name="Picture 2" descr="ノートパソコンのキャラクター（笑った顔）">
            <a:extLst>
              <a:ext uri="{FF2B5EF4-FFF2-40B4-BE49-F238E27FC236}">
                <a16:creationId xmlns:a16="http://schemas.microsoft.com/office/drawing/2014/main" id="{27DBAFA7-7158-4B96-AA2E-E9028550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4260187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困る表情のイラスト1（男性）">
            <a:extLst>
              <a:ext uri="{FF2B5EF4-FFF2-40B4-BE49-F238E27FC236}">
                <a16:creationId xmlns:a16="http://schemas.microsoft.com/office/drawing/2014/main" id="{61489256-C2A4-461B-BEA8-48E26C20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60112"/>
            <a:ext cx="1762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8ED81E83-FE26-4B78-8127-842F50F5817F}"/>
              </a:ext>
            </a:extLst>
          </p:cNvPr>
          <p:cNvSpPr/>
          <p:nvPr/>
        </p:nvSpPr>
        <p:spPr>
          <a:xfrm>
            <a:off x="871064" y="2890296"/>
            <a:ext cx="4726172" cy="5387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cout</a:t>
            </a:r>
            <a:r>
              <a:rPr kumimoji="1" lang="en-US" altLang="ja-JP" dirty="0"/>
              <a:t> &lt;&lt; b – a &lt;&lt; </a:t>
            </a:r>
            <a:r>
              <a:rPr kumimoji="1" lang="en-US" altLang="ja-JP" dirty="0" err="1"/>
              <a:t>endl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CC8FD50D-7B10-4400-B676-9C27D0ADDAA8}"/>
              </a:ext>
            </a:extLst>
          </p:cNvPr>
          <p:cNvSpPr/>
          <p:nvPr/>
        </p:nvSpPr>
        <p:spPr>
          <a:xfrm>
            <a:off x="3540424" y="3760057"/>
            <a:ext cx="617517" cy="617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A73BB9D-D1D3-4BDD-B867-028D5331C668}"/>
              </a:ext>
            </a:extLst>
          </p:cNvPr>
          <p:cNvSpPr/>
          <p:nvPr/>
        </p:nvSpPr>
        <p:spPr>
          <a:xfrm>
            <a:off x="3257703" y="4492669"/>
            <a:ext cx="3435928" cy="71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0010101010010101101</a:t>
            </a:r>
            <a:endParaRPr kumimoji="1" lang="ja-JP" altLang="en-US" dirty="0"/>
          </a:p>
        </p:txBody>
      </p:sp>
      <p:pic>
        <p:nvPicPr>
          <p:cNvPr id="4102" name="Picture 6" descr="プログラマーのイラスト">
            <a:extLst>
              <a:ext uri="{FF2B5EF4-FFF2-40B4-BE49-F238E27FC236}">
                <a16:creationId xmlns:a16="http://schemas.microsoft.com/office/drawing/2014/main" id="{2256475C-5238-4839-8AE7-336708001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476" y="3612508"/>
            <a:ext cx="822613" cy="82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A299967-0F6D-41EE-BCD6-DEF1F03D6249}"/>
              </a:ext>
            </a:extLst>
          </p:cNvPr>
          <p:cNvSpPr/>
          <p:nvPr/>
        </p:nvSpPr>
        <p:spPr>
          <a:xfrm>
            <a:off x="5375564" y="3760057"/>
            <a:ext cx="2157350" cy="3527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つよつよプログラマーのおかげ</a:t>
            </a:r>
          </a:p>
        </p:txBody>
      </p:sp>
    </p:spTree>
    <p:extLst>
      <p:ext uri="{BB962C8B-B14F-4D97-AF65-F5344CB8AC3E}">
        <p14:creationId xmlns:p14="http://schemas.microsoft.com/office/powerpoint/2010/main" val="37400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E5EDD-7AB8-46C8-8E97-32B8DB0C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プログラミング言語の歴史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03E081-6CAA-4173-B3D7-FD06557D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1960</a:t>
            </a:r>
            <a:r>
              <a:rPr kumimoji="1" lang="ja-JP" altLang="en-US" dirty="0"/>
              <a:t>年代</a:t>
            </a:r>
            <a:r>
              <a:rPr kumimoji="1" lang="en-US" altLang="ja-JP" dirty="0"/>
              <a:t>:	FORTRAN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COBOL</a:t>
            </a:r>
          </a:p>
          <a:p>
            <a:r>
              <a:rPr kumimoji="1" lang="en-US" altLang="ja-JP" dirty="0"/>
              <a:t>1970</a:t>
            </a:r>
            <a:r>
              <a:rPr kumimoji="1" lang="ja-JP" altLang="en-US" dirty="0"/>
              <a:t>年代</a:t>
            </a:r>
            <a:r>
              <a:rPr lang="en-US" altLang="ja-JP" dirty="0"/>
              <a:t>:	B</a:t>
            </a:r>
            <a:r>
              <a:rPr lang="ja-JP" altLang="en-US" dirty="0"/>
              <a:t>言語、</a:t>
            </a:r>
            <a:r>
              <a:rPr lang="en-US" altLang="ja-JP" dirty="0"/>
              <a:t>C</a:t>
            </a:r>
            <a:r>
              <a:rPr lang="ja-JP" altLang="en-US" dirty="0"/>
              <a:t>言語</a:t>
            </a:r>
            <a:endParaRPr lang="en-US" altLang="ja-JP" dirty="0"/>
          </a:p>
          <a:p>
            <a:r>
              <a:rPr kumimoji="1" lang="en-US" altLang="ja-JP" dirty="0"/>
              <a:t>1983:		C++</a:t>
            </a:r>
          </a:p>
          <a:p>
            <a:r>
              <a:rPr lang="en-US" altLang="ja-JP" dirty="0"/>
              <a:t>1987:		Perl</a:t>
            </a:r>
          </a:p>
          <a:p>
            <a:r>
              <a:rPr kumimoji="1" lang="en-US" altLang="ja-JP" dirty="0"/>
              <a:t>1990:		Python</a:t>
            </a:r>
          </a:p>
          <a:p>
            <a:r>
              <a:rPr lang="en-US" altLang="ja-JP" dirty="0"/>
              <a:t>1995:		Ruby	</a:t>
            </a:r>
            <a:r>
              <a:rPr lang="ja-JP" altLang="en-US" dirty="0"/>
              <a:t>←国内初のプログラミング言語</a:t>
            </a:r>
            <a:endParaRPr lang="en-US" altLang="ja-JP" dirty="0"/>
          </a:p>
          <a:p>
            <a:r>
              <a:rPr kumimoji="1" lang="en-US" altLang="ja-JP" dirty="0"/>
              <a:t>1997:		JavaScript</a:t>
            </a:r>
          </a:p>
          <a:p>
            <a:r>
              <a:rPr lang="en-US" altLang="ja-JP" dirty="0"/>
              <a:t>2002:		C#</a:t>
            </a:r>
          </a:p>
          <a:p>
            <a:r>
              <a:rPr kumimoji="1" lang="en-US" altLang="ja-JP" dirty="0"/>
              <a:t>2009:		Go</a:t>
            </a:r>
          </a:p>
        </p:txBody>
      </p:sp>
    </p:spTree>
    <p:extLst>
      <p:ext uri="{BB962C8B-B14F-4D97-AF65-F5344CB8AC3E}">
        <p14:creationId xmlns:p14="http://schemas.microsoft.com/office/powerpoint/2010/main" val="18907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D7BB4-3D44-4921-9153-D1D54947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初心者おすすめプログラミング言語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CB7E86-BAAF-49CB-BDA4-AE03A0D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系</a:t>
            </a:r>
            <a:r>
              <a:rPr kumimoji="1" lang="en-US" altLang="ja-JP" dirty="0"/>
              <a:t>(C, C++, C#)</a:t>
            </a:r>
          </a:p>
          <a:p>
            <a:r>
              <a:rPr lang="en-US" altLang="ja-JP" dirty="0"/>
              <a:t>Python</a:t>
            </a:r>
          </a:p>
          <a:p>
            <a:r>
              <a:rPr kumimoji="1" lang="en-US" altLang="ja-JP" dirty="0"/>
              <a:t>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39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54D2A-A89E-44BA-AF15-1158C48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を勉強するのか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39DF5-A7CE-4513-AAEB-1E211CF4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の利点</a:t>
            </a:r>
            <a:endParaRPr lang="en-US" altLang="ja-JP" dirty="0"/>
          </a:p>
          <a:p>
            <a:pPr lvl="1"/>
            <a:r>
              <a:rPr lang="ja-JP" altLang="en-US" dirty="0"/>
              <a:t>高速</a:t>
            </a:r>
            <a:endParaRPr lang="en-US" altLang="ja-JP" dirty="0"/>
          </a:p>
          <a:p>
            <a:pPr lvl="2"/>
            <a:r>
              <a:rPr kumimoji="1" lang="ja-JP" altLang="en-US" dirty="0"/>
              <a:t>コンパイラ言語</a:t>
            </a:r>
            <a:endParaRPr kumimoji="1" lang="en-US" altLang="ja-JP" dirty="0"/>
          </a:p>
          <a:p>
            <a:pPr lvl="1"/>
            <a:r>
              <a:rPr lang="ja-JP" altLang="en-US" dirty="0"/>
              <a:t>古い言語である</a:t>
            </a:r>
            <a:endParaRPr lang="en-US" altLang="ja-JP" dirty="0"/>
          </a:p>
          <a:p>
            <a:pPr lvl="2"/>
            <a:r>
              <a:rPr kumimoji="1" lang="ja-JP" altLang="en-US" dirty="0"/>
              <a:t>他の言語にも多くの影響を及ぼしていて、概念を理解すれば他の言語の習得にも役立つ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122" name="Picture 2" descr="画像">
            <a:extLst>
              <a:ext uri="{FF2B5EF4-FFF2-40B4-BE49-F238E27FC236}">
                <a16:creationId xmlns:a16="http://schemas.microsoft.com/office/drawing/2014/main" id="{EB934DEC-485A-42D1-BCFD-F62E972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85" y="935405"/>
            <a:ext cx="4885467" cy="245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2513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821</Words>
  <Application>Microsoft Office PowerPoint</Application>
  <PresentationFormat>ワイド画面</PresentationFormat>
  <Paragraphs>129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Meiryo</vt:lpstr>
      <vt:lpstr>Arial</vt:lpstr>
      <vt:lpstr>Trebuchet MS</vt:lpstr>
      <vt:lpstr>Wingdings 3</vt:lpstr>
      <vt:lpstr>ファセット</vt:lpstr>
      <vt:lpstr>C++入門講座</vt:lpstr>
      <vt:lpstr>自己紹介</vt:lpstr>
      <vt:lpstr>本日の流れ</vt:lpstr>
      <vt:lpstr>プログラミング言語とは</vt:lpstr>
      <vt:lpstr>プログラミング言語とは</vt:lpstr>
      <vt:lpstr>プログラミング言語とは</vt:lpstr>
      <vt:lpstr>プログラミング言語の歴史</vt:lpstr>
      <vt:lpstr>初心者おすすめプログラミング言語</vt:lpstr>
      <vt:lpstr>なぜC++を勉強するのか</vt:lpstr>
      <vt:lpstr>では早速やっていきましょう</vt:lpstr>
      <vt:lpstr>環境変数PATHへ追加</vt:lpstr>
      <vt:lpstr>VSCodeの拡張機能</vt:lpstr>
      <vt:lpstr>テストプログラムの実行</vt:lpstr>
      <vt:lpstr>プログラミングに重要なものはなにか</vt:lpstr>
      <vt:lpstr>最も簡単なプログラム </vt:lpstr>
      <vt:lpstr>変数の宣言、代入 </vt:lpstr>
      <vt:lpstr>入出力</vt:lpstr>
      <vt:lpstr>using namespace std;</vt:lpstr>
      <vt:lpstr>演算</vt:lpstr>
      <vt:lpstr>代入演算子</vt:lpstr>
      <vt:lpstr>配列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Nishimura</dc:creator>
  <cp:lastModifiedBy>Yuki Nishimura</cp:lastModifiedBy>
  <cp:revision>1</cp:revision>
  <dcterms:created xsi:type="dcterms:W3CDTF">2022-04-12T15:29:30Z</dcterms:created>
  <dcterms:modified xsi:type="dcterms:W3CDTF">2022-04-12T18:11:45Z</dcterms:modified>
</cp:coreProperties>
</file>