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1d61888b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1d61888b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1aceced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1aceced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acece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acece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1aceced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1aceced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1aceced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1aceced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1d61888b4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1d61888b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aceced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aceced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1d61888b4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1d61888b4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1d61888b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1d61888b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1aceced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1aceced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VgQ5xaOFEsooToCIWmvf1aaqM10gQfja/view" TargetMode="External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テキスト分析を用いた</a:t>
            </a:r>
            <a:br>
              <a:rPr lang="ja"/>
            </a:br>
            <a:r>
              <a:rPr lang="ja"/>
              <a:t>講演推薦システムの提案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ja" sz="2570">
                <a:solidFill>
                  <a:schemeClr val="dk1"/>
                </a:solidFill>
              </a:rPr>
              <a:t>チーム: 焼き肉駆動コース</a:t>
            </a:r>
            <a:endParaRPr sz="25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ja" sz="2570">
                <a:solidFill>
                  <a:schemeClr val="dk1"/>
                </a:solidFill>
              </a:rPr>
              <a:t>大畑和也、古田陸太、福地成彦</a:t>
            </a:r>
            <a:endParaRPr sz="25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デモ</a:t>
            </a:r>
            <a:endParaRPr/>
          </a:p>
        </p:txBody>
      </p:sp>
      <p:pic>
        <p:nvPicPr>
          <p:cNvPr id="147" name="Google Shape;147;p22" title="captur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351" y="907801"/>
            <a:ext cx="7257300" cy="407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77432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2000"/>
              <a:t>このレコメンドシステムを使って楽しく技育祭の予定を立てよう！！</a:t>
            </a:r>
            <a:endParaRPr b="1" sz="20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25" y="2390900"/>
            <a:ext cx="2610450" cy="26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背景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技育祭って気になる講演が多くて楽しそう！！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400"/>
              <a:t>でも、どの講演を選んだらいいかわからない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75" y="2505125"/>
            <a:ext cx="1467100" cy="19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175" y="3845349"/>
            <a:ext cx="508075" cy="5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783575" y="2304225"/>
            <a:ext cx="4299600" cy="1939500"/>
          </a:xfrm>
          <a:prstGeom prst="wedgeRoundRectCallout">
            <a:avLst>
              <a:gd fmla="val -58733" name="adj1"/>
              <a:gd fmla="val -145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サーバサイドに興味があって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キャリアの話とか聞きたいけど、正直誰の講演を選ベばいいか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わからないんだよな〜〜</a:t>
            </a:r>
            <a:endParaRPr sz="2000"/>
          </a:p>
        </p:txBody>
      </p:sp>
      <p:sp>
        <p:nvSpPr>
          <p:cNvPr id="65" name="Google Shape;65;p14"/>
          <p:cNvSpPr txBox="1"/>
          <p:nvPr/>
        </p:nvSpPr>
        <p:spPr>
          <a:xfrm>
            <a:off x="1173850" y="4643525"/>
            <a:ext cx="71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エンジニア初学者には「どの講演を自分が聞けばよいのか」がそもそもわからない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解決方法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0325" y="1470750"/>
            <a:ext cx="79500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3000"/>
              <a:t>AIがあなたにおすすめな講演をおすすめ！！</a:t>
            </a:r>
            <a:endParaRPr b="1" sz="3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950" y="2201577"/>
            <a:ext cx="2666500" cy="26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アーキテクチャ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3216250"/>
            <a:ext cx="1886750" cy="14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150" y="1726838"/>
            <a:ext cx="1078000" cy="127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>
            <a:stCxn id="78" idx="0"/>
            <a:endCxn id="79" idx="1"/>
          </p:cNvCxnSpPr>
          <p:nvPr/>
        </p:nvCxnSpPr>
        <p:spPr>
          <a:xfrm flipH="1" rot="10800000">
            <a:off x="1448150" y="2364850"/>
            <a:ext cx="2388000" cy="8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6"/>
          <p:cNvSpPr txBox="1"/>
          <p:nvPr/>
        </p:nvSpPr>
        <p:spPr>
          <a:xfrm>
            <a:off x="768500" y="4548300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クライアント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971050" y="3002600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サーバ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928400" y="1154825"/>
            <a:ext cx="2314200" cy="1328100"/>
          </a:xfrm>
          <a:prstGeom prst="wedgeRoundRectCallout">
            <a:avLst>
              <a:gd fmla="val -11425" name="adj1"/>
              <a:gd fmla="val 7976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人工知能に興味があり、最先端の研究のお話を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聞きたいです。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807550" y="955175"/>
            <a:ext cx="40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000"/>
              <a:t>著者の過去のインタビュー記事を分析し、送信した文章から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000"/>
              <a:t>関連した講演を検索</a:t>
            </a:r>
            <a:endParaRPr b="1" sz="2000"/>
          </a:p>
        </p:txBody>
      </p:sp>
      <p:cxnSp>
        <p:nvCxnSpPr>
          <p:cNvPr id="85" name="Google Shape;85;p16"/>
          <p:cNvCxnSpPr>
            <a:stCxn id="79" idx="3"/>
            <a:endCxn id="78" idx="3"/>
          </p:cNvCxnSpPr>
          <p:nvPr/>
        </p:nvCxnSpPr>
        <p:spPr>
          <a:xfrm flipH="1">
            <a:off x="2391450" y="2364713"/>
            <a:ext cx="2522700" cy="1557900"/>
          </a:xfrm>
          <a:prstGeom prst="curvedConnector3">
            <a:avLst>
              <a:gd fmla="val -94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p16"/>
          <p:cNvSpPr/>
          <p:nvPr/>
        </p:nvSpPr>
        <p:spPr>
          <a:xfrm>
            <a:off x="4192975" y="3922625"/>
            <a:ext cx="3082500" cy="1108200"/>
          </a:xfrm>
          <a:prstGeom prst="wedgeRoundRectCallout">
            <a:avLst>
              <a:gd fmla="val -37241" name="adj1"/>
              <a:gd fmla="val -8226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松尾豊さんの講演がおすすめ！！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2825" y="2063375"/>
            <a:ext cx="1996150" cy="7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9399" y="2869214"/>
            <a:ext cx="2151475" cy="66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498" y="2683401"/>
            <a:ext cx="719400" cy="7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9780" y="445019"/>
            <a:ext cx="990582" cy="12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自然言語処理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7025" y="1017725"/>
            <a:ext cx="85206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chemeClr val="dk1"/>
                </a:solidFill>
              </a:rPr>
              <a:t>ユーザーの入力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</a:rPr>
              <a:t>フロントエンドやユーザーインターフェースに興味があり、海外で活躍するエンジニアになりたいです</a:t>
            </a:r>
            <a:endParaRPr sz="2200"/>
          </a:p>
        </p:txBody>
      </p:sp>
      <p:sp>
        <p:nvSpPr>
          <p:cNvPr id="97" name="Google Shape;97;p17"/>
          <p:cNvSpPr txBox="1"/>
          <p:nvPr/>
        </p:nvSpPr>
        <p:spPr>
          <a:xfrm>
            <a:off x="975175" y="2416525"/>
            <a:ext cx="73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[フロントエンド, や, ユーザーインターフェース, に, 興味, が, あり, 、, 海外, で, 活躍, する, エンジニア, に, なり, たい, です]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097375" y="1996375"/>
            <a:ext cx="880200" cy="44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040100" y="2016325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単語に分割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9453" l="26215" r="22463" t="9053"/>
          <a:stretch/>
        </p:blipFill>
        <p:spPr>
          <a:xfrm>
            <a:off x="439267" y="3124525"/>
            <a:ext cx="1578235" cy="140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55025" y="4611950"/>
            <a:ext cx="14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講演者の記事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288325" y="2730663"/>
            <a:ext cx="880200" cy="44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040100" y="2775175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意味をベクトルに変換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543950" y="3499725"/>
            <a:ext cx="7422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947625" y="4455100"/>
            <a:ext cx="21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意味をベクトルに変換</a:t>
            </a: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 flipH="1" rot="10800000">
            <a:off x="3650988" y="3359325"/>
            <a:ext cx="647400" cy="68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 flipH="1" rot="10800000">
            <a:off x="3651000" y="3835225"/>
            <a:ext cx="1029300" cy="21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4663225" y="3514075"/>
            <a:ext cx="497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/>
              <a:t>2つのベクトルを比較</a:t>
            </a:r>
            <a:br>
              <a:rPr lang="ja" sz="2200"/>
            </a:br>
            <a:r>
              <a:rPr lang="ja" sz="2200"/>
              <a:t>あなたの興味に近い講演者を推薦</a:t>
            </a:r>
            <a:endParaRPr sz="2200"/>
          </a:p>
        </p:txBody>
      </p:sp>
      <p:sp>
        <p:nvSpPr>
          <p:cNvPr id="109" name="Google Shape;109;p17"/>
          <p:cNvSpPr txBox="1"/>
          <p:nvPr/>
        </p:nvSpPr>
        <p:spPr>
          <a:xfrm>
            <a:off x="3443525" y="3991063"/>
            <a:ext cx="210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0000"/>
                </a:solidFill>
              </a:rPr>
              <a:t>ユーザーの興味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111300" y="3156125"/>
            <a:ext cx="210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0000FF"/>
                </a:solidFill>
              </a:rPr>
              <a:t>講演者の知識</a:t>
            </a:r>
            <a:endParaRPr sz="1300">
              <a:solidFill>
                <a:srgbClr val="0000FF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491225" y="4611950"/>
            <a:ext cx="35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ja" sz="1600"/>
              <a:t>TF-IDF, </a:t>
            </a:r>
            <a:r>
              <a:rPr lang="ja" sz="1600"/>
              <a:t>固有表現の一致度 etc.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アピールポイント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04325" y="1261425"/>
            <a:ext cx="878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</a:rPr>
              <a:t>自分の興味・関心とマッチングする講演がレコメンドされ、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</a:rPr>
              <a:t>より技育祭を楽しめる！！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</a:rPr>
              <a:t>あまり詳しくない分野の講演を知るキッカケにもなるかも！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600" y="2992750"/>
            <a:ext cx="1990150" cy="19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一番苦労したこと＝記事収集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13295" l="3409" r="0" t="14600"/>
          <a:stretch/>
        </p:blipFill>
        <p:spPr>
          <a:xfrm>
            <a:off x="155850" y="1090025"/>
            <a:ext cx="8832302" cy="37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表示の工夫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44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・時系列順にソートされている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・今後の講演しか表示されない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→「見逃して悔しい」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という気持ちにならない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21985" l="49248" r="15546" t="16773"/>
          <a:stretch/>
        </p:blipFill>
        <p:spPr>
          <a:xfrm>
            <a:off x="5100450" y="889425"/>
            <a:ext cx="3219000" cy="31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デモ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025" y="1510775"/>
            <a:ext cx="2121950" cy="21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1485900" y="3761825"/>
            <a:ext cx="617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↑</a:t>
            </a:r>
            <a:r>
              <a:rPr lang="ja" sz="1700"/>
              <a:t>まずはアクセス！</a:t>
            </a:r>
            <a:endParaRPr sz="1700"/>
          </a:p>
        </p:txBody>
      </p:sp>
      <p:sp>
        <p:nvSpPr>
          <p:cNvPr id="140" name="Google Shape;140;p21"/>
          <p:cNvSpPr txBox="1"/>
          <p:nvPr/>
        </p:nvSpPr>
        <p:spPr>
          <a:xfrm>
            <a:off x="628200" y="4415050"/>
            <a:ext cx="788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ja" sz="2400">
                <a:solidFill>
                  <a:schemeClr val="dk2"/>
                </a:solidFill>
              </a:rPr>
              <a:t>100文字ぐらいの比較的長い文章の検索がおすすめ！！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3134250" y="106415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http://gpu.hongo.wide.ad.jp:8080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