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1AB-0EF6-90F0-ABBC-AC4DAC0DA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A144-3DE5-75A9-989D-454D7DF8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8B13-AA7B-D762-8FC7-D1F3E92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60408-D7A9-E71B-F0A9-BA538164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61F4-F449-E8E2-8538-95ECEA5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A3EC-2787-720B-F7B7-3B918D6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0134-D1ED-CF16-4239-980F76B00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C41B-03C0-1910-6870-CFDB691D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4CB0-02D2-133B-EA41-C50A09F0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A1D2-2785-BDDC-3342-EFF9D315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F5F9-FA22-B2FA-2F9E-9BC49D011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9301-980B-CDA1-CDE0-70F58575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429A-E58B-5863-BAA7-57F0CE0F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4420-6CE8-B6AB-5DDE-9924D20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D71C-1E6F-AB05-670C-8D28C32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7C63-6F6C-A91E-2C4D-C6F8152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25FF-E7F0-A86C-C866-F245C9B2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D812-024B-A3A1-9278-643800D9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A459-0CA1-C80C-8EC6-069240AD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66FF-ECCA-A848-836D-DEE78E46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B3FD-1C56-CDEA-99FE-D4DB55FC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6905-A6C0-45FF-40A3-5B7A57E1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8CA7-E52E-DCC6-84ED-0C24320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D647-A862-FE44-7467-0F4CEF5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13E2-7E0C-D062-7478-66C5FBD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A84C-9149-BA99-1049-CC957C7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056C-29D3-5387-1410-7C855655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E7D0-2365-7225-FFD0-286529DA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BB2B-90B8-E4D5-0649-349C14E8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4468-B2CF-7B78-F5C3-DB95A629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8AC3B-CD28-912D-B576-525171F0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B067-91FE-C365-8239-26A021E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6158-FBAF-7934-5DA8-28BCB3D5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1BA8-F032-CFFE-FECB-609F7966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F6AEE-C9CE-6C5C-1945-43F2DD71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773C1-0618-71BE-5D07-848CD19E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DA710-C37E-91F3-907D-53777AFF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D660-242F-7841-666F-35D24556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7BA76-491E-A201-1AD3-079B981F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43B4-4A3B-1BEF-CB2E-50C3B24C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44C4E-BC80-4926-2434-7A47370E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4263-93B8-C87B-7B36-04A5072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FDE2-DE16-B81B-FD46-3A4E9F43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95472-53B3-6870-6B10-BECE5EA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F680-A0E8-EBF6-C7AB-808CE3A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920EB-6292-D476-BC6F-754BF60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8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DCB0-5A2A-4938-3FA5-9EEDA07C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D640-19F9-D1D3-8528-CF400D8C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53D3-F036-81E0-66CB-57AEB8C61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C5E5-928A-3C0B-1E2B-47108A9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3313F-5F9B-1766-F036-98C30F42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FD6D-F6C1-865B-55B4-C59939D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17C5-4E97-6C19-D49E-7BB5EF3E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3633-3173-AE4D-F0E1-64544630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4FCF-2D1C-308B-8A29-0732D6A0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E7C0-A5E7-BEF1-A10F-F82B5E8C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2D0D-7D67-2786-1BA2-E80B7740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7A1D4-B066-EB39-7FA2-959794E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4E14C-1A10-6DD3-7C7A-7EB57072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F838-0495-4AC4-6269-0B7D4A20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6211-A661-EC18-5D9A-4C2E117A1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FA92-382B-490E-9846-9B7043304F4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B0D-7D43-6AF1-FA3B-24031FEA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5CF2-EF1A-B67C-6CC8-543A36717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E053-DB39-471E-8960-29ED5D5BC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A2858C-786C-A3BC-CEB4-759BF755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" y="120810"/>
            <a:ext cx="3869150" cy="1567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9FAA8-C6DA-ED9E-13EF-24FFBD1B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638"/>
            <a:ext cx="9144000" cy="866274"/>
          </a:xfrm>
        </p:spPr>
        <p:txBody>
          <a:bodyPr>
            <a:normAutofit fontScale="90000"/>
          </a:bodyPr>
          <a:lstStyle/>
          <a:p>
            <a:r>
              <a:rPr lang="en-IN" dirty="0"/>
              <a:t>Few shot Learning</a:t>
            </a:r>
            <a:br>
              <a:rPr lang="en-IN" dirty="0"/>
            </a:br>
            <a:r>
              <a:rPr lang="en-US" sz="1800" b="1" dirty="0"/>
              <a:t>An Embarrassingly Simple Approach to Semi-Supervised Few-Shot Learning</a:t>
            </a:r>
            <a:endParaRPr lang="en-IN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C274-0B1B-DB07-6FAE-FDB12EE31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8425"/>
            <a:ext cx="9144000" cy="470675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presented in partial fulfilment of the subject IE 506</a:t>
            </a:r>
          </a:p>
          <a:p>
            <a:r>
              <a:rPr lang="en-US" sz="2400" dirty="0"/>
              <a:t>(Machine Learning :Optimization &amp;Techniques)</a:t>
            </a:r>
          </a:p>
          <a:p>
            <a:r>
              <a:rPr lang="en-US" sz="2400" dirty="0"/>
              <a:t>by </a:t>
            </a:r>
          </a:p>
          <a:p>
            <a:r>
              <a:rPr lang="en-US" sz="2400" b="1" dirty="0"/>
              <a:t>Kanad Sen  &amp; Jai Prakash Tiwary</a:t>
            </a:r>
          </a:p>
          <a:p>
            <a:r>
              <a:rPr lang="en-US" sz="2400" dirty="0"/>
              <a:t>(Roll No. 22m1674 &amp; 213114007)</a:t>
            </a:r>
          </a:p>
          <a:p>
            <a:r>
              <a:rPr lang="en-US" sz="2400" dirty="0"/>
              <a:t>Under the guidance of</a:t>
            </a:r>
          </a:p>
          <a:p>
            <a:r>
              <a:rPr lang="en-US" sz="2400" dirty="0"/>
              <a:t>Prof. P </a:t>
            </a:r>
            <a:r>
              <a:rPr lang="en-US" sz="2400" dirty="0" err="1"/>
              <a:t>Balamurgan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Department of Industrial Engineering &amp; Operation Research </a:t>
            </a:r>
          </a:p>
          <a:p>
            <a:r>
              <a:rPr lang="en-US" sz="2400" dirty="0"/>
              <a:t>INDIAN INSTITUTE OF TECHNOLOGY BOMBAY</a:t>
            </a:r>
          </a:p>
          <a:p>
            <a:r>
              <a:rPr lang="en-US" sz="2400" dirty="0"/>
              <a:t>(March 2023)</a:t>
            </a:r>
          </a:p>
          <a:p>
            <a:endParaRPr lang="en-IN" dirty="0"/>
          </a:p>
        </p:txBody>
      </p:sp>
      <p:pic>
        <p:nvPicPr>
          <p:cNvPr id="4" name="Picture 3" descr="IIT Bombay Logo [Indian Institute of Technology Bombay] png">
            <a:extLst>
              <a:ext uri="{FF2B5EF4-FFF2-40B4-BE49-F238E27FC236}">
                <a16:creationId xmlns:a16="http://schemas.microsoft.com/office/drawing/2014/main" id="{531DD409-1BFF-694B-8BFE-2B130AD4A3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40" y="4110647"/>
            <a:ext cx="1283720" cy="116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88608D-49A7-BF16-E574-C1EA3805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901" y="5049047"/>
            <a:ext cx="1628779" cy="1808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104F3F-2C41-7A91-E4F7-6A81193BA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823" y="2311041"/>
            <a:ext cx="118116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AB9F-33E3-0920-01BF-28E7525D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  <p:pic>
        <p:nvPicPr>
          <p:cNvPr id="4" name="Content Placeholder 3" descr="IIT Bombay Logo [Indian Institute of Technology Bombay] png">
            <a:extLst>
              <a:ext uri="{FF2B5EF4-FFF2-40B4-BE49-F238E27FC236}">
                <a16:creationId xmlns:a16="http://schemas.microsoft.com/office/drawing/2014/main" id="{A1A25487-3077-28E2-0241-1815CDDA64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651" y="0"/>
            <a:ext cx="14493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9755B-5487-31AC-0B1B-FD1C95DBA83C}"/>
              </a:ext>
            </a:extLst>
          </p:cNvPr>
          <p:cNvSpPr txBox="1"/>
          <p:nvPr/>
        </p:nvSpPr>
        <p:spPr>
          <a:xfrm>
            <a:off x="827773" y="1944303"/>
            <a:ext cx="1048191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Introduction to Meta Learning concept(Semi supervised few shot learning)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The research article &amp; </a:t>
            </a:r>
            <a:r>
              <a:rPr lang="en-US" dirty="0"/>
              <a:t>Method of </a:t>
            </a:r>
            <a:r>
              <a:rPr lang="en-US" dirty="0" err="1"/>
              <a:t>sUccesSIve</a:t>
            </a:r>
            <a:r>
              <a:rPr lang="en-US" dirty="0"/>
              <a:t> </a:t>
            </a:r>
            <a:r>
              <a:rPr lang="en-US" dirty="0" err="1"/>
              <a:t>exClusions</a:t>
            </a:r>
            <a:r>
              <a:rPr lang="en-US" dirty="0"/>
              <a:t> (MUSIC)</a:t>
            </a:r>
            <a:r>
              <a:rPr lang="en-IN" dirty="0"/>
              <a:t> &amp; negative learning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dirty="0"/>
              <a:t>The Algorithm developed for coding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BBE-78AE-8B1D-92A0-8238465C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7973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Meta Learning concept(Semi supervised few shot learning)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6C59-F427-003F-D9B2-351FE3B4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Meta-learning, also known as "learning to learn,“.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few-shot learning,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Semi-supervised learning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 descr="IIT Bombay Logo [Indian Institute of Technology Bombay] png">
            <a:extLst>
              <a:ext uri="{FF2B5EF4-FFF2-40B4-BE49-F238E27FC236}">
                <a16:creationId xmlns:a16="http://schemas.microsoft.com/office/drawing/2014/main" id="{98ACCCDA-F5A8-D246-A0E3-14C02436C04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651" y="0"/>
            <a:ext cx="144934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2965B-D5FE-57DC-9749-CECAE2F3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31" y="3024708"/>
            <a:ext cx="5709820" cy="35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A886-18CE-9169-98C3-F20E2BC8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17"/>
            <a:ext cx="10515600" cy="1325563"/>
          </a:xfrm>
        </p:spPr>
        <p:txBody>
          <a:bodyPr/>
          <a:lstStyle/>
          <a:p>
            <a:r>
              <a:rPr lang="en-US" dirty="0"/>
              <a:t>Method of </a:t>
            </a:r>
            <a:r>
              <a:rPr lang="en-US" dirty="0" err="1"/>
              <a:t>sUccesSIve</a:t>
            </a:r>
            <a:r>
              <a:rPr lang="en-US" dirty="0"/>
              <a:t> </a:t>
            </a:r>
            <a:r>
              <a:rPr lang="en-US" dirty="0" err="1"/>
              <a:t>exClusions</a:t>
            </a:r>
            <a:r>
              <a:rPr lang="en-US" dirty="0"/>
              <a:t> (MUSIC)</a:t>
            </a:r>
            <a:r>
              <a:rPr lang="en-IN" dirty="0"/>
              <a:t> &amp; negative learning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3B024-A432-2CCE-9C6E-2E72CA3C1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86" y="4530684"/>
            <a:ext cx="9650931" cy="2080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44E0C-411A-2B81-AFA3-3C16D673EDC3}"/>
              </a:ext>
            </a:extLst>
          </p:cNvPr>
          <p:cNvSpPr txBox="1"/>
          <p:nvPr/>
        </p:nvSpPr>
        <p:spPr>
          <a:xfrm>
            <a:off x="573505" y="1483696"/>
            <a:ext cx="107802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Process of pseudo-labeling in SSFSL as a series of successive exclusion operations.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Relatively easy to predict which class it does not belong to based on the lowest confidence prediction score.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when all negative labels of unlabeled data are sequentially excluded and labeled, their positive pseudo-labels are also obtained.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Using small support set with positive pseudo-labels, and fully utilize the auxiliary information from both labeled base-class data and unlabeled novel-class data in SSFSL.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319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BC57-54FE-BB15-6BFA-2FAAA730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development of novel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494D-388C-6268-07F3-4AE27C75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6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220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Few shot Learning An Embarrassingly Simple Approach to Semi-Supervised Few-Shot Learning</vt:lpstr>
      <vt:lpstr>Contents </vt:lpstr>
      <vt:lpstr>Meta Learning concept(Semi supervised few shot learning) </vt:lpstr>
      <vt:lpstr>Method of sUccesSIve exClusions (MUSIC) &amp; negative learning </vt:lpstr>
      <vt:lpstr>The development of novel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shot Learning</dc:title>
  <dc:creator>jai tiwary</dc:creator>
  <cp:lastModifiedBy>jai tiwary</cp:lastModifiedBy>
  <cp:revision>5</cp:revision>
  <dcterms:created xsi:type="dcterms:W3CDTF">2023-03-21T17:25:31Z</dcterms:created>
  <dcterms:modified xsi:type="dcterms:W3CDTF">2023-03-22T06:38:52Z</dcterms:modified>
</cp:coreProperties>
</file>