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2EDB-B967-0CA4-3AA2-4DA6A974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0E43B-1CBC-BF0A-43DE-C03FF4B2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376C-DA92-A227-E15D-8A64D068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E777-544E-DA61-E045-006342EC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9879-BEB5-C1B5-72F6-3F71C23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8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FAA3-1AB3-66D9-50A4-A40D402E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0037A-FFB3-0FD1-1F43-B13436FB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25A1-0CD3-0F34-8CFB-49A67A31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C140A-DD93-743D-F042-C342EC5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C387B-2ABF-6C01-E4AD-614627B9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25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F848D-9B13-DFC6-61F1-C1127990C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4226D-D049-0548-F61A-62440AC5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A37F-2E89-E4B9-17E8-C942E58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91CD-F044-23AB-AE33-090A0289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A935F-A23F-FC25-2466-B9B53A68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62F1-B5A8-24E4-7A6B-B8C16DDD0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D0EC-3612-CE28-CE56-A5E5845C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F570-0A5C-08AF-85A6-ECF51D6D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8AB2-EC10-FFF5-1C5D-599C24B9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783B-6300-082F-1CBF-BEB9E53F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0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802-068E-18FB-A82E-B60C90AB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2D3D-80FA-2386-223C-C2F5C773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08284-5977-7038-A173-E895D8A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89B-3818-E009-0A4C-876CC7D0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8686-BCFC-A6D9-4F06-074082F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A1F3-6A62-5696-8CEB-ECDE246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1DE8-AD95-EEF9-67E6-F7021B147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0467F-C742-5732-E742-8E1B2E884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D373-667F-456D-B4DD-D6F89A38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AA969-028B-AA6F-ABB4-1F56CEEA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CA0AB-85AC-B097-86B2-79EFB426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8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605-DDA7-7D70-0D26-8A0275DF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AD9A-28BE-66EC-A628-116D76629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3A54-CE4B-D5B7-2294-A8327605D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D2BF8-6583-F910-207F-9954AE81E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F9C05-EEA6-A82B-5794-FD7AEDF18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6B1C8-2B44-23B2-E55A-5515191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561DA-E4D0-5F89-B716-CD90F830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A2DD4-6025-96E7-953D-2CD11985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3DFE-D3B8-DE98-76D4-4C9E3E9E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B5C8B-DD4F-977B-79C4-92160499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101D7-DB70-B90A-E06D-634F8491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7FE2E-D5B7-EEDB-18C7-90A9812E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1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4F699-DDE4-C805-8ECF-11E0905B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F4D30-7CBF-6946-3C79-4D17BB81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0F607-C390-75F6-409A-B072443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8B49-A0B4-B8E1-C4A1-937D6609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9B71-19FF-E8D4-ACF1-A0E372E3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2152-BA0B-BBDB-E961-37AE3F9F7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DD6E-8A40-6782-3E0B-8690C6C4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87EE-DECC-CB8B-8F3D-2B6892AC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4C6F6-43F4-4D53-957D-7AD4B320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ED80-BDDF-DCF6-67DA-8212F63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6DE56-6D8F-6B0F-43B5-688B76E1A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89DF0-FC11-CFB3-7D75-9FE198514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21E5-20B0-17D2-1A13-39C1F8CB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E796-8E6C-8B17-B023-3D45D847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F9C9-5BE5-4093-727B-755F5BF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13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0F619-493B-C5A4-0E2C-2C5A1EF9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AD329-834B-3EA1-9265-816BF024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1785-D8DF-A1FC-C2DB-CC1380D9C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48632-2AAD-48D7-8DD4-9191334586FA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459B3-5711-FD2C-7441-B070A8601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4C66-45CF-FBEA-BEEB-82803BCCC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0A30C-2DEF-400A-B31B-0C127DEBF5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91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1D07-459E-D106-E278-BBD32D26E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B646-843E-0374-B674-91322883F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FE022-D5AC-56A4-2029-FF79A128F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3969C-6B69-613E-E791-1E661227D4B8}"/>
              </a:ext>
            </a:extLst>
          </p:cNvPr>
          <p:cNvSpPr txBox="1"/>
          <p:nvPr/>
        </p:nvSpPr>
        <p:spPr>
          <a:xfrm>
            <a:off x="520994" y="660698"/>
            <a:ext cx="7678724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Broadway" panose="02000000000000000000" pitchFamily="2" charset="0"/>
                <a:ea typeface="Broadway" panose="02000000000000000000" pitchFamily="2" charset="0"/>
              </a:rPr>
              <a:t>Web Developer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46EA5-9123-589D-8864-29A925C8E4DA}"/>
              </a:ext>
            </a:extLst>
          </p:cNvPr>
          <p:cNvSpPr txBox="1"/>
          <p:nvPr/>
        </p:nvSpPr>
        <p:spPr>
          <a:xfrm>
            <a:off x="2121647" y="2831833"/>
            <a:ext cx="7948706" cy="323165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STUDENT NAME : KANAGAVALLI.S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REG NO:34624U18033 &amp; NMID:astvu346m24604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DEPARTMENT: B.SC.COMPUTER SCIENCE 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COLLEGE : M.M.E.S.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WOMEN’S ARTS AND SCIENCES COLLEGE</a:t>
            </a:r>
          </a:p>
          <a:p>
            <a:pPr algn="ctr"/>
            <a:endParaRPr lang="en-IN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algn="ctr"/>
            <a:endParaRPr lang="en-IN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9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3FC0-D78C-FF7E-80F9-52108C13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29A28-E45A-A7C9-36FF-1DA6AFB15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520C1-C374-9E48-7CBE-28E1E09CDB82}"/>
              </a:ext>
            </a:extLst>
          </p:cNvPr>
          <p:cNvSpPr txBox="1"/>
          <p:nvPr/>
        </p:nvSpPr>
        <p:spPr>
          <a:xfrm>
            <a:off x="1886907" y="2644170"/>
            <a:ext cx="841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Lucida Handwriting" panose="02000000000000000000" pitchFamily="2" charset="0"/>
                <a:ea typeface="Lucida Handwriting" panose="0200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900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9FD0-CC45-1686-DDCE-907A92FF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31EA14-CCA6-04A4-FB61-291DE401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1923"/>
            <a:ext cx="12191999" cy="683415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22D32-AC2A-9DD9-453B-28E20CD8E6E2}"/>
              </a:ext>
            </a:extLst>
          </p:cNvPr>
          <p:cNvSpPr txBox="1"/>
          <p:nvPr/>
        </p:nvSpPr>
        <p:spPr>
          <a:xfrm>
            <a:off x="1251322" y="972173"/>
            <a:ext cx="6003235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ritannic Bold" panose="02000000000000000000" pitchFamily="2" charset="0"/>
                <a:ea typeface="Britannic Bold" panose="02000000000000000000" pitchFamily="2" charset="0"/>
              </a:rPr>
              <a:t>TABLE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70E7-78A4-DBDE-378B-C861C164D7A6}"/>
              </a:ext>
            </a:extLst>
          </p:cNvPr>
          <p:cNvSpPr txBox="1"/>
          <p:nvPr/>
        </p:nvSpPr>
        <p:spPr>
          <a:xfrm>
            <a:off x="3308658" y="2297736"/>
            <a:ext cx="6425648" cy="304698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PROBLEM STATEMENT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PROJECT OVERVIEW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END USERS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TOOLS &amp; TECHNOLOGIES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PORTFOLIO DESIGN &amp; LAYOUT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FEATURES &amp; FUNCTIONALITY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RESULTS &amp; SCREENSHOTS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  CONCLUSIO</a:t>
            </a:r>
            <a:endParaRPr lang="en-IN" sz="24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A9DD-8EB1-0D52-7012-13F6EA67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80332-3E1D-F091-CA30-CCED31F7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1922"/>
            <a:ext cx="12192000" cy="68341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1AAEEF-75FF-A9BD-EAAC-D49157AED63A}"/>
              </a:ext>
            </a:extLst>
          </p:cNvPr>
          <p:cNvSpPr txBox="1"/>
          <p:nvPr/>
        </p:nvSpPr>
        <p:spPr>
          <a:xfrm>
            <a:off x="730623" y="843791"/>
            <a:ext cx="689535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PROBLEM STATEMENT </a:t>
            </a:r>
            <a:endParaRPr lang="en-IN" sz="4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35090-C8BC-2091-3676-F68EB9357EBC}"/>
              </a:ext>
            </a:extLst>
          </p:cNvPr>
          <p:cNvSpPr txBox="1"/>
          <p:nvPr/>
        </p:nvSpPr>
        <p:spPr>
          <a:xfrm>
            <a:off x="1931505" y="2043891"/>
            <a:ext cx="8279296" cy="397031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Many existing websites are outdated and lack modern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Users face poor navigation and slow loading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Most sites are not fully responsive across devices.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Limited accessibility reduces user engagement.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Businesses struggle to showcase their services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There is a need for a responsive, user-friendly, and interactive website</a:t>
            </a: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1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1052-472A-7ED7-73F7-3CB71157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407DD4-4033-B984-4E22-E74FDB080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100" y="33279"/>
            <a:ext cx="12115799" cy="679144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D48AD-5098-D344-9BD9-C7E9102E7C91}"/>
              </a:ext>
            </a:extLst>
          </p:cNvPr>
          <p:cNvSpPr txBox="1"/>
          <p:nvPr/>
        </p:nvSpPr>
        <p:spPr>
          <a:xfrm>
            <a:off x="1331843" y="1228139"/>
            <a:ext cx="6485381" cy="7943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ritannic Bold" panose="020B0903060703020204" pitchFamily="34" charset="0"/>
              </a:rPr>
              <a:t>PROJECT OVERVIEW </a:t>
            </a:r>
            <a:endParaRPr lang="en-IN" sz="44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D2E1-771C-B7EA-233B-12B10494806E}"/>
              </a:ext>
            </a:extLst>
          </p:cNvPr>
          <p:cNvSpPr txBox="1"/>
          <p:nvPr/>
        </p:nvSpPr>
        <p:spPr>
          <a:xfrm>
            <a:off x="1331843" y="2458435"/>
            <a:ext cx="8811034" cy="341632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The project aims to develop a modern and responsive web application.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It highlights core web development skills and practices.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The website showcases personal portfolio, skills, and projects.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It is built using HTML, CSS, JavaScript, and modern frameworks.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The design ensures user-friendly navigation and accessibility.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The project demonstrates ability to create interactive, scalable web solutions.</a:t>
            </a:r>
          </a:p>
        </p:txBody>
      </p:sp>
    </p:spTree>
    <p:extLst>
      <p:ext uri="{BB962C8B-B14F-4D97-AF65-F5344CB8AC3E}">
        <p14:creationId xmlns:p14="http://schemas.microsoft.com/office/powerpoint/2010/main" val="26253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94B2-4491-38DB-E862-510BF97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67D70-1A25-B53D-FC4B-351CEDBB6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1923"/>
            <a:ext cx="12191999" cy="6834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5BD53-F264-E255-923D-6DE95E7D40E7}"/>
              </a:ext>
            </a:extLst>
          </p:cNvPr>
          <p:cNvSpPr txBox="1"/>
          <p:nvPr/>
        </p:nvSpPr>
        <p:spPr>
          <a:xfrm>
            <a:off x="1162099" y="2229886"/>
            <a:ext cx="8671013" cy="304698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Business Owners – to showcase their products/services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Students &amp; Learners – to access educational content and portfolios.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Job Seekers – to present personal portfolios and resumes.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E-commerce Customers – to browse and purchase products.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General Public – for accessing blogs, news, and information.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Organizations &amp; Companies – to maintain websites for communication and branding</a:t>
            </a:r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75554-2D0F-D1FD-7DC7-8FEAABAF06BC}"/>
              </a:ext>
            </a:extLst>
          </p:cNvPr>
          <p:cNvSpPr txBox="1"/>
          <p:nvPr/>
        </p:nvSpPr>
        <p:spPr>
          <a:xfrm>
            <a:off x="1162099" y="704740"/>
            <a:ext cx="4587266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 END USERS</a:t>
            </a:r>
            <a:endParaRPr lang="en-IN" sz="48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61FDC-79C8-E01F-B237-F1332EC5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23765" cy="1325563"/>
          </a:xfrm>
        </p:spPr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02EB5C-2A4A-D363-88C1-1E0D6429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426" y="0"/>
            <a:ext cx="12234538" cy="6858000"/>
          </a:xfr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1A3F3586-6DFA-CD9C-AF19-B693FCCC7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283" y="2646844"/>
            <a:ext cx="9086824" cy="273921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HTML, CSS, JavaScript – for structure, styling, and interactivity.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Frameworks – React, Angular, or Vue.js for front-end development.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Backend Technologies – Node.js, PHP, or Python (Django/Flask).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Databases – MySQL, MongoDB, or PostgreSQL.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Version Control – Git &amp; GitHub for code management.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Development Tools – VS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Code, Chrome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DevTools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, Postman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8AD72-3E1D-CCB1-EABD-6897794F109B}"/>
              </a:ext>
            </a:extLst>
          </p:cNvPr>
          <p:cNvSpPr txBox="1"/>
          <p:nvPr/>
        </p:nvSpPr>
        <p:spPr>
          <a:xfrm>
            <a:off x="868762" y="882510"/>
            <a:ext cx="7235332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Britannic Bold" panose="020B0903060703020204" pitchFamily="34" charset="0"/>
              </a:rPr>
              <a:t>TOOLS &amp; TECHNOLOGIES</a:t>
            </a:r>
          </a:p>
        </p:txBody>
      </p:sp>
    </p:spTree>
    <p:extLst>
      <p:ext uri="{BB962C8B-B14F-4D97-AF65-F5344CB8AC3E}">
        <p14:creationId xmlns:p14="http://schemas.microsoft.com/office/powerpoint/2010/main" val="406300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8320-6736-CC9B-E45D-C3B56D8A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1D6C3-1F99-BC5A-D846-AB6B44E0D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C323B-0DC6-7834-EB3A-35C3767DE1B3}"/>
              </a:ext>
            </a:extLst>
          </p:cNvPr>
          <p:cNvSpPr txBox="1"/>
          <p:nvPr/>
        </p:nvSpPr>
        <p:spPr>
          <a:xfrm>
            <a:off x="4949687" y="2822713"/>
            <a:ext cx="6579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aramond" panose="02020404030301010803" pitchFamily="18" charset="0"/>
              </a:rPr>
              <a:t>PORTFOLIO DESIGN &amp; LAYOUT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Modern and attractive visual design.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Responsive layout for all devices.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Easy-to-use navigation menu.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Consistent color scheme and fonts.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Organized sections (Home, About, Projects, Contact).</a:t>
            </a:r>
          </a:p>
          <a:p>
            <a:r>
              <a:rPr lang="en-US" sz="2000" dirty="0">
                <a:solidFill>
                  <a:schemeClr val="bg1"/>
                </a:solidFill>
                <a:latin typeface="Garamond" panose="02020404030301010803" pitchFamily="18" charset="0"/>
              </a:rPr>
              <a:t>User-focused and professional look.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AC14E-C5E9-4DEC-D7F4-8AB6B72FB477}"/>
              </a:ext>
            </a:extLst>
          </p:cNvPr>
          <p:cNvSpPr txBox="1"/>
          <p:nvPr/>
        </p:nvSpPr>
        <p:spPr>
          <a:xfrm>
            <a:off x="2613991" y="1848678"/>
            <a:ext cx="624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PORTFOLIO DESIGN &amp;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97B323-D0D2-27BF-A121-90EA9601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8" y="15240"/>
            <a:ext cx="12180163" cy="6827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1BB7A9-6DD8-9C29-CC50-2123EC72EFF5}"/>
              </a:ext>
            </a:extLst>
          </p:cNvPr>
          <p:cNvSpPr txBox="1"/>
          <p:nvPr/>
        </p:nvSpPr>
        <p:spPr>
          <a:xfrm>
            <a:off x="2480874" y="2371898"/>
            <a:ext cx="6689035" cy="286232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User login and registration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Contact form with validation.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Interactive portfolio/project showcase.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Mobile-friendly responsive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Database connectivity for dynamic content.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Fast loading and SEO-friendly structure.</a:t>
            </a:r>
          </a:p>
          <a:p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76791-6507-5C5F-78BD-4B438BF2355D}"/>
              </a:ext>
            </a:extLst>
          </p:cNvPr>
          <p:cNvSpPr txBox="1"/>
          <p:nvPr/>
        </p:nvSpPr>
        <p:spPr>
          <a:xfrm>
            <a:off x="687196" y="999084"/>
            <a:ext cx="7237603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ritannic Bold" panose="020B0903060703020204" pitchFamily="34" charset="0"/>
              </a:rPr>
              <a:t>FEATURES &amp; FUNCTIONALITY</a:t>
            </a:r>
          </a:p>
          <a:p>
            <a:endParaRPr lang="en-IN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33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A735-AC09-7CD1-30D9-16B9ADA5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43113" cy="1325563"/>
          </a:xfrm>
        </p:spPr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B9A85-EDBC-0B3A-2A36-84A7D346A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481" y="0"/>
            <a:ext cx="13220471" cy="74106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E7304-F8B4-198E-AAD6-AD23ED06265E}"/>
              </a:ext>
            </a:extLst>
          </p:cNvPr>
          <p:cNvSpPr txBox="1"/>
          <p:nvPr/>
        </p:nvSpPr>
        <p:spPr>
          <a:xfrm>
            <a:off x="421673" y="1963409"/>
            <a:ext cx="4820385" cy="43396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Homepage design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About/Portfolio page screenshot.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Contact page with working form.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Responsive view on mobile and desktop.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Functional demo of interactive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Proof of smooth navigation and usability.</a:t>
            </a:r>
          </a:p>
          <a:p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81592-2179-1CF2-2208-BE07326EA284}"/>
              </a:ext>
            </a:extLst>
          </p:cNvPr>
          <p:cNvSpPr txBox="1"/>
          <p:nvPr/>
        </p:nvSpPr>
        <p:spPr>
          <a:xfrm>
            <a:off x="442060" y="554941"/>
            <a:ext cx="7399070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Britannic Bold" panose="020B0903060703020204" pitchFamily="34" charset="0"/>
              </a:rPr>
              <a:t>RESULTS &amp; SCREENSHOTS</a:t>
            </a:r>
            <a:endParaRPr lang="en-IN" sz="4400" dirty="0">
              <a:latin typeface="Britannic Bold" panose="020B09030607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D55D7-F292-E801-F6B1-17CF6AB7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58" y="2533293"/>
            <a:ext cx="3311202" cy="4034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6D3F5-8BF4-2DFB-2A0D-D2F34ABA4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860" y="1063682"/>
            <a:ext cx="2869832" cy="3810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787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FF73-2778-F35F-E737-1C289929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>
              <a:latin typeface="Garamond" panose="020204040303010108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6711E-E431-5B15-52CB-6A8B644D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1922"/>
            <a:ext cx="12192000" cy="6834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B9773-5094-D6D2-B6D7-0C0D1048E1BB}"/>
              </a:ext>
            </a:extLst>
          </p:cNvPr>
          <p:cNvSpPr txBox="1"/>
          <p:nvPr/>
        </p:nvSpPr>
        <p:spPr>
          <a:xfrm>
            <a:off x="2875721" y="2353469"/>
            <a:ext cx="6440557" cy="33239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Successfully built a functional portfolio website.</a:t>
            </a:r>
          </a:p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Applied web development skills effectively.</a:t>
            </a:r>
          </a:p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Improved design and user experience.</a:t>
            </a:r>
          </a:p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Achieved cross-device compatibility.</a:t>
            </a:r>
          </a:p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Learned practical usage of tools &amp; technologies.</a:t>
            </a:r>
          </a:p>
          <a:p>
            <a:r>
              <a:rPr lang="en-US" sz="2400" b="1" dirty="0">
                <a:solidFill>
                  <a:schemeClr val="bg1"/>
                </a:solidFill>
                <a:latin typeface="Garamond" panose="02020404030301010803" pitchFamily="18" charset="0"/>
              </a:rPr>
              <a:t>Future scope: add advanced features (chatbot, analytics, e-commerce).</a:t>
            </a:r>
          </a:p>
          <a:p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B917E-C006-9167-9C44-78970E994FA2}"/>
              </a:ext>
            </a:extLst>
          </p:cNvPr>
          <p:cNvSpPr txBox="1"/>
          <p:nvPr/>
        </p:nvSpPr>
        <p:spPr>
          <a:xfrm>
            <a:off x="943372" y="575529"/>
            <a:ext cx="3670463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</a:p>
          <a:p>
            <a:endParaRPr lang="en-IN" sz="4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6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509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ARULRAJ K</dc:creator>
  <cp:lastModifiedBy>Kanaga Valli</cp:lastModifiedBy>
  <cp:revision>4</cp:revision>
  <dcterms:created xsi:type="dcterms:W3CDTF">2025-09-05T20:19:42Z</dcterms:created>
  <dcterms:modified xsi:type="dcterms:W3CDTF">2025-09-11T05:52:46Z</dcterms:modified>
</cp:coreProperties>
</file>