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2" r:id="rId4"/>
    <p:sldId id="259" r:id="rId5"/>
    <p:sldId id="291" r:id="rId6"/>
    <p:sldId id="268" r:id="rId7"/>
    <p:sldId id="276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63D"/>
    <a:srgbClr val="FF5050"/>
    <a:srgbClr val="FF9999"/>
    <a:srgbClr val="00CC99"/>
    <a:srgbClr val="00CC66"/>
    <a:srgbClr val="FFF2CC"/>
    <a:srgbClr val="FF9933"/>
    <a:srgbClr val="6666FF"/>
    <a:srgbClr val="FF00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2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5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4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13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39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4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6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2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6359700" y="0"/>
            <a:ext cx="5832000" cy="6853499"/>
          </a:xfrm>
          <a:prstGeom prst="triangle">
            <a:avLst>
              <a:gd name="adj" fmla="val 99786"/>
            </a:avLst>
          </a:prstGeom>
          <a:solidFill>
            <a:srgbClr val="66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이등변 삼각형 1"/>
          <p:cNvSpPr/>
          <p:nvPr/>
        </p:nvSpPr>
        <p:spPr>
          <a:xfrm>
            <a:off x="0" y="2533650"/>
            <a:ext cx="6408000" cy="4320000"/>
          </a:xfrm>
          <a:prstGeom prst="triangle">
            <a:avLst/>
          </a:prstGeom>
          <a:solidFill>
            <a:srgbClr val="66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5" y="1013544"/>
            <a:ext cx="3960000" cy="3960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855925" y="2297108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500" b="1" u="sng" dirty="0">
                <a:solidFill>
                  <a:srgbClr val="CACAFF"/>
                </a:solidFill>
              </a:rPr>
              <a:t>Python Guide v.1.0.0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CUBE SPINS R&amp;D CENTER BUSINESS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-5303" y="0"/>
            <a:ext cx="9153236" cy="6858000"/>
          </a:xfrm>
          <a:prstGeom prst="homePlate">
            <a:avLst/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CONTENTS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321" y="1364732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ACAFF"/>
                </a:solidFill>
              </a:rPr>
              <a:t>01</a:t>
            </a:r>
            <a:endParaRPr lang="ko-KR" altLang="en-US" sz="2400" b="1" dirty="0">
              <a:solidFill>
                <a:srgbClr val="CACAFF"/>
              </a:solidFill>
            </a:endParaRP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45012" y="1349249"/>
            <a:ext cx="4320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ACAFF"/>
                </a:solidFill>
              </a:rPr>
              <a:t>Python </a:t>
            </a:r>
            <a:r>
              <a:rPr lang="ko-KR" altLang="en-US" b="1" dirty="0">
                <a:solidFill>
                  <a:srgbClr val="CACAFF"/>
                </a:solidFill>
              </a:rPr>
              <a:t>개발 환경구축</a:t>
            </a:r>
            <a:endParaRPr lang="en-US" altLang="ko-KR" b="1" dirty="0">
              <a:solidFill>
                <a:srgbClr val="CACAFF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IDE</a:t>
            </a:r>
            <a:r>
              <a:rPr lang="ko-KR" altLang="en-US" sz="1300" dirty="0">
                <a:solidFill>
                  <a:schemeClr val="bg1"/>
                </a:solidFill>
              </a:rPr>
              <a:t> 설치 방법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환경설정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2707" y="204361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ACAFF"/>
                </a:solidFill>
              </a:rPr>
              <a:t>02</a:t>
            </a:r>
            <a:endParaRPr lang="ko-KR" altLang="en-US" sz="2400" b="1" dirty="0">
              <a:solidFill>
                <a:srgbClr val="CACAFF"/>
              </a:solidFill>
            </a:endParaRPr>
          </a:p>
        </p:txBody>
      </p:sp>
      <p:pic>
        <p:nvPicPr>
          <p:cNvPr id="12" name="그림 1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40398" y="2028131"/>
            <a:ext cx="4320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ACAFF"/>
                </a:solidFill>
              </a:rPr>
              <a:t>Python Built in Types &amp; function</a:t>
            </a:r>
            <a:endParaRPr lang="ko-KR" altLang="en-US" b="1" dirty="0">
              <a:solidFill>
                <a:srgbClr val="CACAFF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2-1. </a:t>
            </a:r>
            <a:r>
              <a:rPr lang="ko-KR" altLang="en-US" sz="1300" dirty="0">
                <a:solidFill>
                  <a:schemeClr val="bg1"/>
                </a:solidFill>
              </a:rPr>
              <a:t>기본자료형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내장함수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파이썬 자료형의 특징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8095" y="2722483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ACAFF"/>
                </a:solidFill>
              </a:rPr>
              <a:t>03</a:t>
            </a:r>
            <a:endParaRPr lang="ko-KR" altLang="en-US" sz="2400" b="1" dirty="0">
              <a:solidFill>
                <a:srgbClr val="CACAFF"/>
              </a:solidFill>
            </a:endParaRPr>
          </a:p>
        </p:txBody>
      </p:sp>
      <p:pic>
        <p:nvPicPr>
          <p:cNvPr id="16" name="그림 1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ACAFF"/>
                </a:solidFill>
              </a:rPr>
              <a:t>Class Define</a:t>
            </a:r>
          </a:p>
          <a:p>
            <a:r>
              <a:rPr lang="en-US" altLang="ko-KR" sz="1300" dirty="0">
                <a:solidFill>
                  <a:schemeClr val="bg1"/>
                </a:solidFill>
              </a:rPr>
              <a:t>3-1. </a:t>
            </a:r>
            <a:r>
              <a:rPr lang="ko-KR" altLang="en-US" sz="1300" dirty="0">
                <a:solidFill>
                  <a:schemeClr val="bg1"/>
                </a:solidFill>
              </a:rPr>
              <a:t>클래스 기본 구조 </a:t>
            </a:r>
          </a:p>
          <a:p>
            <a:r>
              <a:rPr lang="en-US" altLang="ko-KR" sz="1300" dirty="0">
                <a:solidFill>
                  <a:schemeClr val="bg1"/>
                </a:solidFill>
              </a:rPr>
              <a:t>3-2. </a:t>
            </a:r>
            <a:r>
              <a:rPr lang="ko-KR" altLang="en-US" sz="1300" dirty="0">
                <a:solidFill>
                  <a:schemeClr val="bg1"/>
                </a:solidFill>
              </a:rPr>
              <a:t>클래스 기본 메서드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3-3. </a:t>
            </a:r>
            <a:r>
              <a:rPr lang="ko-KR" altLang="en-US" sz="1300" dirty="0">
                <a:solidFill>
                  <a:schemeClr val="bg1"/>
                </a:solidFill>
              </a:rPr>
              <a:t>상속의 개념 및 사용</a:t>
            </a:r>
            <a:endParaRPr lang="en-US" altLang="ko-KR" sz="1300" dirty="0">
              <a:solidFill>
                <a:schemeClr val="bg1"/>
              </a:solidFill>
            </a:endParaRPr>
          </a:p>
          <a:p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9829" y="382439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ACAFF"/>
                </a:solidFill>
              </a:rPr>
              <a:t>04</a:t>
            </a:r>
          </a:p>
        </p:txBody>
      </p:sp>
      <p:pic>
        <p:nvPicPr>
          <p:cNvPr id="24" name="그림 2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545012" y="3770531"/>
            <a:ext cx="432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ACAFF"/>
                </a:solidFill>
              </a:rPr>
              <a:t>Python</a:t>
            </a:r>
            <a:r>
              <a:rPr lang="ko-KR" altLang="en-US" b="1" dirty="0">
                <a:solidFill>
                  <a:srgbClr val="CACAFF"/>
                </a:solidFill>
              </a:rPr>
              <a:t> </a:t>
            </a:r>
            <a:r>
              <a:rPr lang="en-US" altLang="ko-KR" b="1" dirty="0">
                <a:solidFill>
                  <a:srgbClr val="CACAFF"/>
                </a:solidFill>
              </a:rPr>
              <a:t>Library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라이브러리 설치 및 사용 방법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b="1" dirty="0">
                <a:solidFill>
                  <a:srgbClr val="CACAFF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6449" y="4549239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ACAFF"/>
                </a:solidFill>
              </a:rPr>
              <a:t>05</a:t>
            </a:r>
          </a:p>
        </p:txBody>
      </p:sp>
      <p:pic>
        <p:nvPicPr>
          <p:cNvPr id="28" name="그림 27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540397" y="4539972"/>
            <a:ext cx="465392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ACAFF"/>
                </a:solidFill>
              </a:rPr>
              <a:t>Python</a:t>
            </a:r>
            <a:r>
              <a:rPr lang="ko-KR" altLang="en-US" b="1" dirty="0">
                <a:solidFill>
                  <a:srgbClr val="CACAFF"/>
                </a:solidFill>
              </a:rPr>
              <a:t> </a:t>
            </a:r>
            <a:r>
              <a:rPr lang="en-US" altLang="ko-KR" b="1" dirty="0">
                <a:solidFill>
                  <a:srgbClr val="CACAFF"/>
                </a:solidFill>
              </a:rPr>
              <a:t>Exception</a:t>
            </a:r>
          </a:p>
          <a:p>
            <a:r>
              <a:rPr lang="en-US" altLang="ko-KR" sz="1300" dirty="0">
                <a:solidFill>
                  <a:schemeClr val="bg1"/>
                </a:solidFill>
              </a:rPr>
              <a:t>Exception </a:t>
            </a:r>
            <a:r>
              <a:rPr lang="ko-KR" altLang="en-US" sz="1300" dirty="0">
                <a:solidFill>
                  <a:schemeClr val="bg1"/>
                </a:solidFill>
              </a:rPr>
              <a:t>종류와 예외처리 구문</a:t>
            </a:r>
            <a:endParaRPr lang="ko-KR" altLang="en-US" sz="1300" b="1" dirty="0">
              <a:solidFill>
                <a:srgbClr val="CACA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8849" y="5533618"/>
            <a:ext cx="5405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ACAFF"/>
                </a:solidFill>
              </a:rPr>
              <a:t>06</a:t>
            </a:r>
          </a:p>
          <a:p>
            <a:pPr algn="ctr"/>
            <a:endParaRPr lang="ko-KR" altLang="en-US" sz="2400" b="1" dirty="0">
              <a:solidFill>
                <a:srgbClr val="CACAFF"/>
              </a:solidFill>
            </a:endParaRPr>
          </a:p>
        </p:txBody>
      </p:sp>
      <p:pic>
        <p:nvPicPr>
          <p:cNvPr id="32" name="그림 3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526540" y="5518135"/>
            <a:ext cx="4320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CACAFF"/>
                </a:solidFill>
              </a:rPr>
              <a:t>반복문</a:t>
            </a:r>
            <a:r>
              <a:rPr lang="en-US" altLang="ko-KR" b="1" dirty="0">
                <a:solidFill>
                  <a:srgbClr val="CACAFF"/>
                </a:solidFill>
              </a:rPr>
              <a:t>,</a:t>
            </a:r>
            <a:r>
              <a:rPr lang="ko-KR" altLang="en-US" b="1" dirty="0">
                <a:solidFill>
                  <a:srgbClr val="CACAFF"/>
                </a:solidFill>
              </a:rPr>
              <a:t> 조건문</a:t>
            </a:r>
            <a:endParaRPr lang="en-US" altLang="ko-KR" b="1" dirty="0">
              <a:solidFill>
                <a:srgbClr val="CACAFF"/>
              </a:solidFill>
            </a:endParaRPr>
          </a:p>
          <a:p>
            <a:r>
              <a:rPr lang="ko-KR" altLang="en-US" sz="1300" b="1" dirty="0">
                <a:solidFill>
                  <a:schemeClr val="bg1"/>
                </a:solidFill>
              </a:rPr>
              <a:t>반복문과 조건문</a:t>
            </a:r>
            <a:endParaRPr lang="ko-KR" altLang="en-US" sz="1300" b="1" dirty="0">
              <a:solidFill>
                <a:srgbClr val="CAC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-33401"/>
            <a:ext cx="9153236" cy="6858000"/>
          </a:xfrm>
          <a:prstGeom prst="homePlate">
            <a:avLst/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BB3E85-018B-A0D9-79E3-D030BD4C852F}"/>
              </a:ext>
            </a:extLst>
          </p:cNvPr>
          <p:cNvGrpSpPr/>
          <p:nvPr/>
        </p:nvGrpSpPr>
        <p:grpSpPr>
          <a:xfrm>
            <a:off x="659147" y="2589254"/>
            <a:ext cx="5017691" cy="769441"/>
            <a:chOff x="847321" y="1349249"/>
            <a:chExt cx="5017691" cy="769441"/>
          </a:xfrm>
        </p:grpSpPr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BA6AE78-99F0-89F0-B64C-1CA5D4F2BEE2}"/>
                </a:ext>
              </a:extLst>
            </p:cNvPr>
            <p:cNvGrpSpPr/>
            <p:nvPr/>
          </p:nvGrpSpPr>
          <p:grpSpPr>
            <a:xfrm>
              <a:off x="847321" y="1349249"/>
              <a:ext cx="5017691" cy="769441"/>
              <a:chOff x="847321" y="1349249"/>
              <a:chExt cx="5017691" cy="76944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47321" y="136473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CACAFF"/>
                    </a:solidFill>
                  </a:rPr>
                  <a:t>09</a:t>
                </a:r>
                <a:endParaRPr lang="ko-KR" altLang="en-US" sz="2400" b="1" dirty="0">
                  <a:solidFill>
                    <a:srgbClr val="CACAFF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45012" y="1349249"/>
                <a:ext cx="4320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rgbClr val="CACAFF"/>
                    </a:solidFill>
                  </a:rPr>
                  <a:t>Function Call</a:t>
                </a:r>
              </a:p>
              <a:p>
                <a:r>
                  <a:rPr lang="ko-KR" altLang="en-US" sz="1300" dirty="0">
                    <a:solidFill>
                      <a:schemeClr val="bg1"/>
                    </a:solidFill>
                  </a:rPr>
                  <a:t>하드웨어 메모리에서의 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Function Call</a:t>
                </a:r>
                <a:br>
                  <a:rPr lang="en-US" altLang="ko-KR" sz="1300" dirty="0">
                    <a:solidFill>
                      <a:schemeClr val="bg1"/>
                    </a:solidFill>
                  </a:rPr>
                </a:br>
                <a:r>
                  <a:rPr lang="en-US" altLang="ko-KR" sz="13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함수 메모리 할당과 할당주소 분기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5EF37-607F-F5F4-A757-2ABE91D7D6E0}"/>
              </a:ext>
            </a:extLst>
          </p:cNvPr>
          <p:cNvGrpSpPr/>
          <p:nvPr/>
        </p:nvGrpSpPr>
        <p:grpSpPr>
          <a:xfrm>
            <a:off x="659147" y="647077"/>
            <a:ext cx="5017691" cy="569387"/>
            <a:chOff x="847321" y="1349249"/>
            <a:chExt cx="5017691" cy="56938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BBCA57-0FD8-6E6C-9B7D-D5A8E48E832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468179-47FB-A7C5-FA48-EC2B9E41125F}"/>
                </a:ext>
              </a:extLst>
            </p:cNvPr>
            <p:cNvGrpSpPr/>
            <p:nvPr/>
          </p:nvGrpSpPr>
          <p:grpSpPr>
            <a:xfrm>
              <a:off x="847321" y="1349249"/>
              <a:ext cx="5017691" cy="569387"/>
              <a:chOff x="847321" y="1349249"/>
              <a:chExt cx="5017691" cy="56938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A66D9D4-05BA-5FF7-7B46-9D3D927838AE}"/>
                  </a:ext>
                </a:extLst>
              </p:cNvPr>
              <p:cNvSpPr/>
              <p:nvPr/>
            </p:nvSpPr>
            <p:spPr>
              <a:xfrm>
                <a:off x="847321" y="136473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CACAFF"/>
                    </a:solidFill>
                  </a:rPr>
                  <a:t>07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323C18D-7D92-568A-387D-3B12D136EE3E}"/>
                  </a:ext>
                </a:extLst>
              </p:cNvPr>
              <p:cNvSpPr/>
              <p:nvPr/>
            </p:nvSpPr>
            <p:spPr>
              <a:xfrm>
                <a:off x="1545012" y="1349249"/>
                <a:ext cx="4320000" cy="569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rgbClr val="CACAFF"/>
                    </a:solidFill>
                  </a:rPr>
                  <a:t>Python List Slice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Slicing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문법 사용 및 응용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706F3C-18F5-ECC9-4C29-33153FA2F25E}"/>
              </a:ext>
            </a:extLst>
          </p:cNvPr>
          <p:cNvGrpSpPr/>
          <p:nvPr/>
        </p:nvGrpSpPr>
        <p:grpSpPr>
          <a:xfrm>
            <a:off x="659147" y="1504860"/>
            <a:ext cx="5017691" cy="969496"/>
            <a:chOff x="847321" y="1349249"/>
            <a:chExt cx="5017691" cy="96949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82E29D6-C9A4-6023-134E-C4B7BF2C4E9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15DD9D6-F1AF-6C49-20B7-8DFD8DD1A40C}"/>
                </a:ext>
              </a:extLst>
            </p:cNvPr>
            <p:cNvGrpSpPr/>
            <p:nvPr/>
          </p:nvGrpSpPr>
          <p:grpSpPr>
            <a:xfrm>
              <a:off x="847321" y="1349249"/>
              <a:ext cx="5017691" cy="969496"/>
              <a:chOff x="847321" y="1349249"/>
              <a:chExt cx="5017691" cy="9694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0E9600-EBD9-16DC-CA78-E92380460307}"/>
                  </a:ext>
                </a:extLst>
              </p:cNvPr>
              <p:cNvSpPr/>
              <p:nvPr/>
            </p:nvSpPr>
            <p:spPr>
              <a:xfrm>
                <a:off x="847321" y="136473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CACAFF"/>
                    </a:solidFill>
                  </a:rPr>
                  <a:t>08</a:t>
                </a:r>
                <a:endParaRPr lang="ko-KR" altLang="en-US" sz="2400" b="1" dirty="0">
                  <a:solidFill>
                    <a:srgbClr val="CACAFF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2AD0870-0A34-BF81-5D70-D92E5A30435B}"/>
                  </a:ext>
                </a:extLst>
              </p:cNvPr>
              <p:cNvSpPr/>
              <p:nvPr/>
            </p:nvSpPr>
            <p:spPr>
              <a:xfrm>
                <a:off x="1545012" y="1349249"/>
                <a:ext cx="4320000" cy="969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rgbClr val="CACAFF"/>
                    </a:solidFill>
                  </a:rPr>
                  <a:t>Python</a:t>
                </a:r>
                <a:r>
                  <a:rPr lang="ko-KR" altLang="en-US" b="1" dirty="0">
                    <a:solidFill>
                      <a:srgbClr val="CACAFF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CACAFF"/>
                    </a:solidFill>
                  </a:rPr>
                  <a:t>Memory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8-1.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변수 선언 시 사용 메모리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8-2. Class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선언 시 사용 메모리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8-3.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메모리 관리방법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BCEFCC-F76A-1581-47ED-5FDA90D7FA69}"/>
              </a:ext>
            </a:extLst>
          </p:cNvPr>
          <p:cNvGrpSpPr/>
          <p:nvPr/>
        </p:nvGrpSpPr>
        <p:grpSpPr>
          <a:xfrm>
            <a:off x="659148" y="3507235"/>
            <a:ext cx="5017690" cy="569387"/>
            <a:chOff x="847322" y="1349249"/>
            <a:chExt cx="5017690" cy="56938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9470394-9362-4730-7789-3C8FF43ADA6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8F1AB8C-E8E1-F827-9B8A-00BAAD87A891}"/>
                </a:ext>
              </a:extLst>
            </p:cNvPr>
            <p:cNvGrpSpPr/>
            <p:nvPr/>
          </p:nvGrpSpPr>
          <p:grpSpPr>
            <a:xfrm>
              <a:off x="847322" y="1349249"/>
              <a:ext cx="5017690" cy="569387"/>
              <a:chOff x="847322" y="1349249"/>
              <a:chExt cx="5017690" cy="56938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D8CB78C-F1CA-D7FE-E46A-07DFB2BD91D1}"/>
                  </a:ext>
                </a:extLst>
              </p:cNvPr>
              <p:cNvSpPr/>
              <p:nvPr/>
            </p:nvSpPr>
            <p:spPr>
              <a:xfrm>
                <a:off x="847322" y="136473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CACAFF"/>
                    </a:solidFill>
                  </a:rPr>
                  <a:t>10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077748B-9E55-24B3-8D7C-1BA167A4C538}"/>
                  </a:ext>
                </a:extLst>
              </p:cNvPr>
              <p:cNvSpPr/>
              <p:nvPr/>
            </p:nvSpPr>
            <p:spPr>
              <a:xfrm>
                <a:off x="1545012" y="1349249"/>
                <a:ext cx="4320000" cy="569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rgbClr val="CACAFF"/>
                    </a:solidFill>
                  </a:rPr>
                  <a:t>Python Debugging</a:t>
                </a:r>
              </a:p>
              <a:p>
                <a:r>
                  <a:rPr lang="en-US" altLang="ko-KR" sz="1300" dirty="0" err="1">
                    <a:solidFill>
                      <a:schemeClr val="bg1"/>
                    </a:solidFill>
                  </a:rPr>
                  <a:t>Pycharm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IDE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에서의 디버깅 방법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6819643-2481-C240-690A-1D6FEE44C1CA}"/>
              </a:ext>
            </a:extLst>
          </p:cNvPr>
          <p:cNvGrpSpPr/>
          <p:nvPr/>
        </p:nvGrpSpPr>
        <p:grpSpPr>
          <a:xfrm>
            <a:off x="659147" y="4284584"/>
            <a:ext cx="5017690" cy="569387"/>
            <a:chOff x="847322" y="1349249"/>
            <a:chExt cx="5017690" cy="569387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3A55E9-42B2-9314-B481-2F868D21E80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49F42A0-F7C6-ABA9-DF94-DEB86864908C}"/>
                </a:ext>
              </a:extLst>
            </p:cNvPr>
            <p:cNvGrpSpPr/>
            <p:nvPr/>
          </p:nvGrpSpPr>
          <p:grpSpPr>
            <a:xfrm>
              <a:off x="847322" y="1349249"/>
              <a:ext cx="5017690" cy="569387"/>
              <a:chOff x="847322" y="1349249"/>
              <a:chExt cx="5017690" cy="56938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D65B12C-13E2-8D6D-F7EA-B008424D66B4}"/>
                  </a:ext>
                </a:extLst>
              </p:cNvPr>
              <p:cNvSpPr/>
              <p:nvPr/>
            </p:nvSpPr>
            <p:spPr>
              <a:xfrm>
                <a:off x="847322" y="136473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CACAFF"/>
                    </a:solidFill>
                  </a:rPr>
                  <a:t>11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D1384FD-F187-E1A4-5BFC-B13CDB29231D}"/>
                  </a:ext>
                </a:extLst>
              </p:cNvPr>
              <p:cNvSpPr/>
              <p:nvPr/>
            </p:nvSpPr>
            <p:spPr>
              <a:xfrm>
                <a:off x="1545012" y="1349249"/>
                <a:ext cx="4320000" cy="569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rgbClr val="CACAFF"/>
                    </a:solidFill>
                  </a:rPr>
                  <a:t>Order Of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O(1), O(N), O(N^2)…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에 대해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BDCD20F-8FAD-622F-9814-D060F5D14619}"/>
              </a:ext>
            </a:extLst>
          </p:cNvPr>
          <p:cNvGrpSpPr/>
          <p:nvPr/>
        </p:nvGrpSpPr>
        <p:grpSpPr>
          <a:xfrm>
            <a:off x="659147" y="5174237"/>
            <a:ext cx="5017690" cy="569387"/>
            <a:chOff x="847322" y="1349249"/>
            <a:chExt cx="5017690" cy="569387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1D83862-F1DC-4EDC-E5D4-D7E2A3EC52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3D27BA2-DDA2-6A9F-7A4C-0585F54F71A1}"/>
                </a:ext>
              </a:extLst>
            </p:cNvPr>
            <p:cNvGrpSpPr/>
            <p:nvPr/>
          </p:nvGrpSpPr>
          <p:grpSpPr>
            <a:xfrm>
              <a:off x="847322" y="1349249"/>
              <a:ext cx="5017690" cy="569387"/>
              <a:chOff x="847322" y="1349249"/>
              <a:chExt cx="5017690" cy="56938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FEBC112-9B19-12FD-C860-597DC3C7C3D7}"/>
                  </a:ext>
                </a:extLst>
              </p:cNvPr>
              <p:cNvSpPr/>
              <p:nvPr/>
            </p:nvSpPr>
            <p:spPr>
              <a:xfrm>
                <a:off x="847322" y="136473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CACAFF"/>
                    </a:solidFill>
                  </a:rPr>
                  <a:t>12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D1AE25C-8F83-CA9F-949D-70C60C9258E5}"/>
                  </a:ext>
                </a:extLst>
              </p:cNvPr>
              <p:cNvSpPr/>
              <p:nvPr/>
            </p:nvSpPr>
            <p:spPr>
              <a:xfrm>
                <a:off x="1545012" y="1349249"/>
                <a:ext cx="4320000" cy="569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rgbClr val="CACAFF"/>
                    </a:solidFill>
                  </a:rPr>
                  <a:t>Algorithms</a:t>
                </a:r>
              </a:p>
              <a:p>
                <a:r>
                  <a:rPr lang="ko-KR" altLang="en-US" sz="1300" dirty="0" err="1">
                    <a:solidFill>
                      <a:schemeClr val="bg1"/>
                    </a:solidFill>
                  </a:rPr>
                  <a:t>시간복잡도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계산을 통한 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code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수정 전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수정 후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8A0D5C2B-4214-95EF-5B13-657AE74C2BB8}"/>
              </a:ext>
            </a:extLst>
          </p:cNvPr>
          <p:cNvSpPr txBox="1"/>
          <p:nvPr/>
        </p:nvSpPr>
        <p:spPr>
          <a:xfrm>
            <a:off x="3240289" y="564392"/>
            <a:ext cx="8425236" cy="1944000"/>
          </a:xfrm>
          <a:prstGeom prst="rect">
            <a:avLst/>
          </a:prstGeom>
          <a:solidFill>
            <a:srgbClr val="7030A0">
              <a:alpha val="18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E4B9B2-5801-38DE-5F30-6189D4A6016A}"/>
              </a:ext>
            </a:extLst>
          </p:cNvPr>
          <p:cNvSpPr txBox="1"/>
          <p:nvPr/>
        </p:nvSpPr>
        <p:spPr>
          <a:xfrm>
            <a:off x="3254146" y="3099780"/>
            <a:ext cx="8425236" cy="1116000"/>
          </a:xfrm>
          <a:prstGeom prst="rect">
            <a:avLst/>
          </a:prstGeom>
          <a:solidFill>
            <a:srgbClr val="7030A0">
              <a:alpha val="18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EC1026-2BF7-C81D-6655-DA271EA60280}"/>
              </a:ext>
            </a:extLst>
          </p:cNvPr>
          <p:cNvSpPr txBox="1"/>
          <p:nvPr/>
        </p:nvSpPr>
        <p:spPr>
          <a:xfrm>
            <a:off x="3249530" y="4831593"/>
            <a:ext cx="8425236" cy="1980000"/>
          </a:xfrm>
          <a:prstGeom prst="rect">
            <a:avLst/>
          </a:prstGeom>
          <a:solidFill>
            <a:srgbClr val="7030A0">
              <a:alpha val="18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" y="-1"/>
            <a:ext cx="2880000" cy="6858001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1373" y="1660181"/>
            <a:ext cx="2417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주제 입력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1400" y="2289732"/>
            <a:ext cx="2982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소주제 입력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9666F8-ABEA-E2FB-31DD-DA84BA37DAA3}"/>
              </a:ext>
            </a:extLst>
          </p:cNvPr>
          <p:cNvGrpSpPr/>
          <p:nvPr/>
        </p:nvGrpSpPr>
        <p:grpSpPr>
          <a:xfrm>
            <a:off x="3448117" y="579500"/>
            <a:ext cx="7921304" cy="1925160"/>
            <a:chOff x="3595900" y="912002"/>
            <a:chExt cx="7921304" cy="192516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1BFE07-556E-A410-D91C-26D57BE08D86}"/>
                </a:ext>
              </a:extLst>
            </p:cNvPr>
            <p:cNvGrpSpPr/>
            <p:nvPr/>
          </p:nvGrpSpPr>
          <p:grpSpPr>
            <a:xfrm>
              <a:off x="3595900" y="945303"/>
              <a:ext cx="1159233" cy="1881225"/>
              <a:chOff x="3595900" y="945303"/>
              <a:chExt cx="1159233" cy="18812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3A81CE-6CD1-067B-3C21-08257510B769}"/>
                  </a:ext>
                </a:extLst>
              </p:cNvPr>
              <p:cNvSpPr/>
              <p:nvPr/>
            </p:nvSpPr>
            <p:spPr>
              <a:xfrm>
                <a:off x="3814860" y="1501246"/>
                <a:ext cx="260058" cy="73567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C7D0103-10EE-EF7D-81FE-FC0BD15A0EC0}"/>
                  </a:ext>
                </a:extLst>
              </p:cNvPr>
              <p:cNvCxnSpPr/>
              <p:nvPr/>
            </p:nvCxnSpPr>
            <p:spPr>
              <a:xfrm>
                <a:off x="3948532" y="1265385"/>
                <a:ext cx="0" cy="232624"/>
              </a:xfrm>
              <a:prstGeom prst="line">
                <a:avLst/>
              </a:prstGeom>
              <a:ln>
                <a:solidFill>
                  <a:srgbClr val="FF505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371962D-842D-535E-5DCF-8199E2BB2C4E}"/>
                  </a:ext>
                </a:extLst>
              </p:cNvPr>
              <p:cNvCxnSpPr/>
              <p:nvPr/>
            </p:nvCxnSpPr>
            <p:spPr>
              <a:xfrm>
                <a:off x="3939296" y="2247525"/>
                <a:ext cx="0" cy="232624"/>
              </a:xfrm>
              <a:prstGeom prst="line">
                <a:avLst/>
              </a:prstGeom>
              <a:ln>
                <a:solidFill>
                  <a:srgbClr val="FF505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AB00756-54EA-9AD8-D99D-83055BC68EFC}"/>
                  </a:ext>
                </a:extLst>
              </p:cNvPr>
              <p:cNvSpPr/>
              <p:nvPr/>
            </p:nvSpPr>
            <p:spPr>
              <a:xfrm>
                <a:off x="3595900" y="945303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9999"/>
                    </a:solidFill>
                  </a:rPr>
                  <a:t>고가</a:t>
                </a:r>
                <a:endParaRPr lang="en-US" altLang="ko-KR" sz="1400" b="1" dirty="0">
                  <a:solidFill>
                    <a:srgbClr val="FF9999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E4025BA-DB8F-02C8-1F1E-8CE4CEA6D378}"/>
                  </a:ext>
                </a:extLst>
              </p:cNvPr>
              <p:cNvSpPr/>
              <p:nvPr/>
            </p:nvSpPr>
            <p:spPr>
              <a:xfrm>
                <a:off x="4067929" y="1353527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F2CC"/>
                    </a:solidFill>
                  </a:rPr>
                  <a:t>종가</a:t>
                </a:r>
                <a:endParaRPr lang="en-US" altLang="ko-KR" sz="1400" b="1" dirty="0">
                  <a:solidFill>
                    <a:srgbClr val="FFF2CC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275D526-DC3B-AA6F-ABB3-440A4764A7EA}"/>
                  </a:ext>
                </a:extLst>
              </p:cNvPr>
              <p:cNvSpPr/>
              <p:nvPr/>
            </p:nvSpPr>
            <p:spPr>
              <a:xfrm>
                <a:off x="4067929" y="2054882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시가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0E425EB-CB54-97EF-E26F-33E2FD4F0B32}"/>
                  </a:ext>
                </a:extLst>
              </p:cNvPr>
              <p:cNvSpPr/>
              <p:nvPr/>
            </p:nvSpPr>
            <p:spPr>
              <a:xfrm>
                <a:off x="3597298" y="2518751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6666FF"/>
                    </a:solidFill>
                  </a:rPr>
                  <a:t>저가</a:t>
                </a:r>
                <a:endParaRPr lang="en-US" altLang="ko-KR" sz="1400" b="1" dirty="0">
                  <a:solidFill>
                    <a:srgbClr val="6666FF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47CCDEB-4D29-9DD9-F626-820DFC33985E}"/>
                </a:ext>
              </a:extLst>
            </p:cNvPr>
            <p:cNvGrpSpPr/>
            <p:nvPr/>
          </p:nvGrpSpPr>
          <p:grpSpPr>
            <a:xfrm>
              <a:off x="5786275" y="1390471"/>
              <a:ext cx="1352171" cy="970494"/>
              <a:chOff x="5786275" y="1399707"/>
              <a:chExt cx="1352171" cy="970494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806BBCA-F2AE-BF7A-7868-4E289A130670}"/>
                  </a:ext>
                </a:extLst>
              </p:cNvPr>
              <p:cNvSpPr/>
              <p:nvPr/>
            </p:nvSpPr>
            <p:spPr>
              <a:xfrm>
                <a:off x="5786275" y="1530897"/>
                <a:ext cx="260058" cy="720000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1C55D16-CEBE-C4E2-6A5F-81D02449D24B}"/>
                  </a:ext>
                </a:extLst>
              </p:cNvPr>
              <p:cNvSpPr/>
              <p:nvPr/>
            </p:nvSpPr>
            <p:spPr>
              <a:xfrm>
                <a:off x="6056121" y="1399707"/>
                <a:ext cx="10823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F2CC"/>
                    </a:solidFill>
                  </a:rPr>
                  <a:t>종가</a:t>
                </a:r>
                <a:r>
                  <a:rPr lang="en-US" altLang="ko-KR" sz="1400" b="1" dirty="0">
                    <a:solidFill>
                      <a:srgbClr val="FFF2CC"/>
                    </a:solidFill>
                  </a:rPr>
                  <a:t>=</a:t>
                </a:r>
                <a:r>
                  <a:rPr lang="ko-KR" altLang="en-US" sz="1400" b="1" dirty="0">
                    <a:solidFill>
                      <a:srgbClr val="FF9999"/>
                    </a:solidFill>
                  </a:rPr>
                  <a:t>고가</a:t>
                </a:r>
                <a:endParaRPr lang="en-US" altLang="ko-KR" sz="1400" b="1" dirty="0">
                  <a:solidFill>
                    <a:srgbClr val="FF9999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679E61F-3770-DADE-3F22-D774F0F4F140}"/>
                  </a:ext>
                </a:extLst>
              </p:cNvPr>
              <p:cNvSpPr/>
              <p:nvPr/>
            </p:nvSpPr>
            <p:spPr>
              <a:xfrm>
                <a:off x="6056121" y="2062424"/>
                <a:ext cx="10823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시가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=</a:t>
                </a:r>
                <a:r>
                  <a:rPr lang="ko-KR" altLang="en-US" sz="1400" b="1" dirty="0">
                    <a:solidFill>
                      <a:srgbClr val="6666FF"/>
                    </a:solidFill>
                  </a:rPr>
                  <a:t>저가</a:t>
                </a:r>
                <a:endParaRPr lang="en-US" altLang="ko-KR" sz="1400" b="1" dirty="0">
                  <a:solidFill>
                    <a:srgbClr val="6666FF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15B77C7-3D84-C624-6531-0E4612BFDEE2}"/>
                </a:ext>
              </a:extLst>
            </p:cNvPr>
            <p:cNvGrpSpPr/>
            <p:nvPr/>
          </p:nvGrpSpPr>
          <p:grpSpPr>
            <a:xfrm>
              <a:off x="7819210" y="1391869"/>
              <a:ext cx="1552108" cy="1445293"/>
              <a:chOff x="7819210" y="1401105"/>
              <a:chExt cx="1552108" cy="144529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9107DC4-B408-1F12-0F7E-316DEB0DD8F0}"/>
                  </a:ext>
                </a:extLst>
              </p:cNvPr>
              <p:cNvSpPr/>
              <p:nvPr/>
            </p:nvSpPr>
            <p:spPr>
              <a:xfrm>
                <a:off x="8027536" y="1532295"/>
                <a:ext cx="260058" cy="720000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9EBE065-2DDF-9F2C-9134-C4DBFBF8F89B}"/>
                  </a:ext>
                </a:extLst>
              </p:cNvPr>
              <p:cNvCxnSpPr/>
              <p:nvPr/>
            </p:nvCxnSpPr>
            <p:spPr>
              <a:xfrm>
                <a:off x="8151972" y="2276083"/>
                <a:ext cx="0" cy="252000"/>
              </a:xfrm>
              <a:prstGeom prst="line">
                <a:avLst/>
              </a:prstGeom>
              <a:ln>
                <a:solidFill>
                  <a:srgbClr val="FF505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C899102-7FFE-1859-F877-2DF996AF712B}"/>
                  </a:ext>
                </a:extLst>
              </p:cNvPr>
              <p:cNvSpPr/>
              <p:nvPr/>
            </p:nvSpPr>
            <p:spPr>
              <a:xfrm>
                <a:off x="8288147" y="2070515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시가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C55B03E-D001-9900-BD0F-6804304D0033}"/>
                  </a:ext>
                </a:extLst>
              </p:cNvPr>
              <p:cNvSpPr/>
              <p:nvPr/>
            </p:nvSpPr>
            <p:spPr>
              <a:xfrm>
                <a:off x="7819210" y="2538621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6666FF"/>
                    </a:solidFill>
                  </a:rPr>
                  <a:t>저가</a:t>
                </a:r>
                <a:endParaRPr lang="en-US" altLang="ko-KR" sz="1400" b="1" dirty="0">
                  <a:solidFill>
                    <a:srgbClr val="6666FF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E906CC3-B7CB-D39D-9537-614C8BBD414D}"/>
                  </a:ext>
                </a:extLst>
              </p:cNvPr>
              <p:cNvSpPr/>
              <p:nvPr/>
            </p:nvSpPr>
            <p:spPr>
              <a:xfrm>
                <a:off x="8288993" y="1401105"/>
                <a:ext cx="10823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F2CC"/>
                    </a:solidFill>
                  </a:rPr>
                  <a:t>종가</a:t>
                </a:r>
                <a:r>
                  <a:rPr lang="en-US" altLang="ko-KR" sz="1400" b="1" dirty="0">
                    <a:solidFill>
                      <a:srgbClr val="FFF2CC"/>
                    </a:solidFill>
                  </a:rPr>
                  <a:t>=</a:t>
                </a:r>
                <a:r>
                  <a:rPr lang="ko-KR" altLang="en-US" sz="1400" b="1" dirty="0">
                    <a:solidFill>
                      <a:srgbClr val="FF9999"/>
                    </a:solidFill>
                  </a:rPr>
                  <a:t>고가</a:t>
                </a:r>
                <a:endParaRPr lang="en-US" altLang="ko-KR" sz="1400" b="1" dirty="0">
                  <a:solidFill>
                    <a:srgbClr val="FF9999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A45FEF-BC85-C61B-2BC7-4E9A3BBE847C}"/>
                </a:ext>
              </a:extLst>
            </p:cNvPr>
            <p:cNvGrpSpPr/>
            <p:nvPr/>
          </p:nvGrpSpPr>
          <p:grpSpPr>
            <a:xfrm>
              <a:off x="9966794" y="912002"/>
              <a:ext cx="1550410" cy="1450361"/>
              <a:chOff x="9966794" y="921238"/>
              <a:chExt cx="1550410" cy="145036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EED4EDF-1C3A-9159-9F8E-A7AAF37EE185}"/>
                  </a:ext>
                </a:extLst>
              </p:cNvPr>
              <p:cNvSpPr/>
              <p:nvPr/>
            </p:nvSpPr>
            <p:spPr>
              <a:xfrm>
                <a:off x="10176518" y="1525304"/>
                <a:ext cx="260058" cy="720000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F7913E3-E239-19BE-1C87-CAEDAEAD8E95}"/>
                  </a:ext>
                </a:extLst>
              </p:cNvPr>
              <p:cNvCxnSpPr/>
              <p:nvPr/>
            </p:nvCxnSpPr>
            <p:spPr>
              <a:xfrm>
                <a:off x="10300954" y="1259792"/>
                <a:ext cx="0" cy="252000"/>
              </a:xfrm>
              <a:prstGeom prst="line">
                <a:avLst/>
              </a:prstGeom>
              <a:ln>
                <a:solidFill>
                  <a:srgbClr val="FF505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1758266-E983-E4E5-F62F-DCC39A5263EC}"/>
                  </a:ext>
                </a:extLst>
              </p:cNvPr>
              <p:cNvSpPr/>
              <p:nvPr/>
            </p:nvSpPr>
            <p:spPr>
              <a:xfrm>
                <a:off x="9966794" y="921238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9999"/>
                    </a:solidFill>
                  </a:rPr>
                  <a:t>고가</a:t>
                </a:r>
                <a:endParaRPr lang="en-US" altLang="ko-KR" sz="1400" b="1" dirty="0">
                  <a:solidFill>
                    <a:srgbClr val="FF9999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056EF1A-1A3D-7328-0CEF-F1FA8A36AE95}"/>
                  </a:ext>
                </a:extLst>
              </p:cNvPr>
              <p:cNvSpPr/>
              <p:nvPr/>
            </p:nvSpPr>
            <p:spPr>
              <a:xfrm>
                <a:off x="10437976" y="1394114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F2CC"/>
                    </a:solidFill>
                  </a:rPr>
                  <a:t>종가</a:t>
                </a:r>
                <a:endParaRPr lang="en-US" altLang="ko-KR" sz="1400" b="1" dirty="0">
                  <a:solidFill>
                    <a:srgbClr val="FFF2CC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C728908-C1E1-1D14-1092-6F48FAC34332}"/>
                  </a:ext>
                </a:extLst>
              </p:cNvPr>
              <p:cNvSpPr/>
              <p:nvPr/>
            </p:nvSpPr>
            <p:spPr>
              <a:xfrm>
                <a:off x="10434883" y="2063822"/>
                <a:ext cx="10823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시가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=</a:t>
                </a:r>
                <a:r>
                  <a:rPr lang="ko-KR" altLang="en-US" sz="1400" b="1" dirty="0">
                    <a:solidFill>
                      <a:srgbClr val="6666FF"/>
                    </a:solidFill>
                  </a:rPr>
                  <a:t>저가</a:t>
                </a:r>
                <a:endParaRPr lang="en-US" altLang="ko-KR" sz="1400" b="1" dirty="0">
                  <a:solidFill>
                    <a:srgbClr val="6666FF"/>
                  </a:solidFill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53911B0-04A5-DE97-4216-FF262CDC5901}"/>
              </a:ext>
            </a:extLst>
          </p:cNvPr>
          <p:cNvGrpSpPr/>
          <p:nvPr/>
        </p:nvGrpSpPr>
        <p:grpSpPr>
          <a:xfrm>
            <a:off x="3457353" y="4866944"/>
            <a:ext cx="7921304" cy="1942234"/>
            <a:chOff x="3605136" y="4866944"/>
            <a:chExt cx="7921304" cy="19422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6A1FED2-CA18-7CC8-CB4F-43A77F934603}"/>
                </a:ext>
              </a:extLst>
            </p:cNvPr>
            <p:cNvGrpSpPr/>
            <p:nvPr/>
          </p:nvGrpSpPr>
          <p:grpSpPr>
            <a:xfrm>
              <a:off x="3605136" y="4881773"/>
              <a:ext cx="1149997" cy="1927405"/>
              <a:chOff x="3605136" y="4881773"/>
              <a:chExt cx="1149997" cy="192740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A001706-1F1E-2B38-9448-06A6B1BA7B3D}"/>
                  </a:ext>
                </a:extLst>
              </p:cNvPr>
              <p:cNvSpPr/>
              <p:nvPr/>
            </p:nvSpPr>
            <p:spPr>
              <a:xfrm>
                <a:off x="3605136" y="4881773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9999"/>
                    </a:solidFill>
                  </a:rPr>
                  <a:t>고가</a:t>
                </a:r>
                <a:endParaRPr lang="en-US" altLang="ko-KR" sz="1400" b="1" dirty="0">
                  <a:solidFill>
                    <a:srgbClr val="FF9999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0758A-138C-CCF0-FBB9-46725A5EB68F}"/>
                  </a:ext>
                </a:extLst>
              </p:cNvPr>
              <p:cNvSpPr/>
              <p:nvPr/>
            </p:nvSpPr>
            <p:spPr>
              <a:xfrm>
                <a:off x="3814860" y="5476603"/>
                <a:ext cx="260058" cy="720000"/>
              </a:xfrm>
              <a:prstGeom prst="rect">
                <a:avLst/>
              </a:prstGeom>
              <a:solidFill>
                <a:srgbClr val="6666FF"/>
              </a:solidFill>
              <a:ln>
                <a:solidFill>
                  <a:srgbClr val="66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AB592A6A-B5FD-4A05-2E9B-D0ADD809E780}"/>
                  </a:ext>
                </a:extLst>
              </p:cNvPr>
              <p:cNvCxnSpPr/>
              <p:nvPr/>
            </p:nvCxnSpPr>
            <p:spPr>
              <a:xfrm>
                <a:off x="3957768" y="5211091"/>
                <a:ext cx="0" cy="252000"/>
              </a:xfrm>
              <a:prstGeom prst="line">
                <a:avLst/>
              </a:prstGeom>
              <a:ln>
                <a:solidFill>
                  <a:srgbClr val="6666FF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337B7F66-E8F4-9475-9ACE-4160E4BFA09E}"/>
                  </a:ext>
                </a:extLst>
              </p:cNvPr>
              <p:cNvCxnSpPr/>
              <p:nvPr/>
            </p:nvCxnSpPr>
            <p:spPr>
              <a:xfrm>
                <a:off x="3948532" y="6220392"/>
                <a:ext cx="0" cy="252000"/>
              </a:xfrm>
              <a:prstGeom prst="line">
                <a:avLst/>
              </a:prstGeom>
              <a:ln>
                <a:solidFill>
                  <a:srgbClr val="6666FF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E2BC100-308B-E424-FDD5-72C993C4EB04}"/>
                  </a:ext>
                </a:extLst>
              </p:cNvPr>
              <p:cNvSpPr/>
              <p:nvPr/>
            </p:nvSpPr>
            <p:spPr>
              <a:xfrm>
                <a:off x="4067929" y="5354649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시가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4E0A2C-F844-E965-C823-A245C2518BEF}"/>
                  </a:ext>
                </a:extLst>
              </p:cNvPr>
              <p:cNvSpPr/>
              <p:nvPr/>
            </p:nvSpPr>
            <p:spPr>
              <a:xfrm>
                <a:off x="4067929" y="6019060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F2CC"/>
                    </a:solidFill>
                  </a:rPr>
                  <a:t>종가</a:t>
                </a:r>
                <a:endParaRPr lang="en-US" altLang="ko-KR" sz="1400" b="1" dirty="0">
                  <a:solidFill>
                    <a:srgbClr val="FFF2CC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FACCCF4-9A8C-7113-38DB-7198B19F47C6}"/>
                  </a:ext>
                </a:extLst>
              </p:cNvPr>
              <p:cNvSpPr/>
              <p:nvPr/>
            </p:nvSpPr>
            <p:spPr>
              <a:xfrm>
                <a:off x="3606534" y="6501401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6666FF"/>
                    </a:solidFill>
                  </a:rPr>
                  <a:t>저가</a:t>
                </a:r>
                <a:endParaRPr lang="en-US" altLang="ko-KR" sz="1400" b="1" dirty="0">
                  <a:solidFill>
                    <a:srgbClr val="6666FF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CFB98C0-B379-76A0-65A6-7F721F1F6C70}"/>
                </a:ext>
              </a:extLst>
            </p:cNvPr>
            <p:cNvGrpSpPr/>
            <p:nvPr/>
          </p:nvGrpSpPr>
          <p:grpSpPr>
            <a:xfrm>
              <a:off x="5786275" y="5354649"/>
              <a:ext cx="1342935" cy="979730"/>
              <a:chOff x="5786275" y="5317705"/>
              <a:chExt cx="1342935" cy="97973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8F7850C-0701-58AA-674C-F3F59B0144BC}"/>
                  </a:ext>
                </a:extLst>
              </p:cNvPr>
              <p:cNvSpPr/>
              <p:nvPr/>
            </p:nvSpPr>
            <p:spPr>
              <a:xfrm>
                <a:off x="5786275" y="5439659"/>
                <a:ext cx="260058" cy="720000"/>
              </a:xfrm>
              <a:prstGeom prst="rect">
                <a:avLst/>
              </a:prstGeom>
              <a:solidFill>
                <a:srgbClr val="6666FF"/>
              </a:solidFill>
              <a:ln>
                <a:solidFill>
                  <a:srgbClr val="66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BABB15B-4669-A740-5458-F1BF39C78E9E}"/>
                  </a:ext>
                </a:extLst>
              </p:cNvPr>
              <p:cNvSpPr/>
              <p:nvPr/>
            </p:nvSpPr>
            <p:spPr>
              <a:xfrm>
                <a:off x="6046885" y="5317705"/>
                <a:ext cx="10823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시가</a:t>
                </a:r>
                <a:r>
                  <a:rPr lang="en-US" altLang="ko-KR" sz="1400" b="1" dirty="0">
                    <a:solidFill>
                      <a:srgbClr val="FFF2CC"/>
                    </a:solidFill>
                  </a:rPr>
                  <a:t>=</a:t>
                </a:r>
                <a:r>
                  <a:rPr lang="ko-KR" altLang="en-US" sz="1400" b="1" dirty="0">
                    <a:solidFill>
                      <a:srgbClr val="FF9999"/>
                    </a:solidFill>
                  </a:rPr>
                  <a:t>고가</a:t>
                </a:r>
                <a:endParaRPr lang="en-US" altLang="ko-KR" sz="1400" b="1" dirty="0">
                  <a:solidFill>
                    <a:srgbClr val="FF9999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5A0B109C-6CA8-C50D-E2FF-0D57D9A82526}"/>
                  </a:ext>
                </a:extLst>
              </p:cNvPr>
              <p:cNvSpPr/>
              <p:nvPr/>
            </p:nvSpPr>
            <p:spPr>
              <a:xfrm>
                <a:off x="6037649" y="5989658"/>
                <a:ext cx="10823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F2CC"/>
                    </a:solidFill>
                  </a:rPr>
                  <a:t>종가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=</a:t>
                </a:r>
                <a:r>
                  <a:rPr lang="ko-KR" altLang="en-US" sz="1400" b="1" dirty="0">
                    <a:solidFill>
                      <a:srgbClr val="6666FF"/>
                    </a:solidFill>
                  </a:rPr>
                  <a:t>저가</a:t>
                </a:r>
                <a:endParaRPr lang="en-US" altLang="ko-KR" sz="1400" b="1" dirty="0">
                  <a:solidFill>
                    <a:srgbClr val="6666FF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70BE60-810D-AB5F-F797-18C3E75804A5}"/>
                </a:ext>
              </a:extLst>
            </p:cNvPr>
            <p:cNvGrpSpPr/>
            <p:nvPr/>
          </p:nvGrpSpPr>
          <p:grpSpPr>
            <a:xfrm>
              <a:off x="7819210" y="5346811"/>
              <a:ext cx="1542872" cy="1454529"/>
              <a:chOff x="7819210" y="5309867"/>
              <a:chExt cx="1542872" cy="1454529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3F25770-5145-AE19-31F0-E010D214ED61}"/>
                  </a:ext>
                </a:extLst>
              </p:cNvPr>
              <p:cNvSpPr/>
              <p:nvPr/>
            </p:nvSpPr>
            <p:spPr>
              <a:xfrm>
                <a:off x="8027536" y="5441057"/>
                <a:ext cx="260058" cy="720000"/>
              </a:xfrm>
              <a:prstGeom prst="rect">
                <a:avLst/>
              </a:prstGeom>
              <a:solidFill>
                <a:srgbClr val="6666FF"/>
              </a:solidFill>
              <a:ln>
                <a:solidFill>
                  <a:srgbClr val="66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C74375D4-865E-87C6-E332-6FDCDE7089AB}"/>
                  </a:ext>
                </a:extLst>
              </p:cNvPr>
              <p:cNvCxnSpPr/>
              <p:nvPr/>
            </p:nvCxnSpPr>
            <p:spPr>
              <a:xfrm>
                <a:off x="8151972" y="6175610"/>
                <a:ext cx="0" cy="252000"/>
              </a:xfrm>
              <a:prstGeom prst="line">
                <a:avLst/>
              </a:prstGeom>
              <a:ln>
                <a:solidFill>
                  <a:srgbClr val="6666FF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D37DBF6-37F0-EE3A-430C-7DA615A62955}"/>
                  </a:ext>
                </a:extLst>
              </p:cNvPr>
              <p:cNvSpPr/>
              <p:nvPr/>
            </p:nvSpPr>
            <p:spPr>
              <a:xfrm>
                <a:off x="8280605" y="5990209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F2CC"/>
                    </a:solidFill>
                  </a:rPr>
                  <a:t>종가</a:t>
                </a:r>
                <a:endParaRPr lang="en-US" altLang="ko-KR" sz="1400" b="1" dirty="0">
                  <a:solidFill>
                    <a:srgbClr val="FFF2CC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BD130929-3B98-A14C-D7D2-49F5B11F99BC}"/>
                  </a:ext>
                </a:extLst>
              </p:cNvPr>
              <p:cNvSpPr/>
              <p:nvPr/>
            </p:nvSpPr>
            <p:spPr>
              <a:xfrm>
                <a:off x="7819210" y="6456619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6666FF"/>
                    </a:solidFill>
                  </a:rPr>
                  <a:t>저가</a:t>
                </a:r>
                <a:endParaRPr lang="en-US" altLang="ko-KR" sz="1400" b="1" dirty="0">
                  <a:solidFill>
                    <a:srgbClr val="6666FF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75164B75-B3CE-9058-2F42-69A561E8C3B3}"/>
                  </a:ext>
                </a:extLst>
              </p:cNvPr>
              <p:cNvSpPr/>
              <p:nvPr/>
            </p:nvSpPr>
            <p:spPr>
              <a:xfrm>
                <a:off x="8279757" y="5309867"/>
                <a:ext cx="10823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시가</a:t>
                </a:r>
                <a:r>
                  <a:rPr lang="en-US" altLang="ko-KR" sz="1400" b="1" dirty="0">
                    <a:solidFill>
                      <a:srgbClr val="FFF2CC"/>
                    </a:solidFill>
                  </a:rPr>
                  <a:t>=</a:t>
                </a:r>
                <a:r>
                  <a:rPr lang="ko-KR" altLang="en-US" sz="1400" b="1" dirty="0">
                    <a:solidFill>
                      <a:srgbClr val="FF9999"/>
                    </a:solidFill>
                  </a:rPr>
                  <a:t>고가</a:t>
                </a:r>
                <a:endParaRPr lang="en-US" altLang="ko-KR" sz="1400" b="1" dirty="0">
                  <a:solidFill>
                    <a:srgbClr val="FF9999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9019B89-68F6-0F72-8DAF-52F2660852C0}"/>
                </a:ext>
              </a:extLst>
            </p:cNvPr>
            <p:cNvGrpSpPr/>
            <p:nvPr/>
          </p:nvGrpSpPr>
          <p:grpSpPr>
            <a:xfrm>
              <a:off x="9966794" y="4866944"/>
              <a:ext cx="1559646" cy="1459597"/>
              <a:chOff x="9966794" y="4830000"/>
              <a:chExt cx="1559646" cy="1459597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2ECC7FC-C894-6111-7B4C-193C047FBCA5}"/>
                  </a:ext>
                </a:extLst>
              </p:cNvPr>
              <p:cNvSpPr/>
              <p:nvPr/>
            </p:nvSpPr>
            <p:spPr>
              <a:xfrm>
                <a:off x="10176518" y="5434066"/>
                <a:ext cx="260058" cy="720000"/>
              </a:xfrm>
              <a:prstGeom prst="rect">
                <a:avLst/>
              </a:prstGeom>
              <a:solidFill>
                <a:srgbClr val="6666FF"/>
              </a:solidFill>
              <a:ln>
                <a:solidFill>
                  <a:srgbClr val="66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D5A46C2A-F19A-DFB4-B5FA-35627AEE0E10}"/>
                  </a:ext>
                </a:extLst>
              </p:cNvPr>
              <p:cNvCxnSpPr/>
              <p:nvPr/>
            </p:nvCxnSpPr>
            <p:spPr>
              <a:xfrm>
                <a:off x="10300954" y="5168554"/>
                <a:ext cx="0" cy="252000"/>
              </a:xfrm>
              <a:prstGeom prst="line">
                <a:avLst/>
              </a:prstGeom>
              <a:ln>
                <a:solidFill>
                  <a:srgbClr val="6666FF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F270EA64-B13D-4A69-C4F2-D4F06807BC16}"/>
                  </a:ext>
                </a:extLst>
              </p:cNvPr>
              <p:cNvSpPr/>
              <p:nvPr/>
            </p:nvSpPr>
            <p:spPr>
              <a:xfrm>
                <a:off x="9966794" y="4830000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9999"/>
                    </a:solidFill>
                  </a:rPr>
                  <a:t>고가</a:t>
                </a:r>
                <a:endParaRPr lang="en-US" altLang="ko-KR" sz="1400" b="1" dirty="0">
                  <a:solidFill>
                    <a:srgbClr val="FF9999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D2A50560-D2C1-1AEF-5AD5-7467A5A669D6}"/>
                  </a:ext>
                </a:extLst>
              </p:cNvPr>
              <p:cNvSpPr/>
              <p:nvPr/>
            </p:nvSpPr>
            <p:spPr>
              <a:xfrm>
                <a:off x="10428740" y="5302876"/>
                <a:ext cx="687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시가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B39AFDAF-AB75-4112-1771-1A7A17B2BF11}"/>
                  </a:ext>
                </a:extLst>
              </p:cNvPr>
              <p:cNvSpPr/>
              <p:nvPr/>
            </p:nvSpPr>
            <p:spPr>
              <a:xfrm>
                <a:off x="10444119" y="5981820"/>
                <a:ext cx="10823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FFF2CC"/>
                    </a:solidFill>
                  </a:rPr>
                  <a:t>종가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=</a:t>
                </a:r>
                <a:r>
                  <a:rPr lang="ko-KR" altLang="en-US" sz="1400" b="1" dirty="0">
                    <a:solidFill>
                      <a:srgbClr val="6666FF"/>
                    </a:solidFill>
                  </a:rPr>
                  <a:t>저가</a:t>
                </a:r>
                <a:endParaRPr lang="en-US" altLang="ko-KR" sz="1400" b="1" dirty="0">
                  <a:solidFill>
                    <a:srgbClr val="6666FF"/>
                  </a:solidFill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0580B1E-6BE3-03F3-FF6D-C64FCADEA309}"/>
              </a:ext>
            </a:extLst>
          </p:cNvPr>
          <p:cNvGrpSpPr/>
          <p:nvPr/>
        </p:nvGrpSpPr>
        <p:grpSpPr>
          <a:xfrm>
            <a:off x="3249530" y="146185"/>
            <a:ext cx="6126758" cy="400110"/>
            <a:chOff x="3372251" y="87079"/>
            <a:chExt cx="6126758" cy="40011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48CCA9A-670F-A914-50E7-0C9505112762}"/>
                </a:ext>
              </a:extLst>
            </p:cNvPr>
            <p:cNvGrpSpPr/>
            <p:nvPr/>
          </p:nvGrpSpPr>
          <p:grpSpPr>
            <a:xfrm>
              <a:off x="3372251" y="87079"/>
              <a:ext cx="1541493" cy="400110"/>
              <a:chOff x="3372251" y="124023"/>
              <a:chExt cx="1541493" cy="40011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C446CE5-5F97-20E0-902A-58C597686C00}"/>
                  </a:ext>
                </a:extLst>
              </p:cNvPr>
              <p:cNvSpPr/>
              <p:nvPr/>
            </p:nvSpPr>
            <p:spPr>
              <a:xfrm>
                <a:off x="3711581" y="124023"/>
                <a:ext cx="120216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9999"/>
                    </a:solidFill>
                  </a:rPr>
                  <a:t>양봉</a:t>
                </a:r>
                <a:endParaRPr lang="en-US" altLang="ko-KR" sz="2000" b="1" dirty="0">
                  <a:solidFill>
                    <a:srgbClr val="FF9999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14B52BF-FE40-655A-F980-41A973EAA485}"/>
                  </a:ext>
                </a:extLst>
              </p:cNvPr>
              <p:cNvSpPr/>
              <p:nvPr/>
            </p:nvSpPr>
            <p:spPr>
              <a:xfrm>
                <a:off x="3372682" y="176478"/>
                <a:ext cx="288000" cy="288000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3BECA8-0726-E763-E92F-DD051A0A31ED}"/>
                  </a:ext>
                </a:extLst>
              </p:cNvPr>
              <p:cNvSpPr/>
              <p:nvPr/>
            </p:nvSpPr>
            <p:spPr>
              <a:xfrm>
                <a:off x="3372251" y="156051"/>
                <a:ext cx="2888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1400" b="1" dirty="0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151B19A-1004-DFFD-A185-662BBBA5503A}"/>
                </a:ext>
              </a:extLst>
            </p:cNvPr>
            <p:cNvSpPr txBox="1"/>
            <p:nvPr/>
          </p:nvSpPr>
          <p:spPr>
            <a:xfrm>
              <a:off x="4411531" y="88330"/>
              <a:ext cx="50874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FF9999"/>
                  </a:solidFill>
                </a:rPr>
                <a:t>- </a:t>
              </a:r>
              <a:r>
                <a:rPr lang="ko-KR" altLang="en-US" sz="1600" dirty="0">
                  <a:solidFill>
                    <a:srgbClr val="FF9999"/>
                  </a:solidFill>
                </a:rPr>
                <a:t>종가가 시가보다 높은 가격 형성</a:t>
              </a:r>
              <a:r>
                <a:rPr lang="en-US" altLang="ko-KR" sz="1600" dirty="0">
                  <a:solidFill>
                    <a:srgbClr val="FF9999"/>
                  </a:solidFill>
                </a:rPr>
                <a:t>, </a:t>
              </a:r>
              <a:r>
                <a:rPr lang="ko-KR" altLang="en-US" sz="1600" b="1" dirty="0">
                  <a:solidFill>
                    <a:srgbClr val="FF9999"/>
                  </a:solidFill>
                </a:rPr>
                <a:t>매수세 </a:t>
              </a:r>
              <a:r>
                <a:rPr lang="en-US" altLang="ko-KR" sz="1600" b="1" dirty="0">
                  <a:solidFill>
                    <a:srgbClr val="FF9999"/>
                  </a:solidFill>
                </a:rPr>
                <a:t>&gt; </a:t>
              </a:r>
              <a:r>
                <a:rPr lang="ko-KR" altLang="en-US" sz="1600" b="1" dirty="0" err="1">
                  <a:solidFill>
                    <a:srgbClr val="6666FF"/>
                  </a:solidFill>
                </a:rPr>
                <a:t>매도세</a:t>
              </a:r>
              <a:endParaRPr lang="en-US" altLang="ko-KR" sz="1600" b="1" dirty="0">
                <a:solidFill>
                  <a:srgbClr val="6666FF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8D93653-47D4-4154-02D2-B00F0199DAAE}"/>
              </a:ext>
            </a:extLst>
          </p:cNvPr>
          <p:cNvGrpSpPr/>
          <p:nvPr/>
        </p:nvGrpSpPr>
        <p:grpSpPr>
          <a:xfrm>
            <a:off x="3240288" y="2621358"/>
            <a:ext cx="6129410" cy="400955"/>
            <a:chOff x="3369599" y="2796842"/>
            <a:chExt cx="6129410" cy="40095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41BFE74-476B-4FC9-14F2-04E37A75DF33}"/>
                </a:ext>
              </a:extLst>
            </p:cNvPr>
            <p:cNvGrpSpPr/>
            <p:nvPr/>
          </p:nvGrpSpPr>
          <p:grpSpPr>
            <a:xfrm>
              <a:off x="3369599" y="2797687"/>
              <a:ext cx="1541494" cy="400110"/>
              <a:chOff x="3369599" y="2936227"/>
              <a:chExt cx="1541494" cy="40011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0141F14-465F-7F57-8E25-3CC0F2EA7AF2}"/>
                  </a:ext>
                </a:extLst>
              </p:cNvPr>
              <p:cNvSpPr/>
              <p:nvPr/>
            </p:nvSpPr>
            <p:spPr>
              <a:xfrm>
                <a:off x="3708930" y="2936227"/>
                <a:ext cx="120216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도지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4B2AC8D-79D3-062B-8F82-AA9A65D5556F}"/>
                  </a:ext>
                </a:extLst>
              </p:cNvPr>
              <p:cNvSpPr/>
              <p:nvPr/>
            </p:nvSpPr>
            <p:spPr>
              <a:xfrm>
                <a:off x="3370031" y="2988682"/>
                <a:ext cx="288000" cy="288000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B5CC754-2B55-AAA7-E062-6FBCCFBDF2A5}"/>
                  </a:ext>
                </a:extLst>
              </p:cNvPr>
              <p:cNvSpPr/>
              <p:nvPr/>
            </p:nvSpPr>
            <p:spPr>
              <a:xfrm>
                <a:off x="3369599" y="2968255"/>
                <a:ext cx="288862" cy="30777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EBF627-D9B8-7B46-3DB7-1574DCE6C5BD}"/>
                </a:ext>
              </a:extLst>
            </p:cNvPr>
            <p:cNvSpPr txBox="1"/>
            <p:nvPr/>
          </p:nvSpPr>
          <p:spPr>
            <a:xfrm>
              <a:off x="4411531" y="2796842"/>
              <a:ext cx="50874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</a:rPr>
                <a:t>종가가 시가 같은 가격 형성</a:t>
              </a:r>
              <a:r>
                <a:rPr lang="en-US" altLang="ko-KR" sz="1600" dirty="0">
                  <a:solidFill>
                    <a:srgbClr val="FF9999"/>
                  </a:solidFill>
                </a:rPr>
                <a:t>, </a:t>
              </a:r>
              <a:r>
                <a:rPr lang="ko-KR" altLang="en-US" sz="1600" b="1" dirty="0">
                  <a:solidFill>
                    <a:srgbClr val="FF9999"/>
                  </a:solidFill>
                </a:rPr>
                <a:t>매수세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=</a:t>
              </a:r>
              <a:r>
                <a:rPr lang="en-US" altLang="ko-KR" sz="1600" b="1" dirty="0">
                  <a:solidFill>
                    <a:srgbClr val="FF9999"/>
                  </a:solidFill>
                </a:rPr>
                <a:t> </a:t>
              </a:r>
              <a:r>
                <a:rPr lang="ko-KR" altLang="en-US" sz="1600" b="1" dirty="0" err="1">
                  <a:solidFill>
                    <a:srgbClr val="6666FF"/>
                  </a:solidFill>
                </a:rPr>
                <a:t>매도세</a:t>
              </a:r>
              <a:endParaRPr lang="en-US" altLang="ko-KR" sz="1600" b="1" dirty="0">
                <a:solidFill>
                  <a:srgbClr val="6666FF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1EAEE19-3E76-4B4D-9937-98B7F03E7E15}"/>
              </a:ext>
            </a:extLst>
          </p:cNvPr>
          <p:cNvGrpSpPr/>
          <p:nvPr/>
        </p:nvGrpSpPr>
        <p:grpSpPr>
          <a:xfrm>
            <a:off x="3240688" y="4348793"/>
            <a:ext cx="6512910" cy="400110"/>
            <a:chOff x="3369999" y="4099415"/>
            <a:chExt cx="6512910" cy="40011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C6DC13A-D4A4-F91C-2064-BDFBEDFE518C}"/>
                </a:ext>
              </a:extLst>
            </p:cNvPr>
            <p:cNvSpPr txBox="1"/>
            <p:nvPr/>
          </p:nvSpPr>
          <p:spPr>
            <a:xfrm>
              <a:off x="4411531" y="4102617"/>
              <a:ext cx="54713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6666FF"/>
                  </a:solidFill>
                </a:rPr>
                <a:t>- </a:t>
              </a:r>
              <a:r>
                <a:rPr lang="ko-KR" altLang="en-US" sz="1600" dirty="0">
                  <a:solidFill>
                    <a:srgbClr val="6666FF"/>
                  </a:solidFill>
                </a:rPr>
                <a:t>종가가 시가보다 낮은 가격 형성</a:t>
              </a:r>
              <a:r>
                <a:rPr lang="en-US" altLang="ko-KR" sz="1600" dirty="0">
                  <a:solidFill>
                    <a:srgbClr val="6666FF"/>
                  </a:solidFill>
                </a:rPr>
                <a:t>, </a:t>
              </a:r>
              <a:r>
                <a:rPr lang="ko-KR" altLang="en-US" sz="1600" b="1" dirty="0" err="1">
                  <a:solidFill>
                    <a:srgbClr val="6666FF"/>
                  </a:solidFill>
                </a:rPr>
                <a:t>매도세</a:t>
              </a:r>
              <a:r>
                <a:rPr lang="ko-KR" altLang="en-US" sz="1600" b="1" dirty="0">
                  <a:solidFill>
                    <a:srgbClr val="6666FF"/>
                  </a:solidFill>
                </a:rPr>
                <a:t> </a:t>
              </a:r>
              <a:r>
                <a:rPr lang="en-US" altLang="ko-KR" sz="1600" b="1" dirty="0">
                  <a:solidFill>
                    <a:srgbClr val="6666FF"/>
                  </a:solidFill>
                </a:rPr>
                <a:t>&gt; </a:t>
              </a:r>
              <a:r>
                <a:rPr lang="ko-KR" altLang="en-US" sz="1600" b="1" dirty="0">
                  <a:solidFill>
                    <a:srgbClr val="FF9999"/>
                  </a:solidFill>
                </a:rPr>
                <a:t>매수세</a:t>
              </a:r>
              <a:endParaRPr lang="en-US" altLang="ko-KR" sz="1600" b="1" dirty="0">
                <a:solidFill>
                  <a:srgbClr val="FF9999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69C0DDE-2F4D-978E-A89E-533872556839}"/>
                </a:ext>
              </a:extLst>
            </p:cNvPr>
            <p:cNvGrpSpPr/>
            <p:nvPr/>
          </p:nvGrpSpPr>
          <p:grpSpPr>
            <a:xfrm>
              <a:off x="3369999" y="4099415"/>
              <a:ext cx="1541494" cy="400110"/>
              <a:chOff x="3369599" y="2936227"/>
              <a:chExt cx="1541494" cy="40011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2C867ED-ABD5-B80A-1F7A-216B038DB669}"/>
                  </a:ext>
                </a:extLst>
              </p:cNvPr>
              <p:cNvSpPr/>
              <p:nvPr/>
            </p:nvSpPr>
            <p:spPr>
              <a:xfrm>
                <a:off x="3708930" y="2936227"/>
                <a:ext cx="120216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err="1">
                    <a:solidFill>
                      <a:srgbClr val="6666FF"/>
                    </a:solidFill>
                  </a:rPr>
                  <a:t>음봉</a:t>
                </a:r>
                <a:endParaRPr lang="en-US" altLang="ko-KR" sz="2000" b="1" dirty="0">
                  <a:solidFill>
                    <a:srgbClr val="6666FF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2678422-AF18-BE57-F762-190C7CE252DC}"/>
                  </a:ext>
                </a:extLst>
              </p:cNvPr>
              <p:cNvSpPr/>
              <p:nvPr/>
            </p:nvSpPr>
            <p:spPr>
              <a:xfrm>
                <a:off x="3370031" y="2988682"/>
                <a:ext cx="288000" cy="288000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3F4F993-1862-38AB-1F3B-6C1E06534071}"/>
                  </a:ext>
                </a:extLst>
              </p:cNvPr>
              <p:cNvSpPr/>
              <p:nvPr/>
            </p:nvSpPr>
            <p:spPr>
              <a:xfrm>
                <a:off x="3369599" y="2968255"/>
                <a:ext cx="288862" cy="307777"/>
              </a:xfrm>
              <a:prstGeom prst="rect">
                <a:avLst/>
              </a:prstGeom>
              <a:solidFill>
                <a:srgbClr val="6699FF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9F26385-4B3E-CABD-7BC7-BB5A702B4EF9}"/>
              </a:ext>
            </a:extLst>
          </p:cNvPr>
          <p:cNvGrpSpPr/>
          <p:nvPr/>
        </p:nvGrpSpPr>
        <p:grpSpPr>
          <a:xfrm>
            <a:off x="3503327" y="3140489"/>
            <a:ext cx="1604615" cy="1077729"/>
            <a:chOff x="3604930" y="3269793"/>
            <a:chExt cx="1604615" cy="1077729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947F9DE-00C0-48DA-132E-970F4E5FE13D}"/>
                </a:ext>
              </a:extLst>
            </p:cNvPr>
            <p:cNvCxnSpPr/>
            <p:nvPr/>
          </p:nvCxnSpPr>
          <p:spPr>
            <a:xfrm>
              <a:off x="3957768" y="3612203"/>
              <a:ext cx="0" cy="3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D05C250-04A3-B859-8D04-F3E68B27C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8421" y="3787480"/>
              <a:ext cx="36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3120066-8D49-3576-3FA4-5733B74ECD6A}"/>
                </a:ext>
              </a:extLst>
            </p:cNvPr>
            <p:cNvSpPr/>
            <p:nvPr/>
          </p:nvSpPr>
          <p:spPr>
            <a:xfrm>
              <a:off x="4174824" y="3624355"/>
              <a:ext cx="10347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시가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=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종가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73F68CD-1203-193D-3F2B-77BC4FB86993}"/>
                </a:ext>
              </a:extLst>
            </p:cNvPr>
            <p:cNvSpPr/>
            <p:nvPr/>
          </p:nvSpPr>
          <p:spPr>
            <a:xfrm>
              <a:off x="3604930" y="3269793"/>
              <a:ext cx="6872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FF9999"/>
                  </a:solidFill>
                </a:rPr>
                <a:t>고가</a:t>
              </a:r>
              <a:endParaRPr lang="en-US" altLang="ko-KR" sz="1400" b="1" dirty="0">
                <a:solidFill>
                  <a:srgbClr val="FF9999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76D8B26-58A5-82F2-3189-6E571B25209C}"/>
                </a:ext>
              </a:extLst>
            </p:cNvPr>
            <p:cNvSpPr/>
            <p:nvPr/>
          </p:nvSpPr>
          <p:spPr>
            <a:xfrm>
              <a:off x="3618519" y="4039745"/>
              <a:ext cx="6872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6666FF"/>
                  </a:solidFill>
                </a:rPr>
                <a:t>저가</a:t>
              </a:r>
              <a:endParaRPr lang="en-US" altLang="ko-KR" sz="1400" b="1" dirty="0">
                <a:solidFill>
                  <a:srgbClr val="6666FF"/>
                </a:solidFill>
              </a:endParaRPr>
            </a:p>
          </p:txBody>
        </p: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2D64B000-681B-E8B0-06CC-F6BAECB8C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3" y="3813575"/>
            <a:ext cx="2160000" cy="16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9108146" y="0"/>
            <a:ext cx="3083854" cy="6858001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453583" y="1577020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Flutter	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9BC19C5-5942-FA32-92EA-7097E0CBE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93" y="3813575"/>
            <a:ext cx="2160000" cy="16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54471" y="31919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연산자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05B00F-21A8-637E-BD02-E2ED0E75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6" y="1759194"/>
            <a:ext cx="6153966" cy="45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432175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15819" y="5751132"/>
            <a:ext cx="45320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주제 입력 하세요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6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932" y="2625214"/>
            <a:ext cx="9107055" cy="1292662"/>
          </a:xfrm>
          <a:prstGeom prst="rect">
            <a:avLst/>
          </a:prstGeom>
          <a:solidFill>
            <a:srgbClr val="7030A0">
              <a:alpha val="18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CUBE SPINS R&amp;D CENTER BUSINESS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5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6682</TotalTime>
  <Words>262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GOLD_CUBE</dc:creator>
  <cp:lastModifiedBy>kyungkyuNA</cp:lastModifiedBy>
  <cp:revision>208</cp:revision>
  <dcterms:created xsi:type="dcterms:W3CDTF">2022-01-10T03:21:58Z</dcterms:created>
  <dcterms:modified xsi:type="dcterms:W3CDTF">2023-01-03T06:59:05Z</dcterms:modified>
</cp:coreProperties>
</file>