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9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9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55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0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0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9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64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48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9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25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13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0056-616A-4533-A28C-E1219EA12E64}" type="datetimeFigureOut">
              <a:rPr kumimoji="1" lang="ja-JP" altLang="en-US" smtClean="0"/>
              <a:t>2014/11/17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A1DC-7CC1-446D-BA4D-D964B8F5C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7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円/楕円 49"/>
          <p:cNvSpPr/>
          <p:nvPr/>
        </p:nvSpPr>
        <p:spPr>
          <a:xfrm>
            <a:off x="1593734" y="655994"/>
            <a:ext cx="5095992" cy="57213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5276" y="2671720"/>
            <a:ext cx="1176364" cy="140535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Main Activity</a:t>
            </a:r>
          </a:p>
          <a:p>
            <a:pPr algn="ctr"/>
            <a:r>
              <a:rPr lang="ja-JP" altLang="en-US" sz="1400" b="1" dirty="0"/>
              <a:t>マップの表示</a:t>
            </a:r>
            <a:endParaRPr kumimoji="1" lang="ja-JP" altLang="en-US" sz="1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3116865" y="1177197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err="1" smtClean="0">
                <a:solidFill>
                  <a:schemeClr val="tx1"/>
                </a:solidFill>
              </a:rPr>
              <a:t>SetMy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b="1" dirty="0" err="1" smtClean="0">
                <a:solidFill>
                  <a:schemeClr val="tx1"/>
                </a:solidFill>
              </a:rPr>
              <a:t>NameAnd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b="1" dirty="0" err="1" smtClean="0">
                <a:solidFill>
                  <a:schemeClr val="tx1"/>
                </a:solidFill>
              </a:rPr>
              <a:t>IconID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名前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と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ID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の登録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259908" y="1185831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kumimoji="1" lang="ja-JP" altLang="en-US" sz="1000" b="1" dirty="0" smtClean="0">
                <a:solidFill>
                  <a:schemeClr val="tx1"/>
                </a:solidFill>
              </a:rPr>
              <a:t>名前の変更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259908" y="4941168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Duplication</a:t>
            </a:r>
          </a:p>
          <a:p>
            <a:pPr algn="ctr"/>
            <a:r>
              <a:rPr kumimoji="1" lang="ja-JP" altLang="en-US" sz="1000" b="1" dirty="0" smtClean="0">
                <a:solidFill>
                  <a:schemeClr val="tx1"/>
                </a:solidFill>
              </a:rPr>
              <a:t>重複のチェック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116865" y="4945480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altLang="ja-JP" sz="1000" b="1" dirty="0" smtClean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kumimoji="1" lang="ja-JP" altLang="en-US" sz="1000" b="1" dirty="0" smtClean="0">
                <a:solidFill>
                  <a:schemeClr val="tx1"/>
                </a:solidFill>
              </a:rPr>
              <a:t>名前の矛盾確認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16865" y="3678743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 err="1" smtClean="0">
                <a:solidFill>
                  <a:schemeClr val="tx1"/>
                </a:solidFill>
              </a:rPr>
              <a:t>GetMyID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chemeClr val="tx1"/>
                </a:solidFill>
              </a:rPr>
              <a:t>ユーザー</a:t>
            </a:r>
            <a:r>
              <a:rPr kumimoji="1" lang="en-US" altLang="ja-JP" sz="1000" b="1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sz="1000" b="1" dirty="0" smtClean="0">
                <a:solidFill>
                  <a:schemeClr val="tx1"/>
                </a:solidFill>
              </a:rPr>
              <a:t>の取得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59906" y="3679196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err="1" smtClean="0">
                <a:solidFill>
                  <a:schemeClr val="tx1"/>
                </a:solidFill>
              </a:rPr>
              <a:t>InsertMy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位置情報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の挿入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762185" y="703476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err="1" smtClean="0"/>
              <a:t>AsyncTask</a:t>
            </a:r>
            <a:r>
              <a:rPr kumimoji="1" lang="ja-JP" altLang="en-US" b="1" dirty="0" smtClean="0"/>
              <a:t>：</a:t>
            </a:r>
            <a:r>
              <a:rPr lang="ja-JP" altLang="en-US" b="1" dirty="0"/>
              <a:t>非同期処理</a:t>
            </a:r>
            <a:endParaRPr kumimoji="1" lang="ja-JP" altLang="en-US" b="1" dirty="0"/>
          </a:p>
        </p:txBody>
      </p:sp>
      <p:sp>
        <p:nvSpPr>
          <p:cNvPr id="52" name="円柱 51"/>
          <p:cNvSpPr/>
          <p:nvPr/>
        </p:nvSpPr>
        <p:spPr>
          <a:xfrm>
            <a:off x="7180589" y="2809346"/>
            <a:ext cx="1619672" cy="1414668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データベース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116865" y="2427106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Icon</a:t>
            </a: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マーカーの変更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259907" y="2427106"/>
            <a:ext cx="932791" cy="1070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 err="1" smtClean="0">
                <a:solidFill>
                  <a:schemeClr val="tx1"/>
                </a:solidFill>
              </a:rPr>
              <a:t>GetAll</a:t>
            </a:r>
            <a:endParaRPr kumimoji="1" lang="en-US" altLang="ja-JP" sz="10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000" b="1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位置情報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の取得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658000" y="64228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：</a:t>
            </a:r>
            <a:r>
              <a:rPr kumimoji="1" lang="en-US" altLang="ja-JP" b="1" dirty="0" smtClean="0"/>
              <a:t>HTTP</a:t>
            </a:r>
            <a:r>
              <a:rPr kumimoji="1" lang="ja-JP" altLang="en-US" b="1" dirty="0" smtClean="0"/>
              <a:t>通信</a:t>
            </a:r>
            <a:endParaRPr kumimoji="1" lang="ja-JP" altLang="en-US" b="1" dirty="0"/>
          </a:p>
        </p:txBody>
      </p:sp>
      <p:sp>
        <p:nvSpPr>
          <p:cNvPr id="81" name="正方形/長方形 80"/>
          <p:cNvSpPr/>
          <p:nvPr/>
        </p:nvSpPr>
        <p:spPr>
          <a:xfrm>
            <a:off x="5842489" y="5225422"/>
            <a:ext cx="3290595" cy="15733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各種</a:t>
            </a:r>
            <a:r>
              <a:rPr kumimoji="1" lang="en-US" altLang="ja-JP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kumimoji="1"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通信の概略</a:t>
            </a:r>
            <a:endParaRPr kumimoji="1" lang="ja-JP" altLang="en-US" sz="2400" b="1" i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1475656" y="3141373"/>
            <a:ext cx="1512168" cy="750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5415627" y="3162516"/>
            <a:ext cx="1512168" cy="7166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6588224" y="541760"/>
            <a:ext cx="1069776" cy="57038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2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51720" y="3276264"/>
            <a:ext cx="1728192" cy="223224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/>
              <a:t>Main</a:t>
            </a:r>
          </a:p>
          <a:p>
            <a:pPr algn="ctr"/>
            <a:r>
              <a:rPr kumimoji="1" lang="en-US" altLang="ja-JP" sz="2000" b="1" dirty="0" smtClean="0"/>
              <a:t>Activity</a:t>
            </a:r>
          </a:p>
          <a:p>
            <a:pPr algn="ctr"/>
            <a:r>
              <a:rPr lang="ja-JP" altLang="en-US" sz="2000" dirty="0"/>
              <a:t>マップの表示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5652120" y="3276264"/>
            <a:ext cx="1728192" cy="22322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/>
              <a:t>Setting</a:t>
            </a:r>
          </a:p>
          <a:p>
            <a:pPr algn="ctr"/>
            <a:r>
              <a:rPr kumimoji="1" lang="ja-JP" altLang="en-US" sz="2800" dirty="0" smtClean="0"/>
              <a:t>設定画面</a:t>
            </a:r>
            <a:endParaRPr kumimoji="1" lang="ja-JP" altLang="en-US" sz="2800" dirty="0"/>
          </a:p>
        </p:txBody>
      </p:sp>
      <p:cxnSp>
        <p:nvCxnSpPr>
          <p:cNvPr id="7" name="直線矢印コネクタ 6"/>
          <p:cNvCxnSpPr>
            <a:stCxn id="4" idx="3"/>
            <a:endCxn id="5" idx="1"/>
          </p:cNvCxnSpPr>
          <p:nvPr/>
        </p:nvCxnSpPr>
        <p:spPr>
          <a:xfrm>
            <a:off x="3779912" y="439238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844623" y="3691064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インテントによる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画面遷移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323528" y="476672"/>
            <a:ext cx="3290595" cy="15733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i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</a:t>
            </a:r>
            <a:r>
              <a:rPr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画面の仕組み</a:t>
            </a:r>
            <a:endParaRPr kumimoji="1" lang="ja-JP" altLang="en-US" sz="2400" b="1" i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4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/楕円 14"/>
          <p:cNvSpPr/>
          <p:nvPr/>
        </p:nvSpPr>
        <p:spPr>
          <a:xfrm>
            <a:off x="5705530" y="338873"/>
            <a:ext cx="3312368" cy="36004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231381" y="338873"/>
            <a:ext cx="3312368" cy="3600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15157" y="1346985"/>
            <a:ext cx="1512168" cy="18722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Main</a:t>
            </a:r>
          </a:p>
          <a:p>
            <a:pPr algn="ctr"/>
            <a:r>
              <a:rPr kumimoji="1" lang="en-US" altLang="ja-JP" b="1" dirty="0" smtClean="0"/>
              <a:t>Activity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マップの表示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>
            <a:stCxn id="4" idx="3"/>
          </p:cNvCxnSpPr>
          <p:nvPr/>
        </p:nvCxnSpPr>
        <p:spPr>
          <a:xfrm>
            <a:off x="1727325" y="228308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095477" y="1346985"/>
            <a:ext cx="1512168" cy="187220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AutoGet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位置情報の自動取得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5816" y="618810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Service</a:t>
            </a:r>
            <a:endParaRPr kumimoji="1" lang="ja-JP" altLang="en-US" sz="3200" b="1" dirty="0"/>
          </a:p>
        </p:txBody>
      </p:sp>
      <p:cxnSp>
        <p:nvCxnSpPr>
          <p:cNvPr id="11" name="直線矢印コネクタ 10"/>
          <p:cNvCxnSpPr>
            <a:stCxn id="7" idx="3"/>
            <a:endCxn id="12" idx="1"/>
          </p:cNvCxnSpPr>
          <p:nvPr/>
        </p:nvCxnSpPr>
        <p:spPr>
          <a:xfrm>
            <a:off x="4607645" y="2283089"/>
            <a:ext cx="20522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6659873" y="1346985"/>
            <a:ext cx="1512168" cy="18722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InsertMy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err="1" smtClean="0">
                <a:solidFill>
                  <a:schemeClr val="tx1"/>
                </a:solidFill>
              </a:rPr>
              <a:t>Locatin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位置情報</a:t>
            </a:r>
            <a:r>
              <a:rPr lang="ja-JP" altLang="en-US" dirty="0" smtClean="0">
                <a:solidFill>
                  <a:schemeClr val="tx1"/>
                </a:solidFill>
              </a:rPr>
              <a:t>の挿入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11354" y="693065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/>
              <a:t>AsyncTask</a:t>
            </a:r>
            <a:endParaRPr kumimoji="1" lang="ja-JP" altLang="en-US" sz="2800" b="1" dirty="0"/>
          </a:p>
        </p:txBody>
      </p:sp>
      <p:cxnSp>
        <p:nvCxnSpPr>
          <p:cNvPr id="18" name="直線矢印コネクタ 17"/>
          <p:cNvCxnSpPr>
            <a:stCxn id="12" idx="2"/>
          </p:cNvCxnSpPr>
          <p:nvPr/>
        </p:nvCxnSpPr>
        <p:spPr>
          <a:xfrm>
            <a:off x="7415957" y="3219193"/>
            <a:ext cx="0" cy="1078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円柱 18"/>
          <p:cNvSpPr/>
          <p:nvPr/>
        </p:nvSpPr>
        <p:spPr>
          <a:xfrm>
            <a:off x="6451036" y="4304464"/>
            <a:ext cx="1920279" cy="135678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データベース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203066" y="4275855"/>
            <a:ext cx="10002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171340" y="4112785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通信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5884" y="4884714"/>
            <a:ext cx="3650994" cy="15733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i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バックグラウンドでの処理</a:t>
            </a:r>
            <a:endParaRPr kumimoji="1" lang="ja-JP" altLang="en-US" sz="2400" b="1" i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27325" y="177295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バックグラウンド</a:t>
            </a:r>
            <a:endParaRPr kumimoji="1" lang="en-US" altLang="ja-JP" sz="1400" b="1" dirty="0" smtClean="0"/>
          </a:p>
          <a:p>
            <a:r>
              <a:rPr kumimoji="1" lang="ja-JP" altLang="en-US" sz="1400" b="1" dirty="0" smtClean="0"/>
              <a:t>処理開始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2281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雪藤">
      <a:majorFont>
        <a:latin typeface="Bookman Old Style"/>
        <a:ea typeface=""/>
        <a:cs typeface=""/>
        <a:font script="Jpan" typeface="HGP明朝E"/>
        <a:font script="Hang" typeface="돋움"/>
        <a:font script="Hans" typeface="黑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Grace</Template>
  <TotalTime>100</TotalTime>
  <Words>112</Words>
  <Application>Microsoft Office PowerPoint</Application>
  <PresentationFormat>画面に合わせる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tk</dc:creator>
  <cp:lastModifiedBy>　</cp:lastModifiedBy>
  <cp:revision>18</cp:revision>
  <dcterms:created xsi:type="dcterms:W3CDTF">2014-11-17T00:28:43Z</dcterms:created>
  <dcterms:modified xsi:type="dcterms:W3CDTF">2014-11-17T05:45:47Z</dcterms:modified>
</cp:coreProperties>
</file>