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2058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0056-616A-4533-A28C-E1219EA12E64}" type="datetimeFigureOut">
              <a:rPr kumimoji="1" lang="ja-JP" altLang="en-US" smtClean="0"/>
              <a:t>2014/11/17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A1DC-7CC1-446D-BA4D-D964B8F5C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94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0056-616A-4533-A28C-E1219EA12E64}" type="datetimeFigureOut">
              <a:rPr kumimoji="1" lang="ja-JP" altLang="en-US" smtClean="0"/>
              <a:t>2014/11/17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A1DC-7CC1-446D-BA4D-D964B8F5C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55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0056-616A-4533-A28C-E1219EA12E64}" type="datetimeFigureOut">
              <a:rPr kumimoji="1" lang="ja-JP" altLang="en-US" smtClean="0"/>
              <a:t>2014/11/17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A1DC-7CC1-446D-BA4D-D964B8F5C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30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0056-616A-4533-A28C-E1219EA12E64}" type="datetimeFigureOut">
              <a:rPr kumimoji="1" lang="ja-JP" altLang="en-US" smtClean="0"/>
              <a:t>2014/11/17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A1DC-7CC1-446D-BA4D-D964B8F5C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02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0056-616A-4533-A28C-E1219EA12E64}" type="datetimeFigureOut">
              <a:rPr kumimoji="1" lang="ja-JP" altLang="en-US" smtClean="0"/>
              <a:t>2014/11/17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A1DC-7CC1-446D-BA4D-D964B8F5C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94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0056-616A-4533-A28C-E1219EA12E64}" type="datetimeFigureOut">
              <a:rPr kumimoji="1" lang="ja-JP" altLang="en-US" smtClean="0"/>
              <a:t>2014/11/17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A1DC-7CC1-446D-BA4D-D964B8F5C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64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0056-616A-4533-A28C-E1219EA12E64}" type="datetimeFigureOut">
              <a:rPr kumimoji="1" lang="ja-JP" altLang="en-US" smtClean="0"/>
              <a:t>2014/11/17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A1DC-7CC1-446D-BA4D-D964B8F5C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648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0056-616A-4533-A28C-E1219EA12E64}" type="datetimeFigureOut">
              <a:rPr kumimoji="1" lang="ja-JP" altLang="en-US" smtClean="0"/>
              <a:t>2014/11/17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A1DC-7CC1-446D-BA4D-D964B8F5C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49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0056-616A-4533-A28C-E1219EA12E64}" type="datetimeFigureOut">
              <a:rPr kumimoji="1" lang="ja-JP" altLang="en-US" smtClean="0"/>
              <a:t>2014/11/17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A1DC-7CC1-446D-BA4D-D964B8F5C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25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0056-616A-4533-A28C-E1219EA12E64}" type="datetimeFigureOut">
              <a:rPr kumimoji="1" lang="ja-JP" altLang="en-US" smtClean="0"/>
              <a:t>2014/11/17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A1DC-7CC1-446D-BA4D-D964B8F5C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13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0056-616A-4533-A28C-E1219EA12E64}" type="datetimeFigureOut">
              <a:rPr kumimoji="1" lang="ja-JP" altLang="en-US" smtClean="0"/>
              <a:t>2014/11/17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A1DC-7CC1-446D-BA4D-D964B8F5C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14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30056-616A-4533-A28C-E1219EA12E64}" type="datetimeFigureOut">
              <a:rPr kumimoji="1" lang="ja-JP" altLang="en-US" smtClean="0"/>
              <a:t>2014/11/17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BA1DC-7CC1-446D-BA4D-D964B8F5C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07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円/楕円 49"/>
          <p:cNvSpPr/>
          <p:nvPr/>
        </p:nvSpPr>
        <p:spPr>
          <a:xfrm>
            <a:off x="919112" y="-9981"/>
            <a:ext cx="6270755" cy="676875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4" name="直線矢印コネクタ 53"/>
          <p:cNvCxnSpPr/>
          <p:nvPr/>
        </p:nvCxnSpPr>
        <p:spPr>
          <a:xfrm>
            <a:off x="3246377" y="805354"/>
            <a:ext cx="4421967" cy="21836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 flipV="1">
            <a:off x="3385530" y="4403641"/>
            <a:ext cx="4642854" cy="18336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 flipV="1">
            <a:off x="4352663" y="4403641"/>
            <a:ext cx="3337344" cy="11135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12" idx="3"/>
          </p:cNvCxnSpPr>
          <p:nvPr/>
        </p:nvCxnSpPr>
        <p:spPr>
          <a:xfrm flipV="1">
            <a:off x="5387008" y="4177961"/>
            <a:ext cx="1993304" cy="6617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155276" y="2671720"/>
            <a:ext cx="1176364" cy="140535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Main Activity</a:t>
            </a:r>
          </a:p>
          <a:p>
            <a:pPr algn="ctr"/>
            <a:r>
              <a:rPr lang="ja-JP" altLang="en-US" sz="1400" b="1" dirty="0"/>
              <a:t>マップの表示</a:t>
            </a:r>
            <a:endParaRPr kumimoji="1" lang="ja-JP" altLang="en-US" sz="1400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2313586" y="620688"/>
            <a:ext cx="932791" cy="1070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 err="1" smtClean="0">
                <a:solidFill>
                  <a:schemeClr val="tx1"/>
                </a:solidFill>
              </a:rPr>
              <a:t>SetMy</a:t>
            </a:r>
            <a:endParaRPr kumimoji="1" lang="en-US" altLang="ja-JP" sz="10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000" b="1" dirty="0" err="1" smtClean="0">
                <a:solidFill>
                  <a:schemeClr val="tx1"/>
                </a:solidFill>
              </a:rPr>
              <a:t>NameAnd</a:t>
            </a:r>
            <a:endParaRPr kumimoji="1" lang="en-US" altLang="ja-JP" sz="10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000" b="1" dirty="0" err="1" smtClean="0">
                <a:solidFill>
                  <a:schemeClr val="tx1"/>
                </a:solidFill>
              </a:rPr>
              <a:t>IconID</a:t>
            </a:r>
            <a:endParaRPr kumimoji="1" lang="en-US" altLang="ja-JP" sz="10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000" b="1" dirty="0">
                <a:solidFill>
                  <a:schemeClr val="tx1"/>
                </a:solidFill>
              </a:rPr>
              <a:t>名前</a:t>
            </a:r>
            <a:r>
              <a:rPr lang="ja-JP" altLang="en-US" sz="1000" b="1" dirty="0" smtClean="0">
                <a:solidFill>
                  <a:schemeClr val="tx1"/>
                </a:solidFill>
              </a:rPr>
              <a:t>と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ID</a:t>
            </a:r>
            <a:r>
              <a:rPr lang="ja-JP" altLang="en-US" sz="1000" b="1" dirty="0" smtClean="0">
                <a:solidFill>
                  <a:schemeClr val="tx1"/>
                </a:solidFill>
              </a:rPr>
              <a:t>の登録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419872" y="1237934"/>
            <a:ext cx="932791" cy="1070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 smtClean="0">
                <a:solidFill>
                  <a:schemeClr val="tx1"/>
                </a:solidFill>
              </a:rPr>
              <a:t>Change</a:t>
            </a:r>
          </a:p>
          <a:p>
            <a:pPr algn="ctr"/>
            <a:r>
              <a:rPr kumimoji="1" lang="en-US" altLang="ja-JP" sz="1000" b="1" dirty="0" smtClean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kumimoji="1" lang="ja-JP" altLang="en-US" sz="1000" b="1" dirty="0" smtClean="0">
                <a:solidFill>
                  <a:schemeClr val="tx1"/>
                </a:solidFill>
              </a:rPr>
              <a:t>名前の変更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419872" y="4771480"/>
            <a:ext cx="932791" cy="1070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 smtClean="0">
                <a:solidFill>
                  <a:schemeClr val="tx1"/>
                </a:solidFill>
              </a:rPr>
              <a:t>Check</a:t>
            </a:r>
            <a:endParaRPr kumimoji="1" lang="en-US" altLang="ja-JP" sz="10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000" b="1" dirty="0" smtClean="0">
                <a:solidFill>
                  <a:schemeClr val="tx1"/>
                </a:solidFill>
              </a:rPr>
              <a:t>Duplication</a:t>
            </a:r>
          </a:p>
          <a:p>
            <a:pPr algn="ctr"/>
            <a:r>
              <a:rPr kumimoji="1" lang="ja-JP" altLang="en-US" sz="1000" b="1" dirty="0" smtClean="0">
                <a:solidFill>
                  <a:schemeClr val="tx1"/>
                </a:solidFill>
              </a:rPr>
              <a:t>重複のチェック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428297" y="5320477"/>
            <a:ext cx="932791" cy="1070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dirty="0" smtClean="0">
                <a:solidFill>
                  <a:schemeClr val="tx1"/>
                </a:solidFill>
              </a:rPr>
              <a:t>Check</a:t>
            </a:r>
          </a:p>
          <a:p>
            <a:pPr algn="ctr"/>
            <a:r>
              <a:rPr lang="en-US" altLang="ja-JP" sz="1000" b="1" dirty="0" smtClean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kumimoji="1" lang="ja-JP" altLang="en-US" sz="1000" b="1" dirty="0" smtClean="0">
                <a:solidFill>
                  <a:schemeClr val="tx1"/>
                </a:solidFill>
              </a:rPr>
              <a:t>名前の矛盾確認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439421" y="3642485"/>
            <a:ext cx="932791" cy="1070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dirty="0" err="1" smtClean="0">
                <a:solidFill>
                  <a:schemeClr val="tx1"/>
                </a:solidFill>
              </a:rPr>
              <a:t>GetMyID</a:t>
            </a:r>
            <a:endParaRPr kumimoji="1" lang="en-US" altLang="ja-JP" sz="10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00" b="1" dirty="0" smtClean="0">
                <a:solidFill>
                  <a:schemeClr val="tx1"/>
                </a:solidFill>
              </a:rPr>
              <a:t>ユーザー</a:t>
            </a:r>
            <a:r>
              <a:rPr kumimoji="1" lang="en-US" altLang="ja-JP" sz="1000" b="1" dirty="0" smtClean="0">
                <a:solidFill>
                  <a:schemeClr val="tx1"/>
                </a:solidFill>
              </a:rPr>
              <a:t>ID</a:t>
            </a:r>
            <a:r>
              <a:rPr kumimoji="1" lang="ja-JP" altLang="en-US" sz="1000" b="1" dirty="0" smtClean="0">
                <a:solidFill>
                  <a:schemeClr val="tx1"/>
                </a:solidFill>
              </a:rPr>
              <a:t>の取得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454217" y="4304210"/>
            <a:ext cx="932791" cy="1070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 err="1" smtClean="0">
                <a:solidFill>
                  <a:schemeClr val="tx1"/>
                </a:solidFill>
              </a:rPr>
              <a:t>InsertMy</a:t>
            </a:r>
            <a:endParaRPr kumimoji="1" lang="en-US" altLang="ja-JP" sz="10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000" b="1" dirty="0" smtClean="0">
                <a:solidFill>
                  <a:schemeClr val="tx1"/>
                </a:solidFill>
              </a:rPr>
              <a:t>Location</a:t>
            </a:r>
          </a:p>
          <a:p>
            <a:pPr algn="ctr"/>
            <a:r>
              <a:rPr lang="ja-JP" altLang="en-US" sz="1000" b="1" dirty="0">
                <a:solidFill>
                  <a:schemeClr val="tx1"/>
                </a:solidFill>
              </a:rPr>
              <a:t>位置情報</a:t>
            </a:r>
            <a:r>
              <a:rPr lang="ja-JP" altLang="en-US" sz="1000" b="1" dirty="0" smtClean="0">
                <a:solidFill>
                  <a:schemeClr val="tx1"/>
                </a:solidFill>
              </a:rPr>
              <a:t>の挿入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/>
          <p:cNvCxnSpPr>
            <a:stCxn id="4" idx="0"/>
          </p:cNvCxnSpPr>
          <p:nvPr/>
        </p:nvCxnSpPr>
        <p:spPr>
          <a:xfrm flipV="1">
            <a:off x="743458" y="1476400"/>
            <a:ext cx="1570128" cy="11953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V="1">
            <a:off x="1187624" y="1876838"/>
            <a:ext cx="2232248" cy="7915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V="1">
            <a:off x="1331640" y="2590690"/>
            <a:ext cx="3122577" cy="2139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endCxn id="10" idx="1"/>
          </p:cNvCxnSpPr>
          <p:nvPr/>
        </p:nvCxnSpPr>
        <p:spPr>
          <a:xfrm flipV="1">
            <a:off x="1331640" y="3003615"/>
            <a:ext cx="4107782" cy="622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1331640" y="3696307"/>
            <a:ext cx="4107781" cy="512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1331640" y="3876354"/>
            <a:ext cx="3122577" cy="7047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1187624" y="4077071"/>
            <a:ext cx="2232248" cy="9361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4" idx="2"/>
            <a:endCxn id="9" idx="0"/>
          </p:cNvCxnSpPr>
          <p:nvPr/>
        </p:nvCxnSpPr>
        <p:spPr>
          <a:xfrm>
            <a:off x="743458" y="4077071"/>
            <a:ext cx="2151235" cy="12434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2649613" y="251356"/>
            <a:ext cx="275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 smtClean="0"/>
              <a:t>AsyncTask</a:t>
            </a:r>
            <a:r>
              <a:rPr kumimoji="1" lang="ja-JP" altLang="en-US" b="1" dirty="0" smtClean="0"/>
              <a:t>：</a:t>
            </a:r>
            <a:r>
              <a:rPr lang="ja-JP" altLang="en-US" b="1" dirty="0"/>
              <a:t>非同期処理</a:t>
            </a:r>
            <a:endParaRPr kumimoji="1" lang="ja-JP" altLang="en-US" b="1" dirty="0"/>
          </a:p>
        </p:txBody>
      </p:sp>
      <p:sp>
        <p:nvSpPr>
          <p:cNvPr id="52" name="円柱 51"/>
          <p:cNvSpPr/>
          <p:nvPr/>
        </p:nvSpPr>
        <p:spPr>
          <a:xfrm>
            <a:off x="7380312" y="2988973"/>
            <a:ext cx="1619672" cy="1414668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データベース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>
            <a:off x="4352663" y="1556792"/>
            <a:ext cx="3027649" cy="15845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5368915" y="2497616"/>
            <a:ext cx="1985771" cy="8767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endCxn id="52" idx="2"/>
          </p:cNvCxnSpPr>
          <p:nvPr/>
        </p:nvCxnSpPr>
        <p:spPr>
          <a:xfrm>
            <a:off x="6372212" y="3324025"/>
            <a:ext cx="1008100" cy="3722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 flipV="1">
            <a:off x="6361800" y="3891987"/>
            <a:ext cx="1018512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4454218" y="1764694"/>
            <a:ext cx="932791" cy="1070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 smtClean="0">
                <a:solidFill>
                  <a:schemeClr val="tx1"/>
                </a:solidFill>
              </a:rPr>
              <a:t>Change</a:t>
            </a:r>
          </a:p>
          <a:p>
            <a:pPr algn="ctr"/>
            <a:r>
              <a:rPr kumimoji="1" lang="en-US" altLang="ja-JP" sz="1000" b="1" dirty="0" smtClean="0">
                <a:solidFill>
                  <a:schemeClr val="tx1"/>
                </a:solidFill>
              </a:rPr>
              <a:t>Icon</a:t>
            </a:r>
          </a:p>
          <a:p>
            <a:pPr algn="ctr"/>
            <a:r>
              <a:rPr lang="ja-JP" altLang="en-US" sz="1000" b="1" dirty="0">
                <a:solidFill>
                  <a:schemeClr val="tx1"/>
                </a:solidFill>
              </a:rPr>
              <a:t>マーカーの変更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439422" y="2468139"/>
            <a:ext cx="932791" cy="1070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 err="1" smtClean="0">
                <a:solidFill>
                  <a:schemeClr val="tx1"/>
                </a:solidFill>
              </a:rPr>
              <a:t>GetAll</a:t>
            </a:r>
            <a:endParaRPr kumimoji="1" lang="en-US" altLang="ja-JP" sz="10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000" b="1" dirty="0" smtClean="0">
                <a:solidFill>
                  <a:schemeClr val="tx1"/>
                </a:solidFill>
              </a:rPr>
              <a:t>Location</a:t>
            </a:r>
          </a:p>
          <a:p>
            <a:pPr algn="ctr"/>
            <a:r>
              <a:rPr lang="ja-JP" altLang="en-US" sz="1000" b="1" dirty="0">
                <a:solidFill>
                  <a:schemeClr val="tx1"/>
                </a:solidFill>
              </a:rPr>
              <a:t>位置情報</a:t>
            </a:r>
            <a:r>
              <a:rPr lang="ja-JP" altLang="en-US" sz="1000" b="1" dirty="0" smtClean="0">
                <a:solidFill>
                  <a:schemeClr val="tx1"/>
                </a:solidFill>
              </a:rPr>
              <a:t>の取得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79" name="直線矢印コネクタ 78"/>
          <p:cNvCxnSpPr/>
          <p:nvPr/>
        </p:nvCxnSpPr>
        <p:spPr>
          <a:xfrm>
            <a:off x="6689726" y="805354"/>
            <a:ext cx="100028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7658000" y="642284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：</a:t>
            </a:r>
            <a:r>
              <a:rPr kumimoji="1" lang="en-US" altLang="ja-JP" b="1" dirty="0" smtClean="0"/>
              <a:t>HTTP</a:t>
            </a:r>
            <a:r>
              <a:rPr kumimoji="1" lang="ja-JP" altLang="en-US" b="1" dirty="0" smtClean="0"/>
              <a:t>通信</a:t>
            </a:r>
            <a:endParaRPr kumimoji="1" lang="ja-JP" altLang="en-US" b="1" dirty="0"/>
          </a:p>
        </p:txBody>
      </p:sp>
      <p:sp>
        <p:nvSpPr>
          <p:cNvPr id="81" name="正方形/長方形 80"/>
          <p:cNvSpPr/>
          <p:nvPr/>
        </p:nvSpPr>
        <p:spPr>
          <a:xfrm>
            <a:off x="5735014" y="5185376"/>
            <a:ext cx="3290595" cy="157339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i="1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各種</a:t>
            </a:r>
            <a:r>
              <a:rPr kumimoji="1" lang="en-US" altLang="ja-JP" sz="2400" b="1" i="1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r>
              <a:rPr kumimoji="1" lang="ja-JP" altLang="en-US" sz="2400" b="1" i="1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通信の概略</a:t>
            </a:r>
            <a:endParaRPr kumimoji="1" lang="ja-JP" altLang="en-US" sz="2400" b="1" i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627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051720" y="3276264"/>
            <a:ext cx="1728192" cy="223224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/>
              <a:t>Main</a:t>
            </a:r>
          </a:p>
          <a:p>
            <a:pPr algn="ctr"/>
            <a:r>
              <a:rPr kumimoji="1" lang="en-US" altLang="ja-JP" sz="2000" b="1" dirty="0" smtClean="0"/>
              <a:t>Activity</a:t>
            </a:r>
          </a:p>
          <a:p>
            <a:pPr algn="ctr"/>
            <a:r>
              <a:rPr lang="ja-JP" altLang="en-US" sz="2000" dirty="0"/>
              <a:t>マップの表示</a:t>
            </a:r>
            <a:endParaRPr kumimoji="1" lang="ja-JP" altLang="en-US" sz="2000" dirty="0"/>
          </a:p>
        </p:txBody>
      </p:sp>
      <p:sp>
        <p:nvSpPr>
          <p:cNvPr id="5" name="正方形/長方形 4"/>
          <p:cNvSpPr/>
          <p:nvPr/>
        </p:nvSpPr>
        <p:spPr>
          <a:xfrm>
            <a:off x="5652120" y="3276264"/>
            <a:ext cx="1728192" cy="22322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 smtClean="0"/>
              <a:t>Setting</a:t>
            </a:r>
          </a:p>
          <a:p>
            <a:pPr algn="ctr"/>
            <a:r>
              <a:rPr kumimoji="1" lang="ja-JP" altLang="en-US" sz="2800" dirty="0" smtClean="0"/>
              <a:t>設定画面</a:t>
            </a:r>
            <a:endParaRPr kumimoji="1" lang="ja-JP" altLang="en-US" sz="2800" dirty="0"/>
          </a:p>
        </p:txBody>
      </p:sp>
      <p:cxnSp>
        <p:nvCxnSpPr>
          <p:cNvPr id="7" name="直線矢印コネクタ 6"/>
          <p:cNvCxnSpPr>
            <a:stCxn id="4" idx="3"/>
            <a:endCxn id="5" idx="1"/>
          </p:cNvCxnSpPr>
          <p:nvPr/>
        </p:nvCxnSpPr>
        <p:spPr>
          <a:xfrm>
            <a:off x="3779912" y="4392388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844623" y="3691064"/>
            <a:ext cx="1742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インテントによる</a:t>
            </a:r>
            <a:endParaRPr kumimoji="1" lang="en-US" altLang="ja-JP" b="1" dirty="0" smtClean="0"/>
          </a:p>
          <a:p>
            <a:r>
              <a:rPr kumimoji="1" lang="ja-JP" altLang="en-US" b="1" dirty="0" smtClean="0"/>
              <a:t>画面遷移</a:t>
            </a:r>
            <a:endParaRPr kumimoji="1" lang="ja-JP" altLang="en-US" b="1" dirty="0"/>
          </a:p>
        </p:txBody>
      </p:sp>
      <p:sp>
        <p:nvSpPr>
          <p:cNvPr id="9" name="正方形/長方形 8"/>
          <p:cNvSpPr/>
          <p:nvPr/>
        </p:nvSpPr>
        <p:spPr>
          <a:xfrm>
            <a:off x="323528" y="476672"/>
            <a:ext cx="3290595" cy="157339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i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設定</a:t>
            </a:r>
            <a:r>
              <a:rPr lang="ja-JP" altLang="en-US" sz="2400" b="1" i="1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画面の仕組み</a:t>
            </a:r>
            <a:endParaRPr kumimoji="1" lang="ja-JP" altLang="en-US" sz="2400" b="1" i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742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円/楕円 14"/>
          <p:cNvSpPr/>
          <p:nvPr/>
        </p:nvSpPr>
        <p:spPr>
          <a:xfrm>
            <a:off x="5705530" y="338873"/>
            <a:ext cx="3312368" cy="36004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2231381" y="338873"/>
            <a:ext cx="3312368" cy="36004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15157" y="1346985"/>
            <a:ext cx="1512168" cy="187220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Main</a:t>
            </a:r>
          </a:p>
          <a:p>
            <a:pPr algn="ctr"/>
            <a:r>
              <a:rPr kumimoji="1" lang="en-US" altLang="ja-JP" b="1" dirty="0" smtClean="0"/>
              <a:t>Activity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マップの表示</a:t>
            </a:r>
            <a:endParaRPr kumimoji="1" lang="en-US" altLang="ja-JP" dirty="0" smtClean="0"/>
          </a:p>
        </p:txBody>
      </p:sp>
      <p:cxnSp>
        <p:nvCxnSpPr>
          <p:cNvPr id="6" name="直線矢印コネクタ 5"/>
          <p:cNvCxnSpPr>
            <a:stCxn id="4" idx="3"/>
          </p:cNvCxnSpPr>
          <p:nvPr/>
        </p:nvCxnSpPr>
        <p:spPr>
          <a:xfrm>
            <a:off x="1727325" y="2283089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3095477" y="1346985"/>
            <a:ext cx="1512168" cy="187220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>
                <a:solidFill>
                  <a:schemeClr val="tx1"/>
                </a:solidFill>
              </a:rPr>
              <a:t>AutoGet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Location</a:t>
            </a: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位置情報の自動取得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915816" y="618810"/>
            <a:ext cx="1408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smtClean="0"/>
              <a:t>Service</a:t>
            </a:r>
            <a:endParaRPr kumimoji="1" lang="ja-JP" altLang="en-US" sz="3200" b="1" dirty="0"/>
          </a:p>
        </p:txBody>
      </p:sp>
      <p:cxnSp>
        <p:nvCxnSpPr>
          <p:cNvPr id="11" name="直線矢印コネクタ 10"/>
          <p:cNvCxnSpPr>
            <a:stCxn id="7" idx="3"/>
            <a:endCxn id="12" idx="1"/>
          </p:cNvCxnSpPr>
          <p:nvPr/>
        </p:nvCxnSpPr>
        <p:spPr>
          <a:xfrm>
            <a:off x="4607645" y="2283089"/>
            <a:ext cx="205222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6659873" y="1346985"/>
            <a:ext cx="1512168" cy="18722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>
                <a:solidFill>
                  <a:schemeClr val="tx1"/>
                </a:solidFill>
              </a:rPr>
              <a:t>InsertMy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b="1" dirty="0" err="1" smtClean="0">
                <a:solidFill>
                  <a:schemeClr val="tx1"/>
                </a:solidFill>
              </a:rPr>
              <a:t>Locatin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位置情報</a:t>
            </a:r>
            <a:r>
              <a:rPr lang="ja-JP" altLang="en-US" dirty="0" smtClean="0">
                <a:solidFill>
                  <a:schemeClr val="tx1"/>
                </a:solidFill>
              </a:rPr>
              <a:t>の挿入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311354" y="693065"/>
            <a:ext cx="2199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err="1" smtClean="0"/>
              <a:t>AsyncTask</a:t>
            </a:r>
            <a:endParaRPr kumimoji="1" lang="ja-JP" altLang="en-US" sz="2800" b="1" dirty="0"/>
          </a:p>
        </p:txBody>
      </p:sp>
      <p:cxnSp>
        <p:nvCxnSpPr>
          <p:cNvPr id="18" name="直線矢印コネクタ 17"/>
          <p:cNvCxnSpPr>
            <a:stCxn id="12" idx="2"/>
          </p:cNvCxnSpPr>
          <p:nvPr/>
        </p:nvCxnSpPr>
        <p:spPr>
          <a:xfrm>
            <a:off x="7415957" y="3219193"/>
            <a:ext cx="0" cy="10782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円柱 18"/>
          <p:cNvSpPr/>
          <p:nvPr/>
        </p:nvSpPr>
        <p:spPr>
          <a:xfrm>
            <a:off x="6451036" y="4304464"/>
            <a:ext cx="1920279" cy="1356784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データベース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203066" y="4275855"/>
            <a:ext cx="100028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1171340" y="4112785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HTTP</a:t>
            </a:r>
            <a:r>
              <a:rPr kumimoji="1" lang="ja-JP" altLang="en-US" dirty="0" smtClean="0"/>
              <a:t>通信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405884" y="4884714"/>
            <a:ext cx="3650994" cy="157339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i="1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バックグラウンドでの処理</a:t>
            </a:r>
            <a:endParaRPr kumimoji="1" lang="ja-JP" altLang="en-US" sz="2400" b="1" i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727325" y="1772950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バックグラウンド</a:t>
            </a:r>
            <a:endParaRPr kumimoji="1" lang="en-US" altLang="ja-JP" sz="1400" b="1" dirty="0" smtClean="0"/>
          </a:p>
          <a:p>
            <a:r>
              <a:rPr kumimoji="1" lang="ja-JP" altLang="en-US" sz="1400" b="1" dirty="0" smtClean="0"/>
              <a:t>処理開始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2281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雪藤">
      <a:majorFont>
        <a:latin typeface="Bookman Old Style"/>
        <a:ea typeface=""/>
        <a:cs typeface=""/>
        <a:font script="Jpan" typeface="HGP明朝E"/>
        <a:font script="Hang" typeface="돋움"/>
        <a:font script="Hans" typeface="黑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方正舒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Grace</Template>
  <TotalTime>94</TotalTime>
  <Words>112</Words>
  <Application>Microsoft Office PowerPoint</Application>
  <PresentationFormat>画面に合わせる (4:3)</PresentationFormat>
  <Paragraphs>54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tk</dc:creator>
  <cp:lastModifiedBy>　</cp:lastModifiedBy>
  <cp:revision>16</cp:revision>
  <dcterms:created xsi:type="dcterms:W3CDTF">2014-11-17T00:28:43Z</dcterms:created>
  <dcterms:modified xsi:type="dcterms:W3CDTF">2014-11-17T02:21:12Z</dcterms:modified>
</cp:coreProperties>
</file>