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05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4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4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2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円/楕円 49"/>
          <p:cNvSpPr/>
          <p:nvPr/>
        </p:nvSpPr>
        <p:spPr>
          <a:xfrm>
            <a:off x="919112" y="-9981"/>
            <a:ext cx="6270755" cy="67687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3246377" y="805354"/>
            <a:ext cx="4421967" cy="2183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3385530" y="4403641"/>
            <a:ext cx="4642854" cy="1833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352663" y="4403641"/>
            <a:ext cx="3337344" cy="1113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12" idx="3"/>
          </p:cNvCxnSpPr>
          <p:nvPr/>
        </p:nvCxnSpPr>
        <p:spPr>
          <a:xfrm flipV="1">
            <a:off x="5387008" y="4177961"/>
            <a:ext cx="1993304" cy="661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55276" y="2671720"/>
            <a:ext cx="1176364" cy="1405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Main Activity</a:t>
            </a:r>
          </a:p>
          <a:p>
            <a:pPr algn="ctr"/>
            <a:r>
              <a:rPr lang="ja-JP" altLang="en-US" sz="1400" b="1" dirty="0"/>
              <a:t>マップの表示</a:t>
            </a:r>
            <a:endParaRPr kumimoji="1" lang="ja-JP" altLang="en-US" sz="1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313586" y="620688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</a:rPr>
              <a:t>SetMy</a:t>
            </a:r>
            <a:endParaRPr kumimoji="1" lang="en-US" altLang="ja-JP" sz="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</a:rPr>
              <a:t>NameAnd</a:t>
            </a:r>
            <a:endParaRPr kumimoji="1" lang="en-US" altLang="ja-JP" sz="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</a:rPr>
              <a:t>IconID</a:t>
            </a:r>
            <a:endParaRPr kumimoji="1" lang="en-US" altLang="ja-JP" sz="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名前</a:t>
            </a:r>
            <a:r>
              <a:rPr lang="ja-JP" altLang="en-US" sz="800" b="1" dirty="0" smtClean="0">
                <a:solidFill>
                  <a:schemeClr val="tx1"/>
                </a:solidFill>
              </a:rPr>
              <a:t>と</a:t>
            </a:r>
            <a:r>
              <a:rPr lang="en-US" altLang="ja-JP" sz="800" b="1" dirty="0" smtClean="0">
                <a:solidFill>
                  <a:schemeClr val="tx1"/>
                </a:solidFill>
              </a:rPr>
              <a:t>ID</a:t>
            </a:r>
            <a:r>
              <a:rPr lang="ja-JP" altLang="en-US" sz="800" b="1" dirty="0" smtClean="0">
                <a:solidFill>
                  <a:schemeClr val="tx1"/>
                </a:solidFill>
              </a:rPr>
              <a:t>の登録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72" y="1237934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ja-JP" altLang="en-US" sz="800" b="1" dirty="0" smtClean="0">
                <a:solidFill>
                  <a:schemeClr val="tx1"/>
                </a:solidFill>
              </a:rPr>
              <a:t>名前の変更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9872" y="4771480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Duplication</a:t>
            </a:r>
          </a:p>
          <a:p>
            <a:pPr algn="ctr"/>
            <a:r>
              <a:rPr kumimoji="1" lang="ja-JP" altLang="en-US" sz="800" b="1" dirty="0" smtClean="0">
                <a:solidFill>
                  <a:schemeClr val="tx1"/>
                </a:solidFill>
              </a:rPr>
              <a:t>重複のチェック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28297" y="5320477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ja-JP" sz="8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ja-JP" altLang="en-US" sz="800" b="1" dirty="0" smtClean="0">
                <a:solidFill>
                  <a:schemeClr val="tx1"/>
                </a:solidFill>
              </a:rPr>
              <a:t>名前の矛盾確認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39421" y="3642485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err="1" smtClean="0">
                <a:solidFill>
                  <a:schemeClr val="tx1"/>
                </a:solidFill>
              </a:rPr>
              <a:t>GetMyID</a:t>
            </a:r>
            <a:endParaRPr kumimoji="1" lang="en-US" altLang="ja-JP" sz="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b="1" dirty="0" smtClean="0">
                <a:solidFill>
                  <a:schemeClr val="tx1"/>
                </a:solidFill>
              </a:rPr>
              <a:t>ユーザー</a:t>
            </a:r>
            <a:r>
              <a:rPr kumimoji="1" lang="en-US" altLang="ja-JP" sz="800" b="1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sz="800" b="1" dirty="0" smtClean="0">
                <a:solidFill>
                  <a:schemeClr val="tx1"/>
                </a:solidFill>
              </a:rPr>
              <a:t>の取得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54217" y="4304210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</a:rPr>
              <a:t>InsertMy</a:t>
            </a:r>
            <a:endParaRPr kumimoji="1" lang="en-US" altLang="ja-JP" sz="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位置情報</a:t>
            </a:r>
            <a:r>
              <a:rPr lang="ja-JP" altLang="en-US" sz="800" b="1" dirty="0" smtClean="0">
                <a:solidFill>
                  <a:schemeClr val="tx1"/>
                </a:solidFill>
              </a:rPr>
              <a:t>の挿入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4" idx="0"/>
          </p:cNvCxnSpPr>
          <p:nvPr/>
        </p:nvCxnSpPr>
        <p:spPr>
          <a:xfrm flipV="1">
            <a:off x="743458" y="1476400"/>
            <a:ext cx="1570128" cy="119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1187624" y="1876838"/>
            <a:ext cx="2232248" cy="791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331640" y="2590690"/>
            <a:ext cx="3122577" cy="213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10" idx="1"/>
          </p:cNvCxnSpPr>
          <p:nvPr/>
        </p:nvCxnSpPr>
        <p:spPr>
          <a:xfrm flipV="1">
            <a:off x="1331640" y="3003615"/>
            <a:ext cx="4107782" cy="622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331640" y="3696307"/>
            <a:ext cx="4107781" cy="512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331640" y="3876354"/>
            <a:ext cx="3122577" cy="704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187624" y="4077071"/>
            <a:ext cx="2232248" cy="93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2"/>
            <a:endCxn id="9" idx="0"/>
          </p:cNvCxnSpPr>
          <p:nvPr/>
        </p:nvCxnSpPr>
        <p:spPr>
          <a:xfrm>
            <a:off x="743458" y="4077071"/>
            <a:ext cx="2151235" cy="1243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649613" y="251356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AsyncTask</a:t>
            </a:r>
            <a:r>
              <a:rPr kumimoji="1" lang="ja-JP" altLang="en-US" b="1" dirty="0" smtClean="0"/>
              <a:t>：</a:t>
            </a:r>
            <a:r>
              <a:rPr lang="ja-JP" altLang="en-US" b="1" dirty="0"/>
              <a:t>非同期処理</a:t>
            </a:r>
            <a:endParaRPr kumimoji="1" lang="ja-JP" altLang="en-US" b="1" dirty="0"/>
          </a:p>
        </p:txBody>
      </p:sp>
      <p:sp>
        <p:nvSpPr>
          <p:cNvPr id="52" name="円柱 51"/>
          <p:cNvSpPr/>
          <p:nvPr/>
        </p:nvSpPr>
        <p:spPr>
          <a:xfrm>
            <a:off x="7380312" y="2988973"/>
            <a:ext cx="1619672" cy="141466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4352663" y="1556792"/>
            <a:ext cx="3027649" cy="1584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368915" y="2497616"/>
            <a:ext cx="1985771" cy="8767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52" idx="2"/>
          </p:cNvCxnSpPr>
          <p:nvPr/>
        </p:nvCxnSpPr>
        <p:spPr>
          <a:xfrm>
            <a:off x="6372212" y="3324025"/>
            <a:ext cx="1008100" cy="372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6361800" y="3891987"/>
            <a:ext cx="101851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454218" y="1764694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Icon</a:t>
            </a:r>
          </a:p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マーカーの変更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39422" y="2468139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err="1" smtClean="0">
                <a:solidFill>
                  <a:schemeClr val="tx1"/>
                </a:solidFill>
              </a:rPr>
              <a:t>GetAll</a:t>
            </a:r>
            <a:endParaRPr kumimoji="1" lang="en-US" altLang="ja-JP" sz="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ja-JP" altLang="en-US" sz="800" b="1" dirty="0">
                <a:solidFill>
                  <a:schemeClr val="tx1"/>
                </a:solidFill>
              </a:rPr>
              <a:t>位置情報</a:t>
            </a:r>
            <a:r>
              <a:rPr lang="ja-JP" altLang="en-US" sz="800" b="1" dirty="0" smtClean="0">
                <a:solidFill>
                  <a:schemeClr val="tx1"/>
                </a:solidFill>
              </a:rPr>
              <a:t>の取得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689726" y="805354"/>
            <a:ext cx="10002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658000" y="6422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：</a:t>
            </a:r>
            <a:r>
              <a:rPr kumimoji="1" lang="en-US" altLang="ja-JP" b="1" dirty="0" smtClean="0"/>
              <a:t>HTTP</a:t>
            </a:r>
            <a:r>
              <a:rPr kumimoji="1" lang="ja-JP" altLang="en-US" b="1" dirty="0" smtClean="0"/>
              <a:t>通信</a:t>
            </a:r>
            <a:endParaRPr kumimoji="1" lang="ja-JP" altLang="en-US" b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5735014" y="5185376"/>
            <a:ext cx="3290595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</a:t>
            </a:r>
            <a:r>
              <a:rPr kumimoji="1" lang="en-US" altLang="ja-JP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通信の概略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2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51720" y="3276264"/>
            <a:ext cx="1728192" cy="22322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Main</a:t>
            </a:r>
          </a:p>
          <a:p>
            <a:pPr algn="ctr"/>
            <a:r>
              <a:rPr kumimoji="1" lang="en-US" altLang="ja-JP" sz="2000" b="1" dirty="0" smtClean="0"/>
              <a:t>Activity</a:t>
            </a:r>
          </a:p>
          <a:p>
            <a:pPr algn="ctr"/>
            <a:r>
              <a:rPr lang="ja-JP" altLang="en-US" sz="2000" dirty="0"/>
              <a:t>マップの表示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5652120" y="3276264"/>
            <a:ext cx="1728192" cy="2232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Setting</a:t>
            </a:r>
          </a:p>
          <a:p>
            <a:pPr algn="ctr"/>
            <a:r>
              <a:rPr kumimoji="1" lang="ja-JP" altLang="en-US" sz="2800" dirty="0" smtClean="0"/>
              <a:t>設定画面</a:t>
            </a:r>
            <a:endParaRPr kumimoji="1" lang="ja-JP" altLang="en-US" sz="2800" dirty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3779912" y="439238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44623" y="3691064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インテントによる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画面遷移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323528" y="476672"/>
            <a:ext cx="3290595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画面の仕組み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4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5705530" y="338873"/>
            <a:ext cx="3312368" cy="3600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1381" y="338873"/>
            <a:ext cx="3312368" cy="3600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15157" y="1346985"/>
            <a:ext cx="1512168" cy="18722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Main</a:t>
            </a:r>
          </a:p>
          <a:p>
            <a:pPr algn="ctr"/>
            <a:r>
              <a:rPr kumimoji="1" lang="en-US" altLang="ja-JP" b="1" dirty="0" smtClean="0"/>
              <a:t>Activity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マップの表示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1727325" y="228308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095477" y="1346985"/>
            <a:ext cx="1512168" cy="18722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AutoGet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位置情報の自動取得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5816" y="618810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Service</a:t>
            </a:r>
            <a:endParaRPr kumimoji="1" lang="ja-JP" altLang="en-US" sz="3200" b="1" dirty="0"/>
          </a:p>
        </p:txBody>
      </p:sp>
      <p:cxnSp>
        <p:nvCxnSpPr>
          <p:cNvPr id="11" name="直線矢印コネクタ 10"/>
          <p:cNvCxnSpPr>
            <a:stCxn id="7" idx="3"/>
            <a:endCxn id="12" idx="1"/>
          </p:cNvCxnSpPr>
          <p:nvPr/>
        </p:nvCxnSpPr>
        <p:spPr>
          <a:xfrm>
            <a:off x="4607645" y="2283089"/>
            <a:ext cx="20522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659873" y="1346985"/>
            <a:ext cx="1512168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InsertMy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Locatin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位置情報</a:t>
            </a:r>
            <a:r>
              <a:rPr lang="ja-JP" altLang="en-US" dirty="0" smtClean="0">
                <a:solidFill>
                  <a:schemeClr val="tx1"/>
                </a:solidFill>
              </a:rPr>
              <a:t>の挿入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11354" y="693065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/>
              <a:t>AsyncTask</a:t>
            </a:r>
            <a:endParaRPr kumimoji="1" lang="ja-JP" altLang="en-US" sz="2800" b="1" dirty="0"/>
          </a:p>
        </p:txBody>
      </p:sp>
      <p:cxnSp>
        <p:nvCxnSpPr>
          <p:cNvPr id="18" name="直線矢印コネクタ 17"/>
          <p:cNvCxnSpPr>
            <a:stCxn id="12" idx="2"/>
          </p:cNvCxnSpPr>
          <p:nvPr/>
        </p:nvCxnSpPr>
        <p:spPr>
          <a:xfrm>
            <a:off x="7415957" y="3219193"/>
            <a:ext cx="0" cy="1078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円柱 18"/>
          <p:cNvSpPr/>
          <p:nvPr/>
        </p:nvSpPr>
        <p:spPr>
          <a:xfrm>
            <a:off x="6451036" y="4304464"/>
            <a:ext cx="1920279" cy="135678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03066" y="4275855"/>
            <a:ext cx="10002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171340" y="4112785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5884" y="4884714"/>
            <a:ext cx="3650994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バックグラウンドでの処理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27325" y="177295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バックグラウンド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処理開始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2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93</TotalTime>
  <Words>112</Words>
  <Application>Microsoft Office PowerPoint</Application>
  <PresentationFormat>画面に合わせる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</dc:creator>
  <cp:lastModifiedBy>　</cp:lastModifiedBy>
  <cp:revision>15</cp:revision>
  <dcterms:created xsi:type="dcterms:W3CDTF">2014-11-17T00:28:43Z</dcterms:created>
  <dcterms:modified xsi:type="dcterms:W3CDTF">2014-11-17T02:03:32Z</dcterms:modified>
</cp:coreProperties>
</file>