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05559"/>
              </p:ext>
            </p:extLst>
          </p:nvPr>
        </p:nvGraphicFramePr>
        <p:xfrm>
          <a:off x="-3780928" y="26428"/>
          <a:ext cx="16273807" cy="71900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98788"/>
                <a:gridCol w="3020460"/>
                <a:gridCol w="3196298"/>
                <a:gridCol w="4858261"/>
              </a:tblGrid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名称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input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output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概要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set_iconID_and_name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/>
                        <a:t>name,ICON_ID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無し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受信した名前</a:t>
                      </a:r>
                      <a:r>
                        <a:rPr kumimoji="1" lang="en-US" altLang="ja-JP" sz="1400" b="0" dirty="0" smtClean="0"/>
                        <a:t>(name)</a:t>
                      </a:r>
                      <a:r>
                        <a:rPr kumimoji="1" lang="ja-JP" altLang="en-US" sz="1400" b="0" dirty="0" smtClean="0"/>
                        <a:t>とアイコン</a:t>
                      </a:r>
                      <a:r>
                        <a:rPr kumimoji="1" lang="en-US" altLang="ja-JP" sz="1400" b="0" dirty="0" smtClean="0"/>
                        <a:t>ID(ICON_ID)</a:t>
                      </a:r>
                      <a:r>
                        <a:rPr kumimoji="1" lang="ja-JP" altLang="en-US" sz="1400" b="0" dirty="0" smtClean="0"/>
                        <a:t>をデータベースに挿入する。</a:t>
                      </a:r>
                      <a:endParaRPr kumimoji="1" lang="ja-JP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insert_mysql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/>
                        <a:t>lat,lon,time,name,comment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無し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受信した緯度、経度、時間、名前、コメントをデータベースに挿入する。</a:t>
                      </a:r>
                      <a:endParaRPr kumimoji="1" lang="ja-JP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get_mysql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無し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JSON</a:t>
                      </a:r>
                      <a:r>
                        <a:rPr kumimoji="1" lang="ja-JP" altLang="en-US" dirty="0" smtClean="0"/>
                        <a:t>形式の位置情報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データベース内の全ての位置情報を、ユーザー</a:t>
                      </a:r>
                      <a:r>
                        <a:rPr kumimoji="1" lang="en-US" altLang="ja-JP" sz="1400" b="0" dirty="0" smtClean="0"/>
                        <a:t>ID</a:t>
                      </a:r>
                      <a:r>
                        <a:rPr kumimoji="1" lang="ja-JP" altLang="en-US" sz="1400" b="0" dirty="0" smtClean="0"/>
                        <a:t>とアイコン</a:t>
                      </a:r>
                      <a:r>
                        <a:rPr kumimoji="1" lang="en-US" altLang="ja-JP" sz="1400" b="0" dirty="0" smtClean="0"/>
                        <a:t>ID</a:t>
                      </a:r>
                      <a:r>
                        <a:rPr kumimoji="1" lang="ja-JP" altLang="en-US" sz="1400" b="0" dirty="0" smtClean="0"/>
                        <a:t>を付与して送信する。</a:t>
                      </a:r>
                      <a:endParaRPr kumimoji="1" lang="ja-JP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get_my_id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name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受信した名前に対応したユーザー</a:t>
                      </a:r>
                      <a:r>
                        <a:rPr kumimoji="1" lang="en-US" altLang="ja-JP" sz="1400" b="0" dirty="0" smtClean="0"/>
                        <a:t>ID</a:t>
                      </a:r>
                      <a:r>
                        <a:rPr kumimoji="1" lang="ja-JP" altLang="en-US" sz="1400" b="0" dirty="0" smtClean="0"/>
                        <a:t>を送信する。</a:t>
                      </a:r>
                      <a:endParaRPr kumimoji="1" lang="ja-JP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check_server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無し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文字列</a:t>
                      </a:r>
                      <a:r>
                        <a:rPr kumimoji="1" lang="en-US" altLang="ja-JP" dirty="0" smtClean="0"/>
                        <a:t>”OK”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サーバとの通信が可能であるかを確かめるための</a:t>
                      </a:r>
                      <a:r>
                        <a:rPr kumimoji="1" lang="en-US" altLang="ja-JP" sz="1400" b="0" dirty="0" smtClean="0"/>
                        <a:t>PHP</a:t>
                      </a:r>
                      <a:r>
                        <a:rPr kumimoji="1" lang="ja-JP" altLang="en-US" sz="1400" b="0" dirty="0" err="1" smtClean="0"/>
                        <a:t>。</a:t>
                      </a:r>
                      <a:endParaRPr kumimoji="1" lang="en-US" altLang="ja-JP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check_name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/>
                        <a:t>name,id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name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ja-JP" altLang="en-US" dirty="0" smtClean="0"/>
                        <a:t>または文字列</a:t>
                      </a:r>
                      <a:r>
                        <a:rPr kumimoji="1" lang="en-US" altLang="ja-JP" dirty="0" smtClean="0"/>
                        <a:t>”none”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ユーザー</a:t>
                      </a:r>
                      <a:r>
                        <a:rPr kumimoji="1" lang="en-US" altLang="ja-JP" sz="1400" b="0" dirty="0" smtClean="0"/>
                        <a:t>ID</a:t>
                      </a:r>
                      <a:r>
                        <a:rPr kumimoji="1" lang="ja-JP" altLang="en-US" sz="1400" b="0" dirty="0" smtClean="0"/>
                        <a:t>と名前の対応に、データベース側と端末側で、矛盾がないかを確かめる</a:t>
                      </a:r>
                      <a:r>
                        <a:rPr kumimoji="1" lang="en-US" altLang="ja-JP" sz="1400" b="0" dirty="0" smtClean="0"/>
                        <a:t>PHP</a:t>
                      </a:r>
                      <a:r>
                        <a:rPr kumimoji="1" lang="ja-JP" altLang="en-US" sz="1400" b="0" dirty="0" err="1" smtClean="0"/>
                        <a:t>。</a:t>
                      </a:r>
                      <a:r>
                        <a:rPr kumimoji="1" lang="ja-JP" altLang="en-US" sz="1400" b="0" dirty="0" smtClean="0"/>
                        <a:t>矛盾している場合はデータベース側のユーザー</a:t>
                      </a:r>
                      <a:r>
                        <a:rPr kumimoji="1" lang="en-US" altLang="ja-JP" sz="1400" b="0" dirty="0" smtClean="0"/>
                        <a:t>ID</a:t>
                      </a:r>
                      <a:r>
                        <a:rPr kumimoji="1" lang="ja-JP" altLang="en-US" sz="1400" b="0" dirty="0" smtClean="0"/>
                        <a:t>と名前の対応を、矛盾していない場合は文字列</a:t>
                      </a:r>
                      <a:r>
                        <a:rPr kumimoji="1" lang="en-US" altLang="ja-JP" sz="1400" b="0" dirty="0" smtClean="0"/>
                        <a:t>”none”</a:t>
                      </a:r>
                      <a:r>
                        <a:rPr kumimoji="1" lang="ja-JP" altLang="en-US" sz="1400" b="0" dirty="0" smtClean="0"/>
                        <a:t>を返す。</a:t>
                      </a:r>
                      <a:endParaRPr kumimoji="1" lang="ja-JP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check_duplication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name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文字列</a:t>
                      </a:r>
                      <a:r>
                        <a:rPr kumimoji="1" lang="en-US" altLang="ja-JP" dirty="0" smtClean="0"/>
                        <a:t>”OK”</a:t>
                      </a:r>
                      <a:r>
                        <a:rPr kumimoji="1" lang="ja-JP" altLang="en-US" dirty="0" err="1" smtClean="0"/>
                        <a:t>、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または文字列</a:t>
                      </a:r>
                      <a:r>
                        <a:rPr kumimoji="1" lang="en-US" altLang="ja-JP" dirty="0" smtClean="0"/>
                        <a:t>”duplication”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受信した名前が既にデータベースに登録されていないかを確かめる</a:t>
                      </a:r>
                      <a:r>
                        <a:rPr kumimoji="1" lang="en-US" altLang="ja-JP" sz="1400" b="0" dirty="0" smtClean="0"/>
                        <a:t>PHP</a:t>
                      </a:r>
                      <a:r>
                        <a:rPr kumimoji="1" lang="ja-JP" altLang="en-US" sz="1400" b="0" dirty="0" err="1" smtClean="0"/>
                        <a:t>。</a:t>
                      </a:r>
                      <a:r>
                        <a:rPr kumimoji="1" lang="ja-JP" altLang="en-US" sz="1400" b="0" dirty="0" smtClean="0"/>
                        <a:t>登録されていた場合は文字列</a:t>
                      </a:r>
                      <a:r>
                        <a:rPr kumimoji="1" lang="en-US" altLang="ja-JP" sz="1400" b="0" dirty="0" smtClean="0"/>
                        <a:t>”duplication”</a:t>
                      </a:r>
                      <a:r>
                        <a:rPr kumimoji="1" lang="ja-JP" altLang="en-US" sz="1400" b="0" dirty="0" err="1" smtClean="0"/>
                        <a:t>、</a:t>
                      </a:r>
                      <a:r>
                        <a:rPr kumimoji="1" lang="ja-JP" altLang="en-US" sz="1400" b="0" dirty="0" smtClean="0"/>
                        <a:t>登録されていなかった場合は文字列</a:t>
                      </a:r>
                      <a:r>
                        <a:rPr kumimoji="1" lang="en-US" altLang="ja-JP" sz="1400" b="0" dirty="0" smtClean="0"/>
                        <a:t>”OK”</a:t>
                      </a:r>
                      <a:r>
                        <a:rPr kumimoji="1" lang="ja-JP" altLang="en-US" sz="1400" b="0" dirty="0" smtClean="0"/>
                        <a:t>を返す。</a:t>
                      </a:r>
                      <a:endParaRPr kumimoji="1" lang="ja-JP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change_name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/>
                        <a:t>name_result</a:t>
                      </a:r>
                      <a:r>
                        <a:rPr kumimoji="1" lang="ja-JP" altLang="en-US" sz="1800" dirty="0" err="1" smtClean="0"/>
                        <a:t>、</a:t>
                      </a:r>
                      <a:r>
                        <a:rPr kumimoji="1" lang="en-US" altLang="ja-JP" sz="1800" dirty="0" err="1" smtClean="0"/>
                        <a:t>before_name</a:t>
                      </a:r>
                      <a:r>
                        <a:rPr kumimoji="1" lang="ja-JP" altLang="en-US" sz="1800" dirty="0" err="1" smtClean="0"/>
                        <a:t>、</a:t>
                      </a:r>
                      <a:r>
                        <a:rPr kumimoji="1" lang="en-US" altLang="ja-JP" sz="1800" dirty="0" err="1" smtClean="0"/>
                        <a:t>icon_id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無し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データベースに登録されている名前の変更処理を行う</a:t>
                      </a:r>
                      <a:r>
                        <a:rPr kumimoji="1" lang="en-US" altLang="ja-JP" sz="1400" b="0" dirty="0" smtClean="0"/>
                        <a:t>PHP</a:t>
                      </a:r>
                      <a:r>
                        <a:rPr kumimoji="1" lang="ja-JP" altLang="en-US" sz="1400" b="0" dirty="0" err="1" smtClean="0"/>
                        <a:t>。</a:t>
                      </a:r>
                      <a:r>
                        <a:rPr kumimoji="1" lang="ja-JP" altLang="en-US" sz="1400" b="0" dirty="0" smtClean="0"/>
                        <a:t>変更前の名前</a:t>
                      </a:r>
                      <a:r>
                        <a:rPr kumimoji="1" lang="en-US" altLang="ja-JP" sz="1400" b="0" dirty="0" smtClean="0"/>
                        <a:t>(</a:t>
                      </a:r>
                      <a:r>
                        <a:rPr kumimoji="1" lang="en-US" altLang="ja-JP" sz="1400" b="0" dirty="0" err="1" smtClean="0"/>
                        <a:t>before_name</a:t>
                      </a:r>
                      <a:r>
                        <a:rPr kumimoji="1" lang="en-US" altLang="ja-JP" sz="1400" b="0" dirty="0" smtClean="0"/>
                        <a:t>)</a:t>
                      </a:r>
                      <a:r>
                        <a:rPr kumimoji="1" lang="ja-JP" altLang="en-US" sz="1400" b="0" dirty="0" smtClean="0"/>
                        <a:t>を変更後の名前</a:t>
                      </a:r>
                      <a:r>
                        <a:rPr kumimoji="1" lang="en-US" altLang="ja-JP" sz="1400" b="0" dirty="0" smtClean="0"/>
                        <a:t>(</a:t>
                      </a:r>
                      <a:r>
                        <a:rPr kumimoji="1" lang="en-US" altLang="ja-JP" sz="1400" b="0" dirty="0" err="1" smtClean="0"/>
                        <a:t>name_result</a:t>
                      </a:r>
                      <a:r>
                        <a:rPr kumimoji="1" lang="en-US" altLang="ja-JP" sz="1400" b="0" dirty="0" smtClean="0"/>
                        <a:t>)</a:t>
                      </a:r>
                      <a:r>
                        <a:rPr kumimoji="1" lang="ja-JP" altLang="en-US" sz="1400" b="0" dirty="0" smtClean="0"/>
                        <a:t>に変更する。同時に矛盾を防ぐために</a:t>
                      </a:r>
                      <a:r>
                        <a:rPr kumimoji="1" lang="en-US" altLang="ja-JP" sz="1400" b="0" dirty="0" err="1" smtClean="0"/>
                        <a:t>icon_id</a:t>
                      </a:r>
                      <a:r>
                        <a:rPr kumimoji="1" lang="ja-JP" altLang="en-US" sz="1400" b="0" dirty="0" smtClean="0"/>
                        <a:t>も更新する。</a:t>
                      </a:r>
                      <a:endParaRPr kumimoji="1" lang="en-US" altLang="ja-JP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/>
                        <a:t>chnge_icon_id</a:t>
                      </a:r>
                      <a:endParaRPr kumimoji="1" lang="ja-JP" altLang="en-US" sz="3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ICON_ID</a:t>
                      </a:r>
                      <a:r>
                        <a:rPr kumimoji="1" lang="ja-JP" altLang="en-US" sz="1800" dirty="0" err="1" smtClean="0"/>
                        <a:t>、</a:t>
                      </a:r>
                      <a:r>
                        <a:rPr kumimoji="1" lang="en-US" altLang="ja-JP" sz="1800" dirty="0" smtClean="0"/>
                        <a:t>name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無し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データベースに登録されているアイコン</a:t>
                      </a:r>
                      <a:r>
                        <a:rPr kumimoji="1" lang="en-US" altLang="ja-JP" sz="1400" b="0" dirty="0" smtClean="0"/>
                        <a:t>ID</a:t>
                      </a:r>
                      <a:r>
                        <a:rPr kumimoji="1" lang="ja-JP" altLang="en-US" sz="1400" b="0" dirty="0" smtClean="0"/>
                        <a:t>の変更処理を行う。</a:t>
                      </a:r>
                      <a:endParaRPr kumimoji="1" lang="en-US" altLang="ja-JP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287</Words>
  <Application>Microsoft Office PowerPoint</Application>
  <PresentationFormat>画面に合わせる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</dc:creator>
  <cp:lastModifiedBy>　</cp:lastModifiedBy>
  <cp:revision>9</cp:revision>
  <dcterms:created xsi:type="dcterms:W3CDTF">2014-12-04T04:28:58Z</dcterms:created>
  <dcterms:modified xsi:type="dcterms:W3CDTF">2014-12-04T05:05:08Z</dcterms:modified>
</cp:coreProperties>
</file>