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9" r:id="rId5"/>
    <p:sldId id="260" r:id="rId6"/>
    <p:sldId id="267" r:id="rId7"/>
    <p:sldId id="26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C96"/>
    <a:srgbClr val="FCEEB2"/>
    <a:srgbClr val="FFFFCC"/>
    <a:srgbClr val="FCE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0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5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1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2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7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6863" y="2708920"/>
            <a:ext cx="8595617" cy="936104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07" y="4618581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57" y="1385980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9827" y="249690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600" b="1" dirty="0" smtClean="0">
                <a:latin typeface="Bradley Hand ITC" panose="03070402050302030203" pitchFamily="66" charset="0"/>
              </a:rPr>
              <a:t>MARAUDER’S </a:t>
            </a:r>
            <a:r>
              <a:rPr lang="en-US" altLang="ja-JP" sz="6600" b="1" dirty="0">
                <a:latin typeface="Bradley Hand ITC" panose="03070402050302030203" pitchFamily="66" charset="0"/>
              </a:rPr>
              <a:t>MAP</a:t>
            </a:r>
            <a:endParaRPr kumimoji="1" lang="ja-JP" altLang="en-US" sz="6600" b="1" dirty="0">
              <a:latin typeface="Bradley Hand ITC" panose="03070402050302030203" pitchFamily="66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</p:txBody>
      </p:sp>
      <p:pic>
        <p:nvPicPr>
          <p:cNvPr id="1028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5511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81182">
            <a:off x="2369219" y="1225020"/>
            <a:ext cx="565674" cy="43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96863"/>
            <a:ext cx="200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87794">
            <a:off x="2774977" y="924730"/>
            <a:ext cx="567701" cy="4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20022">
            <a:off x="2061275" y="1539204"/>
            <a:ext cx="577167" cy="43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9" y="1021249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46" y="3979702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81" y="4005064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164100" y="4641217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610536" y="4810225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7020272" y="4916816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59" y="501824"/>
            <a:ext cx="6230464" cy="6021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sp>
        <p:nvSpPr>
          <p:cNvPr id="5" name="正方形/長方形 4"/>
          <p:cNvSpPr/>
          <p:nvPr/>
        </p:nvSpPr>
        <p:spPr>
          <a:xfrm>
            <a:off x="467544" y="3356992"/>
            <a:ext cx="2736304" cy="2736304"/>
          </a:xfrm>
          <a:prstGeom prst="rect">
            <a:avLst/>
          </a:prstGeom>
          <a:solidFill>
            <a:srgbClr val="FCE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67544" y="620688"/>
            <a:ext cx="2736304" cy="273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0835" y="2313454"/>
            <a:ext cx="190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solidFill>
                  <a:schemeClr val="accent2">
                    <a:lumMod val="75000"/>
                  </a:schemeClr>
                </a:solidFill>
              </a:rPr>
              <a:t>実装画面</a:t>
            </a:r>
            <a:endParaRPr kumimoji="1" lang="ja-JP" alt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1497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6916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5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796136" y="638979"/>
            <a:ext cx="2736304" cy="5472608"/>
            <a:chOff x="467544" y="620688"/>
            <a:chExt cx="2736304" cy="5472608"/>
          </a:xfrm>
        </p:grpSpPr>
        <p:sp>
          <p:nvSpPr>
            <p:cNvPr id="2" name="正方形/長方形 1"/>
            <p:cNvSpPr/>
            <p:nvPr/>
          </p:nvSpPr>
          <p:spPr>
            <a:xfrm>
              <a:off x="467544" y="3356992"/>
              <a:ext cx="2736304" cy="2736304"/>
            </a:xfrm>
            <a:prstGeom prst="rect">
              <a:avLst/>
            </a:prstGeom>
            <a:solidFill>
              <a:srgbClr val="D5F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67544" y="620688"/>
              <a:ext cx="2736304" cy="2736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870835" y="2313454"/>
              <a:ext cx="190008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b="1" dirty="0" smtClean="0">
                  <a:solidFill>
                    <a:schemeClr val="bg2">
                      <a:lumMod val="50000"/>
                    </a:schemeClr>
                  </a:solidFill>
                </a:rPr>
                <a:t>設定画面</a:t>
              </a:r>
              <a:endParaRPr kumimoji="1" lang="ja-JP" altLang="en-US" sz="6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388843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2952328" cy="438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84529" y="3883231"/>
            <a:ext cx="7691077" cy="1634347"/>
            <a:chOff x="523189" y="2039429"/>
            <a:chExt cx="7691077" cy="1634347"/>
          </a:xfrm>
        </p:grpSpPr>
        <p:pic>
          <p:nvPicPr>
            <p:cNvPr id="3083" name="Picture 11" descr="F:\app\pin\akak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89" y="2380906"/>
              <a:ext cx="705526" cy="104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F:\app\pin\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273" y="2473556"/>
              <a:ext cx="584245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F:\app\pin\ku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240" y="2380907"/>
              <a:ext cx="642833" cy="95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F:\app\pin\now_noma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9919" y="2039429"/>
              <a:ext cx="1634347" cy="163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F:\app\pin\obak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978" y="2201293"/>
              <a:ext cx="779925" cy="115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F:\app\pin\pe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304" y="2354263"/>
              <a:ext cx="723528" cy="107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F:\app\pin\peng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473555"/>
              <a:ext cx="660400" cy="9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F:\app\pin\tog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360" y="2338203"/>
              <a:ext cx="648072" cy="959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F:\app\pin\yajirushi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751" y="2212559"/>
              <a:ext cx="738557" cy="10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396057" y="1196752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マーカー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962036" y="2679806"/>
            <a:ext cx="1800200" cy="1203425"/>
          </a:xfrm>
          <a:prstGeom prst="wedgeEllipseCallout">
            <a:avLst>
              <a:gd name="adj1" fmla="val -11427"/>
              <a:gd name="adj2" fmla="val 73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1">
                    <a:lumMod val="75000"/>
                  </a:schemeClr>
                </a:solidFill>
              </a:rPr>
              <a:t>Hi!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app\ashiato\a_hi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7" y="4249849"/>
            <a:ext cx="1250780" cy="9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50527" y="1196751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あしあと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100" name="Picture 4" descr="F:\app\ashiato\a_kuts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49849"/>
            <a:ext cx="864096" cy="6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app\ashiato\a_nek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1614" y="4025004"/>
            <a:ext cx="1069082" cy="8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app\ashiato\a_tens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08104" y="4189292"/>
            <a:ext cx="1381646" cy="10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app\ashiato\a_tor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4" y="3999768"/>
            <a:ext cx="1055590" cy="8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3145"/>
            <a:ext cx="2736304" cy="43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jp.fujitsu.com/imgv3/jtcs/facility/facility-verification-server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5" y="2884180"/>
            <a:ext cx="349202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0.gstatic.com/images?q=tbn:ANd9GcSv_tTAfX576kW6fDYLK2Xr8k3fiQx-gZkURQYr6xQhS84u7oQ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6001"/>
            <a:ext cx="3960440" cy="21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97204" y="3690423"/>
            <a:ext cx="2016224" cy="412214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10800000">
            <a:off x="2810985" y="3140968"/>
            <a:ext cx="2016224" cy="48422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2834" y="188640"/>
            <a:ext cx="64139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Let’s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try!!</a:t>
            </a:r>
            <a:endParaRPr kumimoji="1" lang="ja-JP" altLang="en-US" sz="115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172549" y="3140968"/>
            <a:ext cx="504056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596336" y="5373216"/>
            <a:ext cx="19802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19318187">
            <a:off x="4100523" y="2218113"/>
            <a:ext cx="237626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13</Words>
  <Application>Microsoft Office PowerPoint</Application>
  <PresentationFormat>画面に合わせる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MARAUDER’S MAP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</dc:creator>
  <cp:lastModifiedBy>　</cp:lastModifiedBy>
  <cp:revision>23</cp:revision>
  <dcterms:created xsi:type="dcterms:W3CDTF">2014-12-15T05:51:25Z</dcterms:created>
  <dcterms:modified xsi:type="dcterms:W3CDTF">2014-12-18T07:54:08Z</dcterms:modified>
</cp:coreProperties>
</file>