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0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55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1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2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7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2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2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16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37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D604-AB09-49C1-B438-AC46B85427C7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32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07" y="4618581"/>
            <a:ext cx="481396" cy="71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 descr="F:\app\pin\ku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57" y="1385980"/>
            <a:ext cx="598165" cy="8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9827" y="2496905"/>
            <a:ext cx="7772400" cy="14700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班</a:t>
            </a:r>
            <a:endParaRPr kumimoji="1" lang="en-US" altLang="ja-JP" dirty="0" smtClean="0"/>
          </a:p>
        </p:txBody>
      </p:sp>
      <p:pic>
        <p:nvPicPr>
          <p:cNvPr id="1028" name="Picture 4" descr="F:\app\pin\ku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5511"/>
            <a:ext cx="598165" cy="8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81182">
            <a:off x="2369219" y="1225020"/>
            <a:ext cx="565674" cy="43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296863"/>
            <a:ext cx="2000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87794">
            <a:off x="2774977" y="924730"/>
            <a:ext cx="567701" cy="43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20022">
            <a:off x="2061275" y="1539204"/>
            <a:ext cx="577167" cy="43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F:\app\pin\now_nom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9" y="1021249"/>
            <a:ext cx="1475656" cy="14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F:\app\pin\now_nom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46" y="3979702"/>
            <a:ext cx="1475656" cy="14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81" y="4005064"/>
            <a:ext cx="481396" cy="71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7821">
            <a:off x="6164100" y="4641217"/>
            <a:ext cx="432048" cy="32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7821">
            <a:off x="6610536" y="4810225"/>
            <a:ext cx="432048" cy="32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7821">
            <a:off x="7020272" y="4916816"/>
            <a:ext cx="432048" cy="32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7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84529" y="3883231"/>
            <a:ext cx="7691077" cy="1634347"/>
            <a:chOff x="523189" y="2039429"/>
            <a:chExt cx="7691077" cy="1634347"/>
          </a:xfrm>
        </p:grpSpPr>
        <p:pic>
          <p:nvPicPr>
            <p:cNvPr id="3083" name="Picture 11" descr="F:\app\pin\akak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89" y="2380906"/>
              <a:ext cx="705526" cy="104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F:\app\pin\ca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273" y="2473556"/>
              <a:ext cx="584245" cy="864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 descr="F:\app\pin\kum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240" y="2380907"/>
              <a:ext cx="642833" cy="95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F:\app\pin\now_noma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9919" y="2039429"/>
              <a:ext cx="1634347" cy="1634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1" name="Picture 19" descr="F:\app\pin\obak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978" y="2201293"/>
              <a:ext cx="779925" cy="115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F:\app\pin\pe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304" y="2354263"/>
              <a:ext cx="723528" cy="107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3" name="Picture 21" descr="F:\app\pin\pengi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2473555"/>
              <a:ext cx="660400" cy="9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F:\app\pin\tog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360" y="2338203"/>
              <a:ext cx="648072" cy="959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5" name="Picture 23" descr="F:\app\pin\yajirushi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751" y="2212559"/>
              <a:ext cx="738557" cy="1093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テキスト ボックス 2"/>
          <p:cNvSpPr txBox="1"/>
          <p:nvPr/>
        </p:nvSpPr>
        <p:spPr>
          <a:xfrm>
            <a:off x="1396057" y="1196752"/>
            <a:ext cx="5211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マーカー</a:t>
            </a:r>
            <a:endParaRPr kumimoji="1" lang="ja-JP" altLang="en-US" sz="8000" b="1" dirty="0">
              <a:solidFill>
                <a:schemeClr val="tx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形吹き出し 4"/>
          <p:cNvSpPr/>
          <p:nvPr/>
        </p:nvSpPr>
        <p:spPr>
          <a:xfrm>
            <a:off x="3962036" y="2679806"/>
            <a:ext cx="1800200" cy="1203425"/>
          </a:xfrm>
          <a:prstGeom prst="wedgeEllipseCallout">
            <a:avLst>
              <a:gd name="adj1" fmla="val -11427"/>
              <a:gd name="adj2" fmla="val 737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1">
                    <a:lumMod val="75000"/>
                  </a:schemeClr>
                </a:solidFill>
              </a:rPr>
              <a:t>Hi!</a:t>
            </a:r>
            <a:endParaRPr kumimoji="1" lang="ja-JP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app\ashiato\a_hi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7" y="4249849"/>
            <a:ext cx="1250780" cy="9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350527" y="1196751"/>
            <a:ext cx="5211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あしあと</a:t>
            </a:r>
            <a:endParaRPr kumimoji="1" lang="ja-JP" altLang="en-US" sz="8000" b="1" dirty="0">
              <a:solidFill>
                <a:schemeClr val="tx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100" name="Picture 4" descr="F:\app\ashiato\a_kuts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49849"/>
            <a:ext cx="864096" cy="65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app\ashiato\a_nek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1614" y="4025004"/>
            <a:ext cx="1069082" cy="81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:\app\ashiato\a_tens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08104" y="4189292"/>
            <a:ext cx="1381646" cy="105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app\ashiato\a_tor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834" y="3999768"/>
            <a:ext cx="1055590" cy="8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3321"/>
            <a:ext cx="3720827" cy="4504159"/>
          </a:xfrm>
          <a:prstGeom prst="rect">
            <a:avLst/>
          </a:prstGeom>
          <a:noFill/>
          <a:ln w="127000">
            <a:solidFill>
              <a:schemeClr val="bg2">
                <a:lumMod val="7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2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4</Words>
  <Application>Microsoft Office PowerPoint</Application>
  <PresentationFormat>画面に合わせる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</dc:creator>
  <cp:lastModifiedBy>　</cp:lastModifiedBy>
  <cp:revision>10</cp:revision>
  <dcterms:created xsi:type="dcterms:W3CDTF">2014-12-15T05:51:25Z</dcterms:created>
  <dcterms:modified xsi:type="dcterms:W3CDTF">2014-12-15T08:12:02Z</dcterms:modified>
</cp:coreProperties>
</file>