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594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2617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2617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3"/>
            <a:ext cx="6127750" cy="10287000"/>
          </a:xfrm>
          <a:custGeom>
            <a:avLst/>
            <a:gdLst/>
            <a:ahLst/>
            <a:cxnLst/>
            <a:rect l="l" t="t" r="r" b="b"/>
            <a:pathLst>
              <a:path w="6127750" h="10287000">
                <a:moveTo>
                  <a:pt x="3158870" y="10286933"/>
                </a:moveTo>
                <a:lnTo>
                  <a:pt x="0" y="10286933"/>
                </a:lnTo>
                <a:lnTo>
                  <a:pt x="0" y="0"/>
                </a:lnTo>
                <a:lnTo>
                  <a:pt x="3158870" y="0"/>
                </a:lnTo>
                <a:lnTo>
                  <a:pt x="6127370" y="5143467"/>
                </a:lnTo>
                <a:lnTo>
                  <a:pt x="3158870" y="10286933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2617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28981" y="1309053"/>
            <a:ext cx="330200" cy="281940"/>
          </a:xfrm>
          <a:custGeom>
            <a:avLst/>
            <a:gdLst/>
            <a:ahLst/>
            <a:cxnLst/>
            <a:rect l="l" t="t" r="r" b="b"/>
            <a:pathLst>
              <a:path w="330200" h="281940">
                <a:moveTo>
                  <a:pt x="249957" y="281622"/>
                </a:moveTo>
                <a:lnTo>
                  <a:pt x="80168" y="281622"/>
                </a:lnTo>
                <a:lnTo>
                  <a:pt x="0" y="143072"/>
                </a:lnTo>
                <a:lnTo>
                  <a:pt x="82612" y="0"/>
                </a:lnTo>
                <a:lnTo>
                  <a:pt x="247513" y="0"/>
                </a:lnTo>
                <a:lnTo>
                  <a:pt x="330114" y="143072"/>
                </a:lnTo>
                <a:lnTo>
                  <a:pt x="249957" y="281622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93883" y="1028700"/>
            <a:ext cx="495300" cy="561975"/>
          </a:xfrm>
          <a:custGeom>
            <a:avLst/>
            <a:gdLst/>
            <a:ahLst/>
            <a:cxnLst/>
            <a:rect l="l" t="t" r="r" b="b"/>
            <a:pathLst>
              <a:path w="495300" h="561975">
                <a:moveTo>
                  <a:pt x="415160" y="561974"/>
                </a:moveTo>
                <a:lnTo>
                  <a:pt x="245079" y="561974"/>
                </a:lnTo>
                <a:lnTo>
                  <a:pt x="113034" y="333161"/>
                </a:lnTo>
                <a:lnTo>
                  <a:pt x="55586" y="233673"/>
                </a:lnTo>
                <a:lnTo>
                  <a:pt x="0" y="137580"/>
                </a:lnTo>
                <a:lnTo>
                  <a:pt x="79608" y="0"/>
                </a:lnTo>
                <a:lnTo>
                  <a:pt x="250518" y="0"/>
                </a:lnTo>
                <a:lnTo>
                  <a:pt x="301515" y="88142"/>
                </a:lnTo>
                <a:lnTo>
                  <a:pt x="412607" y="280352"/>
                </a:lnTo>
                <a:lnTo>
                  <a:pt x="443123" y="333161"/>
                </a:lnTo>
                <a:lnTo>
                  <a:pt x="495015" y="423425"/>
                </a:lnTo>
                <a:lnTo>
                  <a:pt x="415160" y="561974"/>
                </a:lnTo>
                <a:close/>
              </a:path>
              <a:path w="495300" h="561975">
                <a:moveTo>
                  <a:pt x="301567" y="88166"/>
                </a:move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23997" y="1028700"/>
            <a:ext cx="495300" cy="561975"/>
          </a:xfrm>
          <a:custGeom>
            <a:avLst/>
            <a:gdLst/>
            <a:ahLst/>
            <a:cxnLst/>
            <a:rect l="l" t="t" r="r" b="b"/>
            <a:pathLst>
              <a:path w="495300" h="561975">
                <a:moveTo>
                  <a:pt x="414858" y="561974"/>
                </a:moveTo>
                <a:lnTo>
                  <a:pt x="245070" y="561974"/>
                </a:lnTo>
                <a:lnTo>
                  <a:pt x="164901" y="423425"/>
                </a:lnTo>
                <a:lnTo>
                  <a:pt x="165153" y="423005"/>
                </a:lnTo>
                <a:lnTo>
                  <a:pt x="82660" y="280352"/>
                </a:lnTo>
                <a:lnTo>
                  <a:pt x="0" y="137580"/>
                </a:lnTo>
                <a:lnTo>
                  <a:pt x="79608" y="0"/>
                </a:lnTo>
                <a:lnTo>
                  <a:pt x="250518" y="0"/>
                </a:lnTo>
                <a:lnTo>
                  <a:pt x="297546" y="81281"/>
                </a:lnTo>
                <a:lnTo>
                  <a:pt x="297988" y="81281"/>
                </a:lnTo>
                <a:lnTo>
                  <a:pt x="439128" y="326096"/>
                </a:lnTo>
                <a:lnTo>
                  <a:pt x="438901" y="326228"/>
                </a:lnTo>
                <a:lnTo>
                  <a:pt x="495015" y="423425"/>
                </a:lnTo>
                <a:lnTo>
                  <a:pt x="414858" y="561974"/>
                </a:lnTo>
                <a:close/>
              </a:path>
              <a:path w="495300" h="561975">
                <a:moveTo>
                  <a:pt x="297988" y="81281"/>
                </a:moveTo>
                <a:lnTo>
                  <a:pt x="297546" y="81281"/>
                </a:lnTo>
                <a:lnTo>
                  <a:pt x="297870" y="81078"/>
                </a:lnTo>
                <a:lnTo>
                  <a:pt x="297988" y="81281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733484" y="6603999"/>
            <a:ext cx="4554855" cy="3683000"/>
          </a:xfrm>
          <a:custGeom>
            <a:avLst/>
            <a:gdLst/>
            <a:ahLst/>
            <a:cxnLst/>
            <a:rect l="l" t="t" r="r" b="b"/>
            <a:pathLst>
              <a:path w="4554855" h="3683000">
                <a:moveTo>
                  <a:pt x="4554514" y="3682999"/>
                </a:moveTo>
                <a:lnTo>
                  <a:pt x="1035165" y="3682999"/>
                </a:lnTo>
                <a:lnTo>
                  <a:pt x="0" y="1890712"/>
                </a:lnTo>
                <a:lnTo>
                  <a:pt x="1092012" y="0"/>
                </a:lnTo>
                <a:lnTo>
                  <a:pt x="4554514" y="0"/>
                </a:lnTo>
                <a:lnTo>
                  <a:pt x="4554514" y="3682999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499508" y="2038038"/>
            <a:ext cx="1788795" cy="4669155"/>
          </a:xfrm>
          <a:custGeom>
            <a:avLst/>
            <a:gdLst/>
            <a:ahLst/>
            <a:cxnLst/>
            <a:rect l="l" t="t" r="r" b="b"/>
            <a:pathLst>
              <a:path w="1788794" h="4669155">
                <a:moveTo>
                  <a:pt x="904327" y="0"/>
                </a:moveTo>
                <a:lnTo>
                  <a:pt x="1788491" y="0"/>
                </a:lnTo>
                <a:lnTo>
                  <a:pt x="1788491" y="4669027"/>
                </a:lnTo>
                <a:lnTo>
                  <a:pt x="905645" y="3141120"/>
                </a:lnTo>
                <a:lnTo>
                  <a:pt x="904327" y="3141120"/>
                </a:lnTo>
                <a:lnTo>
                  <a:pt x="570279" y="2560817"/>
                </a:lnTo>
                <a:lnTo>
                  <a:pt x="570543" y="2560685"/>
                </a:lnTo>
                <a:lnTo>
                  <a:pt x="0" y="1568912"/>
                </a:lnTo>
                <a:lnTo>
                  <a:pt x="904327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871653" y="2038038"/>
            <a:ext cx="5416550" cy="6217285"/>
          </a:xfrm>
          <a:custGeom>
            <a:avLst/>
            <a:gdLst/>
            <a:ahLst/>
            <a:cxnLst/>
            <a:rect l="l" t="t" r="r" b="b"/>
            <a:pathLst>
              <a:path w="5416550" h="6217284">
                <a:moveTo>
                  <a:pt x="907754" y="0"/>
                </a:moveTo>
                <a:lnTo>
                  <a:pt x="2719968" y="0"/>
                </a:lnTo>
                <a:lnTo>
                  <a:pt x="3627855" y="1568912"/>
                </a:lnTo>
                <a:lnTo>
                  <a:pt x="3625086" y="1573525"/>
                </a:lnTo>
                <a:lnTo>
                  <a:pt x="4531655" y="3141120"/>
                </a:lnTo>
                <a:lnTo>
                  <a:pt x="4532182" y="3141120"/>
                </a:lnTo>
                <a:lnTo>
                  <a:pt x="5416346" y="4669037"/>
                </a:lnTo>
                <a:lnTo>
                  <a:pt x="5416346" y="4751027"/>
                </a:lnTo>
                <a:lnTo>
                  <a:pt x="4568093" y="6216888"/>
                </a:lnTo>
                <a:lnTo>
                  <a:pt x="2684060" y="6216888"/>
                </a:lnTo>
                <a:lnTo>
                  <a:pt x="2170121" y="5328688"/>
                </a:lnTo>
                <a:lnTo>
                  <a:pt x="2165270" y="5328688"/>
                </a:lnTo>
                <a:lnTo>
                  <a:pt x="614177" y="2638445"/>
                </a:lnTo>
                <a:lnTo>
                  <a:pt x="616682" y="2636996"/>
                </a:lnTo>
                <a:lnTo>
                  <a:pt x="0" y="1568911"/>
                </a:lnTo>
                <a:lnTo>
                  <a:pt x="907754" y="0"/>
                </a:lnTo>
                <a:close/>
              </a:path>
              <a:path w="5416550" h="6217284">
                <a:moveTo>
                  <a:pt x="2165270" y="5328688"/>
                </a:moveTo>
                <a:lnTo>
                  <a:pt x="2170121" y="5328688"/>
                </a:lnTo>
                <a:lnTo>
                  <a:pt x="2166562" y="5330928"/>
                </a:lnTo>
                <a:lnTo>
                  <a:pt x="2165270" y="5328688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784736" y="0"/>
            <a:ext cx="3041650" cy="1064895"/>
          </a:xfrm>
          <a:custGeom>
            <a:avLst/>
            <a:gdLst/>
            <a:ahLst/>
            <a:cxnLst/>
            <a:rect l="l" t="t" r="r" b="b"/>
            <a:pathLst>
              <a:path w="3041650" h="1064895">
                <a:moveTo>
                  <a:pt x="3041372" y="0"/>
                </a:moveTo>
                <a:lnTo>
                  <a:pt x="0" y="0"/>
                </a:lnTo>
                <a:lnTo>
                  <a:pt x="614623" y="1064357"/>
                </a:lnTo>
                <a:lnTo>
                  <a:pt x="2426837" y="1064357"/>
                </a:lnTo>
                <a:lnTo>
                  <a:pt x="3041372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2303687" y="0"/>
            <a:ext cx="5147945" cy="4140200"/>
          </a:xfrm>
          <a:custGeom>
            <a:avLst/>
            <a:gdLst/>
            <a:ahLst/>
            <a:cxnLst/>
            <a:rect l="l" t="t" r="r" b="b"/>
            <a:pathLst>
              <a:path w="5147944" h="4140200">
                <a:moveTo>
                  <a:pt x="5147915" y="0"/>
                </a:moveTo>
                <a:lnTo>
                  <a:pt x="1521749" y="0"/>
                </a:lnTo>
                <a:lnTo>
                  <a:pt x="610882" y="1577311"/>
                </a:lnTo>
                <a:lnTo>
                  <a:pt x="611014" y="1577311"/>
                </a:lnTo>
                <a:lnTo>
                  <a:pt x="0" y="2633270"/>
                </a:lnTo>
                <a:lnTo>
                  <a:pt x="871976" y="4140125"/>
                </a:lnTo>
                <a:lnTo>
                  <a:pt x="2756008" y="4140125"/>
                </a:lnTo>
                <a:lnTo>
                  <a:pt x="3313713" y="3176274"/>
                </a:lnTo>
                <a:lnTo>
                  <a:pt x="3314129" y="3176274"/>
                </a:lnTo>
                <a:lnTo>
                  <a:pt x="4534423" y="1064357"/>
                </a:lnTo>
                <a:lnTo>
                  <a:pt x="4535741" y="1064357"/>
                </a:lnTo>
                <a:lnTo>
                  <a:pt x="4869789" y="484055"/>
                </a:lnTo>
                <a:lnTo>
                  <a:pt x="4869525" y="483923"/>
                </a:lnTo>
                <a:lnTo>
                  <a:pt x="5147915" y="0"/>
                </a:lnTo>
                <a:close/>
              </a:path>
              <a:path w="5147944" h="4140200">
                <a:moveTo>
                  <a:pt x="3314129" y="3176274"/>
                </a:moveTo>
                <a:lnTo>
                  <a:pt x="3313713" y="3176274"/>
                </a:lnTo>
                <a:lnTo>
                  <a:pt x="3313977" y="3176537"/>
                </a:lnTo>
                <a:lnTo>
                  <a:pt x="3314129" y="3176274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5931542" y="0"/>
            <a:ext cx="2356485" cy="4140200"/>
          </a:xfrm>
          <a:custGeom>
            <a:avLst/>
            <a:gdLst/>
            <a:ahLst/>
            <a:cxnLst/>
            <a:rect l="l" t="t" r="r" b="b"/>
            <a:pathLst>
              <a:path w="2356484" h="4140200">
                <a:moveTo>
                  <a:pt x="2356457" y="0"/>
                </a:moveTo>
                <a:lnTo>
                  <a:pt x="1523951" y="0"/>
                </a:lnTo>
                <a:lnTo>
                  <a:pt x="908414" y="1064357"/>
                </a:lnTo>
                <a:lnTo>
                  <a:pt x="907886" y="1064357"/>
                </a:lnTo>
                <a:lnTo>
                  <a:pt x="0" y="2633270"/>
                </a:lnTo>
                <a:lnTo>
                  <a:pt x="871975" y="4140125"/>
                </a:lnTo>
                <a:lnTo>
                  <a:pt x="2356457" y="4140125"/>
                </a:lnTo>
                <a:lnTo>
                  <a:pt x="2356457" y="0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2617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733484" y="6604004"/>
            <a:ext cx="4554855" cy="3683000"/>
          </a:xfrm>
          <a:custGeom>
            <a:avLst/>
            <a:gdLst/>
            <a:ahLst/>
            <a:cxnLst/>
            <a:rect l="l" t="t" r="r" b="b"/>
            <a:pathLst>
              <a:path w="4554855" h="3683000">
                <a:moveTo>
                  <a:pt x="4554514" y="3682995"/>
                </a:moveTo>
                <a:lnTo>
                  <a:pt x="1035163" y="3682995"/>
                </a:lnTo>
                <a:lnTo>
                  <a:pt x="0" y="1890712"/>
                </a:lnTo>
                <a:lnTo>
                  <a:pt x="1092012" y="0"/>
                </a:lnTo>
                <a:lnTo>
                  <a:pt x="4554514" y="0"/>
                </a:lnTo>
                <a:lnTo>
                  <a:pt x="4554514" y="3682995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499508" y="2038038"/>
            <a:ext cx="1788795" cy="4669155"/>
          </a:xfrm>
          <a:custGeom>
            <a:avLst/>
            <a:gdLst/>
            <a:ahLst/>
            <a:cxnLst/>
            <a:rect l="l" t="t" r="r" b="b"/>
            <a:pathLst>
              <a:path w="1788794" h="4669155">
                <a:moveTo>
                  <a:pt x="904327" y="0"/>
                </a:moveTo>
                <a:lnTo>
                  <a:pt x="1788491" y="0"/>
                </a:lnTo>
                <a:lnTo>
                  <a:pt x="1788491" y="4669027"/>
                </a:lnTo>
                <a:lnTo>
                  <a:pt x="905645" y="3141120"/>
                </a:lnTo>
                <a:lnTo>
                  <a:pt x="904327" y="3141120"/>
                </a:lnTo>
                <a:lnTo>
                  <a:pt x="570279" y="2560817"/>
                </a:lnTo>
                <a:lnTo>
                  <a:pt x="570543" y="2560685"/>
                </a:lnTo>
                <a:lnTo>
                  <a:pt x="0" y="1568912"/>
                </a:lnTo>
                <a:lnTo>
                  <a:pt x="904327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871653" y="2038038"/>
            <a:ext cx="5416550" cy="6217285"/>
          </a:xfrm>
          <a:custGeom>
            <a:avLst/>
            <a:gdLst/>
            <a:ahLst/>
            <a:cxnLst/>
            <a:rect l="l" t="t" r="r" b="b"/>
            <a:pathLst>
              <a:path w="5416550" h="6217284">
                <a:moveTo>
                  <a:pt x="907754" y="0"/>
                </a:moveTo>
                <a:lnTo>
                  <a:pt x="2719968" y="0"/>
                </a:lnTo>
                <a:lnTo>
                  <a:pt x="3627855" y="1568912"/>
                </a:lnTo>
                <a:lnTo>
                  <a:pt x="3625086" y="1573525"/>
                </a:lnTo>
                <a:lnTo>
                  <a:pt x="4531655" y="3141120"/>
                </a:lnTo>
                <a:lnTo>
                  <a:pt x="4532182" y="3141120"/>
                </a:lnTo>
                <a:lnTo>
                  <a:pt x="5416346" y="4669037"/>
                </a:lnTo>
                <a:lnTo>
                  <a:pt x="5416346" y="4751027"/>
                </a:lnTo>
                <a:lnTo>
                  <a:pt x="4568093" y="6216888"/>
                </a:lnTo>
                <a:lnTo>
                  <a:pt x="2684060" y="6216888"/>
                </a:lnTo>
                <a:lnTo>
                  <a:pt x="2170121" y="5328688"/>
                </a:lnTo>
                <a:lnTo>
                  <a:pt x="2165270" y="5328688"/>
                </a:lnTo>
                <a:lnTo>
                  <a:pt x="614177" y="2638445"/>
                </a:lnTo>
                <a:lnTo>
                  <a:pt x="616682" y="2636996"/>
                </a:lnTo>
                <a:lnTo>
                  <a:pt x="0" y="1568911"/>
                </a:lnTo>
                <a:lnTo>
                  <a:pt x="907754" y="0"/>
                </a:lnTo>
                <a:close/>
              </a:path>
              <a:path w="5416550" h="6217284">
                <a:moveTo>
                  <a:pt x="2165270" y="5328688"/>
                </a:moveTo>
                <a:lnTo>
                  <a:pt x="2170121" y="5328688"/>
                </a:lnTo>
                <a:lnTo>
                  <a:pt x="2166562" y="5330928"/>
                </a:lnTo>
                <a:lnTo>
                  <a:pt x="2165270" y="5328688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784737" y="3"/>
            <a:ext cx="3041650" cy="1064895"/>
          </a:xfrm>
          <a:custGeom>
            <a:avLst/>
            <a:gdLst/>
            <a:ahLst/>
            <a:cxnLst/>
            <a:rect l="l" t="t" r="r" b="b"/>
            <a:pathLst>
              <a:path w="3041650" h="1064895">
                <a:moveTo>
                  <a:pt x="3041370" y="0"/>
                </a:moveTo>
                <a:lnTo>
                  <a:pt x="0" y="0"/>
                </a:lnTo>
                <a:lnTo>
                  <a:pt x="614622" y="1064356"/>
                </a:lnTo>
                <a:lnTo>
                  <a:pt x="2426836" y="1064356"/>
                </a:lnTo>
                <a:lnTo>
                  <a:pt x="3041370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303687" y="3"/>
            <a:ext cx="5147945" cy="4140200"/>
          </a:xfrm>
          <a:custGeom>
            <a:avLst/>
            <a:gdLst/>
            <a:ahLst/>
            <a:cxnLst/>
            <a:rect l="l" t="t" r="r" b="b"/>
            <a:pathLst>
              <a:path w="5147944" h="4140200">
                <a:moveTo>
                  <a:pt x="5147914" y="0"/>
                </a:moveTo>
                <a:lnTo>
                  <a:pt x="1521749" y="0"/>
                </a:lnTo>
                <a:lnTo>
                  <a:pt x="610882" y="1577310"/>
                </a:lnTo>
                <a:lnTo>
                  <a:pt x="611014" y="1577310"/>
                </a:lnTo>
                <a:lnTo>
                  <a:pt x="0" y="2633268"/>
                </a:lnTo>
                <a:lnTo>
                  <a:pt x="871976" y="4140124"/>
                </a:lnTo>
                <a:lnTo>
                  <a:pt x="2756007" y="4140124"/>
                </a:lnTo>
                <a:lnTo>
                  <a:pt x="3313713" y="3176272"/>
                </a:lnTo>
                <a:lnTo>
                  <a:pt x="3314129" y="3176272"/>
                </a:lnTo>
                <a:lnTo>
                  <a:pt x="4534423" y="1064356"/>
                </a:lnTo>
                <a:lnTo>
                  <a:pt x="4535741" y="1064356"/>
                </a:lnTo>
                <a:lnTo>
                  <a:pt x="4869789" y="484053"/>
                </a:lnTo>
                <a:lnTo>
                  <a:pt x="4869525" y="483921"/>
                </a:lnTo>
                <a:lnTo>
                  <a:pt x="5147914" y="0"/>
                </a:lnTo>
                <a:close/>
              </a:path>
              <a:path w="5147944" h="4140200">
                <a:moveTo>
                  <a:pt x="3314129" y="3176272"/>
                </a:moveTo>
                <a:lnTo>
                  <a:pt x="3313713" y="3176272"/>
                </a:lnTo>
                <a:lnTo>
                  <a:pt x="3313977" y="3176536"/>
                </a:lnTo>
                <a:lnTo>
                  <a:pt x="3314129" y="3176272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931543" y="3"/>
            <a:ext cx="2356485" cy="4140200"/>
          </a:xfrm>
          <a:custGeom>
            <a:avLst/>
            <a:gdLst/>
            <a:ahLst/>
            <a:cxnLst/>
            <a:rect l="l" t="t" r="r" b="b"/>
            <a:pathLst>
              <a:path w="2356484" h="4140200">
                <a:moveTo>
                  <a:pt x="2356457" y="0"/>
                </a:moveTo>
                <a:lnTo>
                  <a:pt x="1523950" y="0"/>
                </a:lnTo>
                <a:lnTo>
                  <a:pt x="908414" y="1064356"/>
                </a:lnTo>
                <a:lnTo>
                  <a:pt x="907886" y="1064356"/>
                </a:lnTo>
                <a:lnTo>
                  <a:pt x="0" y="2633268"/>
                </a:lnTo>
                <a:lnTo>
                  <a:pt x="871976" y="4140124"/>
                </a:lnTo>
                <a:lnTo>
                  <a:pt x="2356457" y="4140124"/>
                </a:lnTo>
                <a:lnTo>
                  <a:pt x="2356457" y="0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7146" y="1985926"/>
            <a:ext cx="10363200" cy="1099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2617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17146" y="3004890"/>
            <a:ext cx="10828655" cy="4665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2617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degrees.unr.edu/blog/cybersecurity-or-cyber-security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degrees.unr.edu/blog/cybersecurity-or-cyber-security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9854" y="231216"/>
            <a:ext cx="3381374" cy="33813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05855" y="0"/>
            <a:ext cx="2582144" cy="26098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7383" y="7808717"/>
            <a:ext cx="3994785" cy="1153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" algn="ctr">
              <a:lnSpc>
                <a:spcPts val="4435"/>
              </a:lnSpc>
              <a:spcBef>
                <a:spcPts val="105"/>
              </a:spcBef>
            </a:pPr>
            <a:r>
              <a:rPr sz="3700" b="1" spc="65" dirty="0">
                <a:latin typeface="Trebuchet MS"/>
                <a:cs typeface="Trebuchet MS"/>
              </a:rPr>
              <a:t>SUBMITTED</a:t>
            </a:r>
            <a:r>
              <a:rPr sz="3700" b="1" spc="-35" dirty="0">
                <a:latin typeface="Trebuchet MS"/>
                <a:cs typeface="Trebuchet MS"/>
              </a:rPr>
              <a:t> </a:t>
            </a:r>
            <a:r>
              <a:rPr sz="3700" b="1" spc="-195" dirty="0">
                <a:latin typeface="Trebuchet MS"/>
                <a:cs typeface="Trebuchet MS"/>
              </a:rPr>
              <a:t>TO:</a:t>
            </a:r>
            <a:endParaRPr sz="3700">
              <a:latin typeface="Trebuchet MS"/>
              <a:cs typeface="Trebuchet MS"/>
            </a:endParaRPr>
          </a:p>
          <a:p>
            <a:pPr algn="ctr">
              <a:lnSpc>
                <a:spcPts val="4435"/>
              </a:lnSpc>
            </a:pPr>
            <a:r>
              <a:rPr sz="3700" spc="40" dirty="0">
                <a:latin typeface="Trebuchet MS"/>
                <a:cs typeface="Trebuchet MS"/>
              </a:rPr>
              <a:t>Prof.</a:t>
            </a:r>
            <a:r>
              <a:rPr sz="3700" dirty="0">
                <a:latin typeface="Trebuchet MS"/>
                <a:cs typeface="Trebuchet MS"/>
              </a:rPr>
              <a:t> </a:t>
            </a:r>
            <a:r>
              <a:rPr sz="3700" spc="165" dirty="0">
                <a:latin typeface="Trebuchet MS"/>
                <a:cs typeface="Trebuchet MS"/>
              </a:rPr>
              <a:t>Nidhi</a:t>
            </a:r>
            <a:r>
              <a:rPr sz="3700" spc="5" dirty="0">
                <a:latin typeface="Trebuchet MS"/>
                <a:cs typeface="Trebuchet MS"/>
              </a:rPr>
              <a:t> </a:t>
            </a:r>
            <a:r>
              <a:rPr sz="3700" spc="165" dirty="0">
                <a:latin typeface="Trebuchet MS"/>
                <a:cs typeface="Trebuchet MS"/>
              </a:rPr>
              <a:t>Nigam</a:t>
            </a:r>
            <a:endParaRPr sz="3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7299" y="7805239"/>
            <a:ext cx="3408679" cy="1151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435"/>
              </a:lnSpc>
              <a:spcBef>
                <a:spcPts val="100"/>
              </a:spcBef>
            </a:pPr>
            <a:r>
              <a:rPr sz="3700" b="1" spc="60" dirty="0">
                <a:latin typeface="Trebuchet MS"/>
                <a:cs typeface="Trebuchet MS"/>
              </a:rPr>
              <a:t>SUBMITTED</a:t>
            </a:r>
            <a:r>
              <a:rPr sz="3700" b="1" spc="-50" dirty="0">
                <a:latin typeface="Trebuchet MS"/>
                <a:cs typeface="Trebuchet MS"/>
              </a:rPr>
              <a:t> </a:t>
            </a:r>
            <a:r>
              <a:rPr sz="3700" b="1" spc="-100" dirty="0">
                <a:latin typeface="Trebuchet MS"/>
                <a:cs typeface="Trebuchet MS"/>
              </a:rPr>
              <a:t>BY:</a:t>
            </a:r>
            <a:endParaRPr sz="3700">
              <a:latin typeface="Trebuchet MS"/>
              <a:cs typeface="Trebuchet MS"/>
            </a:endParaRPr>
          </a:p>
          <a:p>
            <a:pPr algn="ctr">
              <a:lnSpc>
                <a:spcPts val="4435"/>
              </a:lnSpc>
            </a:pPr>
            <a:r>
              <a:rPr sz="3700" b="1" spc="100" dirty="0">
                <a:latin typeface="Trebuchet MS"/>
                <a:cs typeface="Trebuchet MS"/>
              </a:rPr>
              <a:t>Kanak</a:t>
            </a:r>
            <a:r>
              <a:rPr sz="3700" b="1" spc="-40" dirty="0">
                <a:latin typeface="Trebuchet MS"/>
                <a:cs typeface="Trebuchet MS"/>
              </a:rPr>
              <a:t> </a:t>
            </a:r>
            <a:r>
              <a:rPr sz="3700" b="1" spc="-50" dirty="0">
                <a:latin typeface="Trebuchet MS"/>
                <a:cs typeface="Trebuchet MS"/>
              </a:rPr>
              <a:t>Joshi</a:t>
            </a:r>
            <a:endParaRPr sz="37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6715" y="3961080"/>
            <a:ext cx="8230870" cy="21310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b="1" spc="-110" dirty="0">
                <a:latin typeface="Trebuchet MS"/>
                <a:cs typeface="Trebuchet MS"/>
              </a:rPr>
              <a:t>SUBJECT:</a:t>
            </a:r>
            <a:r>
              <a:rPr sz="3600" b="1" spc="-20" dirty="0">
                <a:latin typeface="Trebuchet MS"/>
                <a:cs typeface="Trebuchet MS"/>
              </a:rPr>
              <a:t> </a:t>
            </a:r>
            <a:r>
              <a:rPr sz="3600" b="1" spc="-25" dirty="0">
                <a:latin typeface="Trebuchet MS"/>
                <a:cs typeface="Trebuchet MS"/>
              </a:rPr>
              <a:t>EVALUATION</a:t>
            </a:r>
            <a:r>
              <a:rPr sz="3600" b="1" spc="-15" dirty="0">
                <a:latin typeface="Trebuchet MS"/>
                <a:cs typeface="Trebuchet MS"/>
              </a:rPr>
              <a:t> </a:t>
            </a:r>
            <a:r>
              <a:rPr sz="3600" b="1" spc="-145" dirty="0">
                <a:latin typeface="Trebuchet MS"/>
                <a:cs typeface="Trebuchet MS"/>
              </a:rPr>
              <a:t>OF</a:t>
            </a:r>
            <a:r>
              <a:rPr sz="3600" b="1" spc="-20" dirty="0">
                <a:latin typeface="Trebuchet MS"/>
                <a:cs typeface="Trebuchet MS"/>
              </a:rPr>
              <a:t> </a:t>
            </a:r>
            <a:r>
              <a:rPr sz="3600" b="1" spc="80" dirty="0">
                <a:latin typeface="Trebuchet MS"/>
                <a:cs typeface="Trebuchet MS"/>
              </a:rPr>
              <a:t>INTERNSHIP </a:t>
            </a:r>
            <a:r>
              <a:rPr sz="3600" b="1" spc="-1070" dirty="0">
                <a:latin typeface="Trebuchet MS"/>
                <a:cs typeface="Trebuchet MS"/>
              </a:rPr>
              <a:t> </a:t>
            </a:r>
            <a:r>
              <a:rPr sz="3600" b="1" spc="15" dirty="0">
                <a:latin typeface="Trebuchet MS"/>
                <a:cs typeface="Trebuchet MS"/>
              </a:rPr>
              <a:t>TOPIC</a:t>
            </a:r>
            <a:r>
              <a:rPr sz="3600" b="1" spc="-30" dirty="0">
                <a:latin typeface="Trebuchet MS"/>
                <a:cs typeface="Trebuchet MS"/>
              </a:rPr>
              <a:t> </a:t>
            </a:r>
            <a:r>
              <a:rPr sz="3600" b="1" spc="-105" dirty="0">
                <a:latin typeface="Trebuchet MS"/>
                <a:cs typeface="Trebuchet MS"/>
              </a:rPr>
              <a:t>:-</a:t>
            </a:r>
            <a:r>
              <a:rPr sz="3600" b="1" spc="-30" dirty="0">
                <a:latin typeface="Trebuchet MS"/>
                <a:cs typeface="Trebuchet MS"/>
              </a:rPr>
              <a:t> </a:t>
            </a:r>
            <a:r>
              <a:rPr sz="3600" b="1" spc="85" dirty="0">
                <a:latin typeface="Trebuchet MS"/>
                <a:cs typeface="Trebuchet MS"/>
              </a:rPr>
              <a:t>WINDOWS</a:t>
            </a:r>
            <a:r>
              <a:rPr sz="3600" b="1" spc="-25" dirty="0">
                <a:latin typeface="Trebuchet MS"/>
                <a:cs typeface="Trebuchet MS"/>
              </a:rPr>
              <a:t> </a:t>
            </a:r>
            <a:r>
              <a:rPr sz="3600" b="1" spc="114" dirty="0">
                <a:latin typeface="Trebuchet MS"/>
                <a:cs typeface="Trebuchet MS"/>
              </a:rPr>
              <a:t>PASSWORD</a:t>
            </a:r>
            <a:r>
              <a:rPr sz="3600" b="1" spc="-30" dirty="0">
                <a:latin typeface="Trebuchet MS"/>
                <a:cs typeface="Trebuchet MS"/>
              </a:rPr>
              <a:t> </a:t>
            </a:r>
            <a:r>
              <a:rPr sz="3600" b="1" spc="15" dirty="0">
                <a:latin typeface="Trebuchet MS"/>
                <a:cs typeface="Trebuchet MS"/>
              </a:rPr>
              <a:t>RESET</a:t>
            </a:r>
            <a:endParaRPr sz="3600">
              <a:latin typeface="Trebuchet MS"/>
              <a:cs typeface="Trebuchet MS"/>
            </a:endParaRPr>
          </a:p>
          <a:p>
            <a:pPr marR="473709" algn="ctr">
              <a:lnSpc>
                <a:spcPct val="100000"/>
              </a:lnSpc>
              <a:spcBef>
                <a:spcPts val="3615"/>
              </a:spcBef>
            </a:pPr>
            <a:r>
              <a:rPr sz="3900" b="1" spc="320" dirty="0">
                <a:latin typeface="Trebuchet MS"/>
                <a:cs typeface="Trebuchet MS"/>
              </a:rPr>
              <a:t>S</a:t>
            </a:r>
            <a:r>
              <a:rPr sz="3900" b="1" spc="-45" dirty="0">
                <a:latin typeface="Trebuchet MS"/>
                <a:cs typeface="Trebuchet MS"/>
              </a:rPr>
              <a:t>E</a:t>
            </a:r>
            <a:r>
              <a:rPr sz="3900" b="1" spc="320" dirty="0">
                <a:latin typeface="Trebuchet MS"/>
                <a:cs typeface="Trebuchet MS"/>
              </a:rPr>
              <a:t>SS</a:t>
            </a:r>
            <a:r>
              <a:rPr sz="3900" b="1" spc="175" dirty="0">
                <a:latin typeface="Trebuchet MS"/>
                <a:cs typeface="Trebuchet MS"/>
              </a:rPr>
              <a:t>I</a:t>
            </a:r>
            <a:r>
              <a:rPr sz="3900" b="1" spc="65" dirty="0">
                <a:latin typeface="Trebuchet MS"/>
                <a:cs typeface="Trebuchet MS"/>
              </a:rPr>
              <a:t>O</a:t>
            </a:r>
            <a:r>
              <a:rPr sz="3900" b="1" dirty="0">
                <a:latin typeface="Trebuchet MS"/>
                <a:cs typeface="Trebuchet MS"/>
              </a:rPr>
              <a:t>N</a:t>
            </a:r>
            <a:r>
              <a:rPr sz="3900" b="1" spc="10" dirty="0">
                <a:latin typeface="Trebuchet MS"/>
                <a:cs typeface="Trebuchet MS"/>
              </a:rPr>
              <a:t> </a:t>
            </a:r>
            <a:r>
              <a:rPr sz="3900" b="1" spc="-500" dirty="0">
                <a:latin typeface="Trebuchet MS"/>
                <a:cs typeface="Trebuchet MS"/>
              </a:rPr>
              <a:t>:</a:t>
            </a:r>
            <a:r>
              <a:rPr sz="3900" b="1" spc="10" dirty="0">
                <a:latin typeface="Trebuchet MS"/>
                <a:cs typeface="Trebuchet MS"/>
              </a:rPr>
              <a:t> </a:t>
            </a:r>
            <a:r>
              <a:rPr sz="3900" b="1" spc="-175" dirty="0">
                <a:latin typeface="Trebuchet MS"/>
                <a:cs typeface="Trebuchet MS"/>
              </a:rPr>
              <a:t>2</a:t>
            </a:r>
            <a:r>
              <a:rPr sz="3900" b="1" spc="85" dirty="0">
                <a:latin typeface="Trebuchet MS"/>
                <a:cs typeface="Trebuchet MS"/>
              </a:rPr>
              <a:t>0</a:t>
            </a:r>
            <a:r>
              <a:rPr sz="3900" b="1" spc="-175" dirty="0">
                <a:latin typeface="Trebuchet MS"/>
                <a:cs typeface="Trebuchet MS"/>
              </a:rPr>
              <a:t>22</a:t>
            </a:r>
            <a:r>
              <a:rPr sz="3900" b="1" spc="265" dirty="0">
                <a:latin typeface="Trebuchet MS"/>
                <a:cs typeface="Trebuchet MS"/>
              </a:rPr>
              <a:t>-</a:t>
            </a:r>
            <a:r>
              <a:rPr sz="3900" b="1" spc="-175" dirty="0">
                <a:latin typeface="Trebuchet MS"/>
                <a:cs typeface="Trebuchet MS"/>
              </a:rPr>
              <a:t>2</a:t>
            </a:r>
            <a:r>
              <a:rPr sz="3900" b="1" spc="-280" dirty="0">
                <a:latin typeface="Trebuchet MS"/>
                <a:cs typeface="Trebuchet MS"/>
              </a:rPr>
              <a:t>3</a:t>
            </a:r>
            <a:endParaRPr sz="3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0182" y="1990306"/>
            <a:ext cx="10727690" cy="3802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850"/>
              </a:lnSpc>
              <a:spcBef>
                <a:spcPts val="95"/>
              </a:spcBef>
            </a:pPr>
            <a:r>
              <a:rPr sz="3350" spc="204" dirty="0">
                <a:latin typeface="Trebuchet MS"/>
                <a:cs typeface="Trebuchet MS"/>
              </a:rPr>
              <a:t>S</a:t>
            </a:r>
            <a:r>
              <a:rPr sz="3350" spc="-130" dirty="0">
                <a:latin typeface="Trebuchet MS"/>
                <a:cs typeface="Trebuchet MS"/>
              </a:rPr>
              <a:t>t</a:t>
            </a:r>
            <a:r>
              <a:rPr sz="3350" spc="-10" dirty="0">
                <a:latin typeface="Trebuchet MS"/>
                <a:cs typeface="Trebuchet MS"/>
              </a:rPr>
              <a:t>e</a:t>
            </a:r>
            <a:r>
              <a:rPr sz="3350" spc="120" dirty="0">
                <a:latin typeface="Trebuchet MS"/>
                <a:cs typeface="Trebuchet MS"/>
              </a:rPr>
              <a:t>p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-90" dirty="0">
                <a:latin typeface="Trebuchet MS"/>
                <a:cs typeface="Trebuchet MS"/>
              </a:rPr>
              <a:t>5</a:t>
            </a:r>
            <a:r>
              <a:rPr sz="3350" spc="-430" dirty="0">
                <a:latin typeface="Trebuchet MS"/>
                <a:cs typeface="Trebuchet MS"/>
              </a:rPr>
              <a:t>: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65" dirty="0">
                <a:latin typeface="Trebuchet MS"/>
                <a:cs typeface="Trebuchet MS"/>
              </a:rPr>
              <a:t>R</a:t>
            </a:r>
            <a:r>
              <a:rPr sz="3350" spc="-10" dirty="0">
                <a:latin typeface="Trebuchet MS"/>
                <a:cs typeface="Trebuchet MS"/>
              </a:rPr>
              <a:t>e</a:t>
            </a:r>
            <a:r>
              <a:rPr sz="3350" spc="200" dirty="0">
                <a:latin typeface="Trebuchet MS"/>
                <a:cs typeface="Trebuchet MS"/>
              </a:rPr>
              <a:t>s</a:t>
            </a:r>
            <a:r>
              <a:rPr sz="3350" spc="-130" dirty="0">
                <a:latin typeface="Trebuchet MS"/>
                <a:cs typeface="Trebuchet MS"/>
              </a:rPr>
              <a:t>t</a:t>
            </a:r>
            <a:r>
              <a:rPr sz="3350" spc="150" dirty="0">
                <a:latin typeface="Trebuchet MS"/>
                <a:cs typeface="Trebuchet MS"/>
              </a:rPr>
              <a:t>o</a:t>
            </a:r>
            <a:r>
              <a:rPr sz="3350" spc="-20" dirty="0">
                <a:latin typeface="Trebuchet MS"/>
                <a:cs typeface="Trebuchet MS"/>
              </a:rPr>
              <a:t>r</a:t>
            </a:r>
            <a:r>
              <a:rPr sz="3350" spc="-5" dirty="0">
                <a:latin typeface="Trebuchet MS"/>
                <a:cs typeface="Trebuchet MS"/>
              </a:rPr>
              <a:t>e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35" dirty="0">
                <a:latin typeface="Trebuchet MS"/>
                <a:cs typeface="Trebuchet MS"/>
              </a:rPr>
              <a:t>U</a:t>
            </a:r>
            <a:r>
              <a:rPr sz="3350" spc="-130" dirty="0">
                <a:latin typeface="Trebuchet MS"/>
                <a:cs typeface="Trebuchet MS"/>
              </a:rPr>
              <a:t>t</a:t>
            </a:r>
            <a:r>
              <a:rPr sz="3350" spc="-20" dirty="0">
                <a:latin typeface="Trebuchet MS"/>
                <a:cs typeface="Trebuchet MS"/>
              </a:rPr>
              <a:t>i</a:t>
            </a:r>
            <a:r>
              <a:rPr sz="3350" spc="-15" dirty="0">
                <a:latin typeface="Trebuchet MS"/>
                <a:cs typeface="Trebuchet MS"/>
              </a:rPr>
              <a:t>l</a:t>
            </a:r>
            <a:r>
              <a:rPr sz="3350" spc="-20" dirty="0">
                <a:latin typeface="Trebuchet MS"/>
                <a:cs typeface="Trebuchet MS"/>
              </a:rPr>
              <a:t>i</a:t>
            </a:r>
            <a:r>
              <a:rPr sz="3350" spc="-130" dirty="0">
                <a:latin typeface="Trebuchet MS"/>
                <a:cs typeface="Trebuchet MS"/>
              </a:rPr>
              <a:t>t</a:t>
            </a:r>
            <a:r>
              <a:rPr sz="3350" spc="-10" dirty="0">
                <a:latin typeface="Trebuchet MS"/>
                <a:cs typeface="Trebuchet MS"/>
              </a:rPr>
              <a:t>y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220" dirty="0">
                <a:latin typeface="Trebuchet MS"/>
                <a:cs typeface="Trebuchet MS"/>
              </a:rPr>
              <a:t>M</a:t>
            </a:r>
            <a:r>
              <a:rPr sz="3350" spc="50" dirty="0">
                <a:latin typeface="Trebuchet MS"/>
                <a:cs typeface="Trebuchet MS"/>
              </a:rPr>
              <a:t>a</a:t>
            </a:r>
            <a:r>
              <a:rPr sz="3350" spc="120" dirty="0">
                <a:latin typeface="Trebuchet MS"/>
                <a:cs typeface="Trebuchet MS"/>
              </a:rPr>
              <a:t>n</a:t>
            </a:r>
            <a:r>
              <a:rPr sz="3350" spc="50" dirty="0">
                <a:latin typeface="Trebuchet MS"/>
                <a:cs typeface="Trebuchet MS"/>
              </a:rPr>
              <a:t>ag</a:t>
            </a:r>
            <a:r>
              <a:rPr sz="3350" spc="-10" dirty="0">
                <a:latin typeface="Trebuchet MS"/>
                <a:cs typeface="Trebuchet MS"/>
              </a:rPr>
              <a:t>e</a:t>
            </a:r>
            <a:r>
              <a:rPr sz="3350" spc="-15" dirty="0">
                <a:latin typeface="Trebuchet MS"/>
                <a:cs typeface="Trebuchet MS"/>
              </a:rPr>
              <a:t>r</a:t>
            </a:r>
            <a:endParaRPr sz="3350">
              <a:latin typeface="Trebuchet MS"/>
              <a:cs typeface="Trebuchet MS"/>
            </a:endParaRPr>
          </a:p>
          <a:p>
            <a:pPr marL="12700" marR="5080">
              <a:lnSpc>
                <a:spcPts val="3679"/>
              </a:lnSpc>
              <a:spcBef>
                <a:spcPts val="229"/>
              </a:spcBef>
            </a:pPr>
            <a:r>
              <a:rPr sz="3350" spc="-30" dirty="0">
                <a:latin typeface="Trebuchet MS"/>
                <a:cs typeface="Trebuchet MS"/>
              </a:rPr>
              <a:t>·Insert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-5" dirty="0">
                <a:latin typeface="Trebuchet MS"/>
                <a:cs typeface="Trebuchet MS"/>
              </a:rPr>
              <a:t>the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5" dirty="0">
                <a:latin typeface="Trebuchet MS"/>
                <a:cs typeface="Trebuchet MS"/>
              </a:rPr>
              <a:t>reset</a:t>
            </a:r>
            <a:r>
              <a:rPr sz="3350" spc="-120" dirty="0">
                <a:latin typeface="Trebuchet MS"/>
                <a:cs typeface="Trebuchet MS"/>
              </a:rPr>
              <a:t> </a:t>
            </a:r>
            <a:r>
              <a:rPr sz="3350" spc="80" dirty="0">
                <a:latin typeface="Trebuchet MS"/>
                <a:cs typeface="Trebuchet MS"/>
              </a:rPr>
              <a:t>disk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30" dirty="0">
                <a:latin typeface="Trebuchet MS"/>
                <a:cs typeface="Trebuchet MS"/>
              </a:rPr>
              <a:t>into</a:t>
            </a:r>
            <a:r>
              <a:rPr sz="3350" spc="-120" dirty="0">
                <a:latin typeface="Trebuchet MS"/>
                <a:cs typeface="Trebuchet MS"/>
              </a:rPr>
              <a:t> </a:t>
            </a:r>
            <a:r>
              <a:rPr sz="3350" spc="30" dirty="0">
                <a:latin typeface="Trebuchet MS"/>
                <a:cs typeface="Trebuchet MS"/>
              </a:rPr>
              <a:t>computer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100" dirty="0">
                <a:latin typeface="Trebuchet MS"/>
                <a:cs typeface="Trebuchet MS"/>
              </a:rPr>
              <a:t>and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-30" dirty="0">
                <a:latin typeface="Trebuchet MS"/>
                <a:cs typeface="Trebuchet MS"/>
              </a:rPr>
              <a:t>click</a:t>
            </a:r>
            <a:r>
              <a:rPr sz="3350" spc="-120" dirty="0">
                <a:latin typeface="Trebuchet MS"/>
                <a:cs typeface="Trebuchet MS"/>
              </a:rPr>
              <a:t> </a:t>
            </a:r>
            <a:r>
              <a:rPr sz="3350" spc="-5" dirty="0">
                <a:latin typeface="Trebuchet MS"/>
                <a:cs typeface="Trebuchet MS"/>
              </a:rPr>
              <a:t>the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20" dirty="0">
                <a:latin typeface="Trebuchet MS"/>
                <a:cs typeface="Trebuchet MS"/>
              </a:rPr>
              <a:t>Power </a:t>
            </a:r>
            <a:r>
              <a:rPr sz="3350" spc="-994" dirty="0">
                <a:latin typeface="Trebuchet MS"/>
                <a:cs typeface="Trebuchet MS"/>
              </a:rPr>
              <a:t> </a:t>
            </a:r>
            <a:r>
              <a:rPr sz="3350" spc="45" dirty="0">
                <a:latin typeface="Trebuchet MS"/>
                <a:cs typeface="Trebuchet MS"/>
              </a:rPr>
              <a:t>icon</a:t>
            </a:r>
            <a:r>
              <a:rPr sz="3350" spc="-130" dirty="0">
                <a:latin typeface="Trebuchet MS"/>
                <a:cs typeface="Trebuchet MS"/>
              </a:rPr>
              <a:t> </a:t>
            </a:r>
            <a:r>
              <a:rPr sz="3350" spc="15" dirty="0">
                <a:latin typeface="Trebuchet MS"/>
                <a:cs typeface="Trebuchet MS"/>
              </a:rPr>
              <a:t>to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-5" dirty="0">
                <a:latin typeface="Trebuchet MS"/>
                <a:cs typeface="Trebuchet MS"/>
              </a:rPr>
              <a:t>restart</a:t>
            </a:r>
            <a:endParaRPr sz="3350">
              <a:latin typeface="Trebuchet MS"/>
              <a:cs typeface="Trebuchet MS"/>
            </a:endParaRPr>
          </a:p>
          <a:p>
            <a:pPr marL="12700">
              <a:lnSpc>
                <a:spcPts val="3429"/>
              </a:lnSpc>
            </a:pPr>
            <a:r>
              <a:rPr sz="3350" spc="-60" dirty="0">
                <a:latin typeface="Trebuchet MS"/>
                <a:cs typeface="Trebuchet MS"/>
              </a:rPr>
              <a:t>·When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30" dirty="0">
                <a:latin typeface="Trebuchet MS"/>
                <a:cs typeface="Trebuchet MS"/>
              </a:rPr>
              <a:t>computer</a:t>
            </a:r>
            <a:r>
              <a:rPr sz="3350" spc="-120" dirty="0">
                <a:latin typeface="Trebuchet MS"/>
                <a:cs typeface="Trebuchet MS"/>
              </a:rPr>
              <a:t> </a:t>
            </a:r>
            <a:r>
              <a:rPr sz="3350" spc="95" dirty="0">
                <a:latin typeface="Trebuchet MS"/>
                <a:cs typeface="Trebuchet MS"/>
              </a:rPr>
              <a:t>boots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114" dirty="0">
                <a:latin typeface="Trebuchet MS"/>
                <a:cs typeface="Trebuchet MS"/>
              </a:rPr>
              <a:t>up</a:t>
            </a:r>
            <a:r>
              <a:rPr sz="3350" spc="-120" dirty="0">
                <a:latin typeface="Trebuchet MS"/>
                <a:cs typeface="Trebuchet MS"/>
              </a:rPr>
              <a:t> </a:t>
            </a:r>
            <a:r>
              <a:rPr sz="3350" spc="20" dirty="0">
                <a:latin typeface="Trebuchet MS"/>
                <a:cs typeface="Trebuchet MS"/>
              </a:rPr>
              <a:t>from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-5" dirty="0">
                <a:latin typeface="Trebuchet MS"/>
                <a:cs typeface="Trebuchet MS"/>
              </a:rPr>
              <a:t>the</a:t>
            </a:r>
            <a:r>
              <a:rPr sz="3350" spc="-120" dirty="0">
                <a:latin typeface="Trebuchet MS"/>
                <a:cs typeface="Trebuchet MS"/>
              </a:rPr>
              <a:t> </a:t>
            </a:r>
            <a:r>
              <a:rPr sz="3350" spc="-20" dirty="0">
                <a:latin typeface="Trebuchet MS"/>
                <a:cs typeface="Trebuchet MS"/>
              </a:rPr>
              <a:t>disk,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95" dirty="0">
                <a:latin typeface="Trebuchet MS"/>
                <a:cs typeface="Trebuchet MS"/>
              </a:rPr>
              <a:t>press</a:t>
            </a:r>
            <a:r>
              <a:rPr sz="3350" spc="-120" dirty="0">
                <a:latin typeface="Trebuchet MS"/>
                <a:cs typeface="Trebuchet MS"/>
              </a:rPr>
              <a:t> </a:t>
            </a:r>
            <a:r>
              <a:rPr sz="3350" spc="10" dirty="0">
                <a:latin typeface="Trebuchet MS"/>
                <a:cs typeface="Trebuchet MS"/>
              </a:rPr>
              <a:t>Shift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-90" dirty="0">
                <a:latin typeface="Trebuchet MS"/>
                <a:cs typeface="Trebuchet MS"/>
              </a:rPr>
              <a:t>+</a:t>
            </a:r>
            <a:endParaRPr sz="3350">
              <a:latin typeface="Trebuchet MS"/>
              <a:cs typeface="Trebuchet MS"/>
            </a:endParaRPr>
          </a:p>
          <a:p>
            <a:pPr marL="12700">
              <a:lnSpc>
                <a:spcPts val="3675"/>
              </a:lnSpc>
            </a:pPr>
            <a:r>
              <a:rPr sz="3350" spc="-110" dirty="0">
                <a:latin typeface="Trebuchet MS"/>
                <a:cs typeface="Trebuchet MS"/>
              </a:rPr>
              <a:t>F10</a:t>
            </a:r>
            <a:r>
              <a:rPr sz="3350" spc="-140" dirty="0">
                <a:latin typeface="Trebuchet MS"/>
                <a:cs typeface="Trebuchet MS"/>
              </a:rPr>
              <a:t> </a:t>
            </a:r>
            <a:r>
              <a:rPr sz="3350" spc="15" dirty="0">
                <a:latin typeface="Trebuchet MS"/>
                <a:cs typeface="Trebuchet MS"/>
              </a:rPr>
              <a:t>to</a:t>
            </a:r>
            <a:r>
              <a:rPr sz="3350" spc="-135" dirty="0">
                <a:latin typeface="Trebuchet MS"/>
                <a:cs typeface="Trebuchet MS"/>
              </a:rPr>
              <a:t> </a:t>
            </a:r>
            <a:r>
              <a:rPr sz="3350" spc="95" dirty="0">
                <a:latin typeface="Trebuchet MS"/>
                <a:cs typeface="Trebuchet MS"/>
              </a:rPr>
              <a:t>open</a:t>
            </a:r>
            <a:r>
              <a:rPr sz="3350" spc="-135" dirty="0">
                <a:latin typeface="Trebuchet MS"/>
                <a:cs typeface="Trebuchet MS"/>
              </a:rPr>
              <a:t> </a:t>
            </a:r>
            <a:r>
              <a:rPr sz="3350" spc="80" dirty="0">
                <a:latin typeface="Trebuchet MS"/>
                <a:cs typeface="Trebuchet MS"/>
              </a:rPr>
              <a:t>command</a:t>
            </a:r>
            <a:r>
              <a:rPr sz="3350" spc="-140" dirty="0">
                <a:latin typeface="Trebuchet MS"/>
                <a:cs typeface="Trebuchet MS"/>
              </a:rPr>
              <a:t> </a:t>
            </a:r>
            <a:r>
              <a:rPr sz="3350" spc="50" dirty="0">
                <a:latin typeface="Trebuchet MS"/>
                <a:cs typeface="Trebuchet MS"/>
              </a:rPr>
              <a:t>prompt</a:t>
            </a:r>
            <a:endParaRPr sz="3350">
              <a:latin typeface="Trebuchet MS"/>
              <a:cs typeface="Trebuchet MS"/>
            </a:endParaRPr>
          </a:p>
          <a:p>
            <a:pPr marL="12700" marR="459105">
              <a:lnSpc>
                <a:spcPts val="3679"/>
              </a:lnSpc>
              <a:spcBef>
                <a:spcPts val="235"/>
              </a:spcBef>
            </a:pPr>
            <a:r>
              <a:rPr sz="3350" spc="-114" dirty="0">
                <a:latin typeface="Trebuchet MS"/>
                <a:cs typeface="Trebuchet MS"/>
              </a:rPr>
              <a:t>·Type </a:t>
            </a:r>
            <a:r>
              <a:rPr sz="3350" spc="80" dirty="0">
                <a:latin typeface="Trebuchet MS"/>
                <a:cs typeface="Trebuchet MS"/>
              </a:rPr>
              <a:t>command </a:t>
            </a:r>
            <a:r>
              <a:rPr sz="3350" spc="85" dirty="0">
                <a:latin typeface="Trebuchet MS"/>
                <a:cs typeface="Trebuchet MS"/>
              </a:rPr>
              <a:t>"copy </a:t>
            </a:r>
            <a:r>
              <a:rPr sz="3350" spc="-5" dirty="0">
                <a:latin typeface="Trebuchet MS"/>
                <a:cs typeface="Trebuchet MS"/>
              </a:rPr>
              <a:t>d:\utilman.exe </a:t>
            </a:r>
            <a:r>
              <a:rPr sz="3350" dirty="0">
                <a:latin typeface="Trebuchet MS"/>
                <a:cs typeface="Trebuchet MS"/>
              </a:rPr>
              <a:t> </a:t>
            </a:r>
            <a:r>
              <a:rPr sz="3350" spc="40" dirty="0">
                <a:latin typeface="Trebuchet MS"/>
                <a:cs typeface="Trebuchet MS"/>
              </a:rPr>
              <a:t>d:\windows\system32\utilman.exe",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95" dirty="0">
                <a:latin typeface="Trebuchet MS"/>
                <a:cs typeface="Trebuchet MS"/>
              </a:rPr>
              <a:t>press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-80" dirty="0">
                <a:latin typeface="Trebuchet MS"/>
                <a:cs typeface="Trebuchet MS"/>
              </a:rPr>
              <a:t>Enter,</a:t>
            </a:r>
            <a:r>
              <a:rPr sz="3350" spc="-120" dirty="0">
                <a:latin typeface="Trebuchet MS"/>
                <a:cs typeface="Trebuchet MS"/>
              </a:rPr>
              <a:t> </a:t>
            </a:r>
            <a:r>
              <a:rPr sz="3350" spc="100" dirty="0">
                <a:latin typeface="Trebuchet MS"/>
                <a:cs typeface="Trebuchet MS"/>
              </a:rPr>
              <a:t>and </a:t>
            </a:r>
            <a:r>
              <a:rPr sz="3350" spc="-994" dirty="0">
                <a:latin typeface="Trebuchet MS"/>
                <a:cs typeface="Trebuchet MS"/>
              </a:rPr>
              <a:t> </a:t>
            </a:r>
            <a:r>
              <a:rPr sz="3350" spc="25" dirty="0">
                <a:latin typeface="Trebuchet MS"/>
                <a:cs typeface="Trebuchet MS"/>
              </a:rPr>
              <a:t>then</a:t>
            </a:r>
            <a:r>
              <a:rPr sz="3350" spc="-130" dirty="0">
                <a:latin typeface="Trebuchet MS"/>
                <a:cs typeface="Trebuchet MS"/>
              </a:rPr>
              <a:t> </a:t>
            </a:r>
            <a:r>
              <a:rPr sz="3350" spc="-10" dirty="0">
                <a:latin typeface="Trebuchet MS"/>
                <a:cs typeface="Trebuchet MS"/>
              </a:rPr>
              <a:t>type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120" dirty="0">
                <a:latin typeface="Trebuchet MS"/>
                <a:cs typeface="Trebuchet MS"/>
              </a:rPr>
              <a:t>"Yes"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15" dirty="0">
                <a:latin typeface="Trebuchet MS"/>
                <a:cs typeface="Trebuchet MS"/>
              </a:rPr>
              <a:t>to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25" dirty="0">
                <a:latin typeface="Trebuchet MS"/>
                <a:cs typeface="Trebuchet MS"/>
              </a:rPr>
              <a:t>restore</a:t>
            </a:r>
            <a:r>
              <a:rPr sz="3350" spc="-130" dirty="0">
                <a:latin typeface="Trebuchet MS"/>
                <a:cs typeface="Trebuchet MS"/>
              </a:rPr>
              <a:t> </a:t>
            </a:r>
            <a:r>
              <a:rPr sz="3350" spc="-40" dirty="0">
                <a:latin typeface="Trebuchet MS"/>
                <a:cs typeface="Trebuchet MS"/>
              </a:rPr>
              <a:t>Utility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5" dirty="0">
                <a:latin typeface="Trebuchet MS"/>
                <a:cs typeface="Trebuchet MS"/>
              </a:rPr>
              <a:t>Manager.</a:t>
            </a:r>
            <a:endParaRPr sz="3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562" y="775043"/>
            <a:ext cx="11687174" cy="43719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82718" y="5724434"/>
            <a:ext cx="10319385" cy="170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79"/>
              </a:lnSpc>
              <a:spcBef>
                <a:spcPts val="95"/>
              </a:spcBef>
            </a:pPr>
            <a:r>
              <a:rPr sz="2950" spc="40" dirty="0">
                <a:latin typeface="Trebuchet MS"/>
                <a:cs typeface="Trebuchet MS"/>
              </a:rPr>
              <a:t>Step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-180" dirty="0">
                <a:latin typeface="Trebuchet MS"/>
                <a:cs typeface="Trebuchet MS"/>
              </a:rPr>
              <a:t>6: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45" dirty="0">
                <a:latin typeface="Trebuchet MS"/>
                <a:cs typeface="Trebuchet MS"/>
              </a:rPr>
              <a:t>Login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45" dirty="0">
                <a:latin typeface="Trebuchet MS"/>
                <a:cs typeface="Trebuchet MS"/>
              </a:rPr>
              <a:t>Windows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-95" dirty="0">
                <a:latin typeface="Trebuchet MS"/>
                <a:cs typeface="Trebuchet MS"/>
              </a:rPr>
              <a:t>10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-30" dirty="0">
                <a:latin typeface="Trebuchet MS"/>
                <a:cs typeface="Trebuchet MS"/>
              </a:rPr>
              <a:t>with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20" dirty="0">
                <a:latin typeface="Trebuchet MS"/>
                <a:cs typeface="Trebuchet MS"/>
              </a:rPr>
              <a:t>local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65" dirty="0">
                <a:latin typeface="Trebuchet MS"/>
                <a:cs typeface="Trebuchet MS"/>
              </a:rPr>
              <a:t>admin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20" dirty="0">
                <a:latin typeface="Trebuchet MS"/>
                <a:cs typeface="Trebuchet MS"/>
              </a:rPr>
              <a:t>account</a:t>
            </a:r>
            <a:endParaRPr sz="2950">
              <a:latin typeface="Trebuchet MS"/>
              <a:cs typeface="Trebuchet MS"/>
            </a:endParaRPr>
          </a:p>
          <a:p>
            <a:pPr marL="12700" marR="5080" indent="98425">
              <a:lnSpc>
                <a:spcPts val="3229"/>
              </a:lnSpc>
              <a:spcBef>
                <a:spcPts val="204"/>
              </a:spcBef>
            </a:pPr>
            <a:r>
              <a:rPr sz="2950" spc="30" dirty="0">
                <a:latin typeface="Trebuchet MS"/>
                <a:cs typeface="Trebuchet MS"/>
              </a:rPr>
              <a:t>Close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-5" dirty="0">
                <a:latin typeface="Trebuchet MS"/>
                <a:cs typeface="Trebuchet MS"/>
              </a:rPr>
              <a:t>the</a:t>
            </a:r>
            <a:r>
              <a:rPr sz="2950" spc="-100" dirty="0">
                <a:latin typeface="Trebuchet MS"/>
                <a:cs typeface="Trebuchet MS"/>
              </a:rPr>
              <a:t> </a:t>
            </a:r>
            <a:r>
              <a:rPr sz="2950" spc="65" dirty="0">
                <a:latin typeface="Trebuchet MS"/>
                <a:cs typeface="Trebuchet MS"/>
              </a:rPr>
              <a:t>command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45" dirty="0">
                <a:latin typeface="Trebuchet MS"/>
                <a:cs typeface="Trebuchet MS"/>
              </a:rPr>
              <a:t>prompt</a:t>
            </a:r>
            <a:r>
              <a:rPr sz="2950" spc="-100" dirty="0">
                <a:latin typeface="Trebuchet MS"/>
                <a:cs typeface="Trebuchet MS"/>
              </a:rPr>
              <a:t> </a:t>
            </a:r>
            <a:r>
              <a:rPr sz="2950" spc="25" dirty="0">
                <a:latin typeface="Trebuchet MS"/>
                <a:cs typeface="Trebuchet MS"/>
              </a:rPr>
              <a:t>window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90" dirty="0">
                <a:latin typeface="Trebuchet MS"/>
                <a:cs typeface="Trebuchet MS"/>
              </a:rPr>
              <a:t>and</a:t>
            </a:r>
            <a:r>
              <a:rPr sz="2950" spc="-100" dirty="0">
                <a:latin typeface="Trebuchet MS"/>
                <a:cs typeface="Trebuchet MS"/>
              </a:rPr>
              <a:t> </a:t>
            </a:r>
            <a:r>
              <a:rPr sz="2950" spc="35" dirty="0">
                <a:latin typeface="Trebuchet MS"/>
                <a:cs typeface="Trebuchet MS"/>
              </a:rPr>
              <a:t>reboot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45" dirty="0">
                <a:latin typeface="Trebuchet MS"/>
                <a:cs typeface="Trebuchet MS"/>
              </a:rPr>
              <a:t>Windows</a:t>
            </a:r>
            <a:r>
              <a:rPr sz="2950" spc="-100" dirty="0">
                <a:latin typeface="Trebuchet MS"/>
                <a:cs typeface="Trebuchet MS"/>
              </a:rPr>
              <a:t> </a:t>
            </a:r>
            <a:r>
              <a:rPr sz="2950" spc="-95" dirty="0">
                <a:latin typeface="Trebuchet MS"/>
                <a:cs typeface="Trebuchet MS"/>
              </a:rPr>
              <a:t>10 </a:t>
            </a:r>
            <a:r>
              <a:rPr sz="2950" spc="-875" dirty="0">
                <a:latin typeface="Trebuchet MS"/>
                <a:cs typeface="Trebuchet MS"/>
              </a:rPr>
              <a:t> </a:t>
            </a:r>
            <a:r>
              <a:rPr sz="2950" spc="-20" dirty="0">
                <a:latin typeface="Trebuchet MS"/>
                <a:cs typeface="Trebuchet MS"/>
              </a:rPr>
              <a:t>computer. </a:t>
            </a:r>
            <a:r>
              <a:rPr sz="2950" spc="45" dirty="0">
                <a:latin typeface="Trebuchet MS"/>
                <a:cs typeface="Trebuchet MS"/>
              </a:rPr>
              <a:t>Login </a:t>
            </a:r>
            <a:r>
              <a:rPr sz="2950" spc="-30" dirty="0">
                <a:latin typeface="Trebuchet MS"/>
                <a:cs typeface="Trebuchet MS"/>
              </a:rPr>
              <a:t>with </a:t>
            </a:r>
            <a:r>
              <a:rPr sz="2950" spc="-5" dirty="0">
                <a:latin typeface="Trebuchet MS"/>
                <a:cs typeface="Trebuchet MS"/>
              </a:rPr>
              <a:t>the </a:t>
            </a:r>
            <a:r>
              <a:rPr sz="2950" spc="65" dirty="0">
                <a:latin typeface="Trebuchet MS"/>
                <a:cs typeface="Trebuchet MS"/>
              </a:rPr>
              <a:t>admin </a:t>
            </a:r>
            <a:r>
              <a:rPr sz="2950" spc="20" dirty="0">
                <a:latin typeface="Trebuchet MS"/>
                <a:cs typeface="Trebuchet MS"/>
              </a:rPr>
              <a:t>account </a:t>
            </a:r>
            <a:r>
              <a:rPr sz="2950" spc="70" dirty="0">
                <a:latin typeface="Trebuchet MS"/>
                <a:cs typeface="Trebuchet MS"/>
              </a:rPr>
              <a:t>you </a:t>
            </a:r>
            <a:r>
              <a:rPr sz="2950" spc="35" dirty="0">
                <a:latin typeface="Trebuchet MS"/>
                <a:cs typeface="Trebuchet MS"/>
              </a:rPr>
              <a:t>have </a:t>
            </a:r>
            <a:r>
              <a:rPr sz="2950" spc="5" dirty="0">
                <a:latin typeface="Trebuchet MS"/>
                <a:cs typeface="Trebuchet MS"/>
              </a:rPr>
              <a:t>reset </a:t>
            </a:r>
            <a:r>
              <a:rPr sz="2950" spc="10" dirty="0">
                <a:latin typeface="Trebuchet MS"/>
                <a:cs typeface="Trebuchet MS"/>
              </a:rPr>
              <a:t> </a:t>
            </a:r>
            <a:r>
              <a:rPr sz="2950" spc="80" dirty="0">
                <a:latin typeface="Trebuchet MS"/>
                <a:cs typeface="Trebuchet MS"/>
              </a:rPr>
              <a:t>password</a:t>
            </a:r>
            <a:r>
              <a:rPr sz="2950" spc="-114" dirty="0">
                <a:latin typeface="Trebuchet MS"/>
                <a:cs typeface="Trebuchet MS"/>
              </a:rPr>
              <a:t> </a:t>
            </a:r>
            <a:r>
              <a:rPr sz="2950" spc="5" dirty="0">
                <a:latin typeface="Trebuchet MS"/>
                <a:cs typeface="Trebuchet MS"/>
              </a:rPr>
              <a:t>successfully.</a:t>
            </a:r>
            <a:endParaRPr sz="2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669" y="3241546"/>
            <a:ext cx="5336540" cy="268478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 marR="5080">
              <a:lnSpc>
                <a:spcPts val="6750"/>
              </a:lnSpc>
              <a:spcBef>
                <a:spcPts val="890"/>
              </a:spcBef>
            </a:pPr>
            <a:r>
              <a:rPr sz="6200" spc="90" dirty="0">
                <a:solidFill>
                  <a:srgbClr val="FFFFFF"/>
                </a:solidFill>
                <a:latin typeface="Trebuchet MS"/>
                <a:cs typeface="Trebuchet MS"/>
              </a:rPr>
              <a:t>Advantage </a:t>
            </a:r>
            <a:r>
              <a:rPr sz="6200" spc="7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62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200" spc="130" dirty="0">
                <a:solidFill>
                  <a:srgbClr val="FFFFFF"/>
                </a:solidFill>
                <a:latin typeface="Trebuchet MS"/>
                <a:cs typeface="Trebuchet MS"/>
              </a:rPr>
              <a:t>Command</a:t>
            </a:r>
            <a:r>
              <a:rPr sz="6200" spc="-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200" spc="50" dirty="0">
                <a:solidFill>
                  <a:srgbClr val="FFFFFF"/>
                </a:solidFill>
                <a:latin typeface="Trebuchet MS"/>
                <a:cs typeface="Trebuchet MS"/>
              </a:rPr>
              <a:t>Line </a:t>
            </a:r>
            <a:r>
              <a:rPr sz="6200" spc="-18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200" spc="10" dirty="0">
                <a:solidFill>
                  <a:srgbClr val="FFFFFF"/>
                </a:solidFill>
                <a:latin typeface="Trebuchet MS"/>
                <a:cs typeface="Trebuchet MS"/>
              </a:rPr>
              <a:t>Interface</a:t>
            </a:r>
            <a:endParaRPr sz="62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4412" y="2059590"/>
            <a:ext cx="146965" cy="1469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10248" y="1801948"/>
            <a:ext cx="10641330" cy="160909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595"/>
              </a:spcBef>
            </a:pPr>
            <a:r>
              <a:rPr spc="-15" dirty="0"/>
              <a:t>If</a:t>
            </a:r>
            <a:r>
              <a:rPr spc="-190" dirty="0"/>
              <a:t> </a:t>
            </a:r>
            <a:r>
              <a:rPr spc="20" dirty="0"/>
              <a:t>the</a:t>
            </a:r>
            <a:r>
              <a:rPr spc="-185" dirty="0"/>
              <a:t> </a:t>
            </a:r>
            <a:r>
              <a:rPr spc="100" dirty="0"/>
              <a:t>user</a:t>
            </a:r>
            <a:r>
              <a:rPr spc="-185" dirty="0"/>
              <a:t> </a:t>
            </a:r>
            <a:r>
              <a:rPr spc="125" dirty="0"/>
              <a:t>knows</a:t>
            </a:r>
            <a:r>
              <a:rPr spc="-190" dirty="0"/>
              <a:t> </a:t>
            </a:r>
            <a:r>
              <a:rPr spc="20" dirty="0"/>
              <a:t>the</a:t>
            </a:r>
            <a:r>
              <a:rPr spc="-185" dirty="0"/>
              <a:t> </a:t>
            </a:r>
            <a:r>
              <a:rPr dirty="0"/>
              <a:t>correct</a:t>
            </a:r>
            <a:r>
              <a:rPr spc="-185" dirty="0"/>
              <a:t> </a:t>
            </a:r>
            <a:r>
              <a:rPr spc="110" dirty="0"/>
              <a:t>commands</a:t>
            </a:r>
            <a:r>
              <a:rPr spc="-185" dirty="0"/>
              <a:t> </a:t>
            </a:r>
            <a:r>
              <a:rPr spc="45" dirty="0"/>
              <a:t>then</a:t>
            </a:r>
            <a:r>
              <a:rPr spc="-190" dirty="0"/>
              <a:t> </a:t>
            </a:r>
            <a:r>
              <a:rPr spc="75" dirty="0"/>
              <a:t>this </a:t>
            </a:r>
            <a:r>
              <a:rPr spc="-1100" dirty="0"/>
              <a:t> </a:t>
            </a:r>
            <a:r>
              <a:rPr spc="30" dirty="0"/>
              <a:t>type </a:t>
            </a:r>
            <a:r>
              <a:rPr spc="45" dirty="0"/>
              <a:t>of </a:t>
            </a:r>
            <a:r>
              <a:rPr dirty="0"/>
              <a:t>interface </a:t>
            </a:r>
            <a:r>
              <a:rPr spc="45" dirty="0"/>
              <a:t>can </a:t>
            </a:r>
            <a:r>
              <a:rPr spc="80" dirty="0"/>
              <a:t>be </a:t>
            </a:r>
            <a:r>
              <a:rPr spc="60" dirty="0"/>
              <a:t>much </a:t>
            </a:r>
            <a:r>
              <a:rPr spc="35" dirty="0"/>
              <a:t>faster </a:t>
            </a:r>
            <a:r>
              <a:rPr spc="60" dirty="0"/>
              <a:t>than </a:t>
            </a:r>
            <a:r>
              <a:rPr spc="85" dirty="0"/>
              <a:t>any </a:t>
            </a:r>
            <a:r>
              <a:rPr spc="90" dirty="0"/>
              <a:t> </a:t>
            </a:r>
            <a:r>
              <a:rPr spc="50" dirty="0"/>
              <a:t>other</a:t>
            </a:r>
            <a:r>
              <a:rPr spc="-195" dirty="0"/>
              <a:t> </a:t>
            </a:r>
            <a:r>
              <a:rPr spc="30" dirty="0"/>
              <a:t>type</a:t>
            </a:r>
            <a:r>
              <a:rPr spc="-190" dirty="0"/>
              <a:t> </a:t>
            </a:r>
            <a:r>
              <a:rPr spc="45" dirty="0"/>
              <a:t>of</a:t>
            </a:r>
            <a:r>
              <a:rPr spc="-190" dirty="0"/>
              <a:t> </a:t>
            </a:r>
            <a:r>
              <a:rPr spc="-45" dirty="0"/>
              <a:t>interface.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4412" y="3588035"/>
            <a:ext cx="146965" cy="1469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10248" y="3330392"/>
            <a:ext cx="10507980" cy="415671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595"/>
              </a:spcBef>
            </a:pPr>
            <a:r>
              <a:rPr sz="3700" spc="45" dirty="0">
                <a:solidFill>
                  <a:srgbClr val="261766"/>
                </a:solidFill>
                <a:latin typeface="Trebuchet MS"/>
                <a:cs typeface="Trebuchet MS"/>
              </a:rPr>
              <a:t>This </a:t>
            </a:r>
            <a:r>
              <a:rPr sz="3700" spc="30" dirty="0">
                <a:solidFill>
                  <a:srgbClr val="261766"/>
                </a:solidFill>
                <a:latin typeface="Trebuchet MS"/>
                <a:cs typeface="Trebuchet MS"/>
              </a:rPr>
              <a:t>type </a:t>
            </a:r>
            <a:r>
              <a:rPr sz="3700" spc="45" dirty="0">
                <a:solidFill>
                  <a:srgbClr val="261766"/>
                </a:solidFill>
                <a:latin typeface="Trebuchet MS"/>
                <a:cs typeface="Trebuchet MS"/>
              </a:rPr>
              <a:t>of </a:t>
            </a:r>
            <a:r>
              <a:rPr sz="3700" dirty="0">
                <a:solidFill>
                  <a:srgbClr val="261766"/>
                </a:solidFill>
                <a:latin typeface="Trebuchet MS"/>
                <a:cs typeface="Trebuchet MS"/>
              </a:rPr>
              <a:t>interface </a:t>
            </a:r>
            <a:r>
              <a:rPr sz="3700" spc="114" dirty="0">
                <a:solidFill>
                  <a:srgbClr val="261766"/>
                </a:solidFill>
                <a:latin typeface="Trebuchet MS"/>
                <a:cs typeface="Trebuchet MS"/>
              </a:rPr>
              <a:t>needs </a:t>
            </a:r>
            <a:r>
              <a:rPr sz="3700" spc="60" dirty="0">
                <a:solidFill>
                  <a:srgbClr val="261766"/>
                </a:solidFill>
                <a:latin typeface="Trebuchet MS"/>
                <a:cs typeface="Trebuchet MS"/>
              </a:rPr>
              <a:t>much </a:t>
            </a:r>
            <a:r>
              <a:rPr sz="3700" spc="135" dirty="0">
                <a:solidFill>
                  <a:srgbClr val="261766"/>
                </a:solidFill>
                <a:latin typeface="Trebuchet MS"/>
                <a:cs typeface="Trebuchet MS"/>
              </a:rPr>
              <a:t>less </a:t>
            </a:r>
            <a:r>
              <a:rPr sz="3700" spc="65" dirty="0">
                <a:solidFill>
                  <a:srgbClr val="261766"/>
                </a:solidFill>
                <a:latin typeface="Trebuchet MS"/>
                <a:cs typeface="Trebuchet MS"/>
              </a:rPr>
              <a:t>memory </a:t>
            </a:r>
            <a:r>
              <a:rPr sz="3700" spc="7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5" dirty="0">
                <a:solidFill>
                  <a:srgbClr val="261766"/>
                </a:solidFill>
                <a:latin typeface="Trebuchet MS"/>
                <a:cs typeface="Trebuchet MS"/>
              </a:rPr>
              <a:t>(RAM)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55" dirty="0">
                <a:solidFill>
                  <a:srgbClr val="261766"/>
                </a:solidFill>
                <a:latin typeface="Trebuchet MS"/>
                <a:cs typeface="Trebuchet MS"/>
              </a:rPr>
              <a:t>in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75" dirty="0">
                <a:solidFill>
                  <a:srgbClr val="261766"/>
                </a:solidFill>
                <a:latin typeface="Trebuchet MS"/>
                <a:cs typeface="Trebuchet MS"/>
              </a:rPr>
              <a:t>order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45" dirty="0">
                <a:solidFill>
                  <a:srgbClr val="261766"/>
                </a:solidFill>
                <a:latin typeface="Trebuchet MS"/>
                <a:cs typeface="Trebuchet MS"/>
              </a:rPr>
              <a:t>to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130" dirty="0">
                <a:solidFill>
                  <a:srgbClr val="261766"/>
                </a:solidFill>
                <a:latin typeface="Trebuchet MS"/>
                <a:cs typeface="Trebuchet MS"/>
              </a:rPr>
              <a:t>use</a:t>
            </a:r>
            <a:r>
              <a:rPr sz="3700" spc="-185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75" dirty="0">
                <a:solidFill>
                  <a:srgbClr val="261766"/>
                </a:solidFill>
                <a:latin typeface="Trebuchet MS"/>
                <a:cs typeface="Trebuchet MS"/>
              </a:rPr>
              <a:t>compared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45" dirty="0">
                <a:solidFill>
                  <a:srgbClr val="261766"/>
                </a:solidFill>
                <a:latin typeface="Trebuchet MS"/>
                <a:cs typeface="Trebuchet MS"/>
              </a:rPr>
              <a:t>to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50" dirty="0">
                <a:solidFill>
                  <a:srgbClr val="261766"/>
                </a:solidFill>
                <a:latin typeface="Trebuchet MS"/>
                <a:cs typeface="Trebuchet MS"/>
              </a:rPr>
              <a:t>other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75" dirty="0">
                <a:solidFill>
                  <a:srgbClr val="261766"/>
                </a:solidFill>
                <a:latin typeface="Trebuchet MS"/>
                <a:cs typeface="Trebuchet MS"/>
              </a:rPr>
              <a:t>types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45" dirty="0">
                <a:solidFill>
                  <a:srgbClr val="261766"/>
                </a:solidFill>
                <a:latin typeface="Trebuchet MS"/>
                <a:cs typeface="Trebuchet MS"/>
              </a:rPr>
              <a:t>of </a:t>
            </a:r>
            <a:r>
              <a:rPr sz="3700" spc="-110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100" dirty="0">
                <a:solidFill>
                  <a:srgbClr val="261766"/>
                </a:solidFill>
                <a:latin typeface="Trebuchet MS"/>
                <a:cs typeface="Trebuchet MS"/>
              </a:rPr>
              <a:t>user</a:t>
            </a:r>
            <a:r>
              <a:rPr sz="3700" spc="-195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-20" dirty="0">
                <a:solidFill>
                  <a:srgbClr val="261766"/>
                </a:solidFill>
                <a:latin typeface="Trebuchet MS"/>
                <a:cs typeface="Trebuchet MS"/>
              </a:rPr>
              <a:t>interfaces.</a:t>
            </a:r>
            <a:endParaRPr sz="3700">
              <a:latin typeface="Trebuchet MS"/>
              <a:cs typeface="Trebuchet MS"/>
            </a:endParaRPr>
          </a:p>
          <a:p>
            <a:pPr marL="12700" marR="211454">
              <a:lnSpc>
                <a:spcPts val="4010"/>
              </a:lnSpc>
              <a:spcBef>
                <a:spcPts val="5"/>
              </a:spcBef>
            </a:pPr>
            <a:r>
              <a:rPr sz="3700" spc="45" dirty="0">
                <a:solidFill>
                  <a:srgbClr val="261766"/>
                </a:solidFill>
                <a:latin typeface="Trebuchet MS"/>
                <a:cs typeface="Trebuchet MS"/>
              </a:rPr>
              <a:t>This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30" dirty="0">
                <a:solidFill>
                  <a:srgbClr val="261766"/>
                </a:solidFill>
                <a:latin typeface="Trebuchet MS"/>
                <a:cs typeface="Trebuchet MS"/>
              </a:rPr>
              <a:t>type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45" dirty="0">
                <a:solidFill>
                  <a:srgbClr val="261766"/>
                </a:solidFill>
                <a:latin typeface="Trebuchet MS"/>
                <a:cs typeface="Trebuchet MS"/>
              </a:rPr>
              <a:t>of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261766"/>
                </a:solidFill>
                <a:latin typeface="Trebuchet MS"/>
                <a:cs typeface="Trebuchet MS"/>
              </a:rPr>
              <a:t>interface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150" dirty="0">
                <a:solidFill>
                  <a:srgbClr val="261766"/>
                </a:solidFill>
                <a:latin typeface="Trebuchet MS"/>
                <a:cs typeface="Trebuchet MS"/>
              </a:rPr>
              <a:t>does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75" dirty="0">
                <a:solidFill>
                  <a:srgbClr val="261766"/>
                </a:solidFill>
                <a:latin typeface="Trebuchet MS"/>
                <a:cs typeface="Trebuchet MS"/>
              </a:rPr>
              <a:t>not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130" dirty="0">
                <a:solidFill>
                  <a:srgbClr val="261766"/>
                </a:solidFill>
                <a:latin typeface="Trebuchet MS"/>
                <a:cs typeface="Trebuchet MS"/>
              </a:rPr>
              <a:t>use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170" dirty="0">
                <a:solidFill>
                  <a:srgbClr val="261766"/>
                </a:solidFill>
                <a:latin typeface="Trebuchet MS"/>
                <a:cs typeface="Trebuchet MS"/>
              </a:rPr>
              <a:t>as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60" dirty="0">
                <a:solidFill>
                  <a:srgbClr val="261766"/>
                </a:solidFill>
                <a:latin typeface="Trebuchet MS"/>
                <a:cs typeface="Trebuchet MS"/>
              </a:rPr>
              <a:t>much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15" dirty="0">
                <a:solidFill>
                  <a:srgbClr val="261766"/>
                </a:solidFill>
                <a:latin typeface="Trebuchet MS"/>
                <a:cs typeface="Trebuchet MS"/>
              </a:rPr>
              <a:t>CPU </a:t>
            </a:r>
            <a:r>
              <a:rPr sz="3700" spc="-110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105" dirty="0">
                <a:solidFill>
                  <a:srgbClr val="261766"/>
                </a:solidFill>
                <a:latin typeface="Trebuchet MS"/>
                <a:cs typeface="Trebuchet MS"/>
              </a:rPr>
              <a:t>processing</a:t>
            </a:r>
            <a:r>
              <a:rPr sz="3700" spc="-195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261766"/>
                </a:solidFill>
                <a:latin typeface="Trebuchet MS"/>
                <a:cs typeface="Trebuchet MS"/>
              </a:rPr>
              <a:t>time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170" dirty="0">
                <a:solidFill>
                  <a:srgbClr val="261766"/>
                </a:solidFill>
                <a:latin typeface="Trebuchet MS"/>
                <a:cs typeface="Trebuchet MS"/>
              </a:rPr>
              <a:t>as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5" dirty="0">
                <a:solidFill>
                  <a:srgbClr val="261766"/>
                </a:solidFill>
                <a:latin typeface="Trebuchet MS"/>
                <a:cs typeface="Trebuchet MS"/>
              </a:rPr>
              <a:t>others.</a:t>
            </a:r>
            <a:endParaRPr sz="3700">
              <a:latin typeface="Trebuchet MS"/>
              <a:cs typeface="Trebuchet MS"/>
            </a:endParaRPr>
          </a:p>
          <a:p>
            <a:pPr marL="12700" marR="527685">
              <a:lnSpc>
                <a:spcPts val="4010"/>
              </a:lnSpc>
            </a:pPr>
            <a:r>
              <a:rPr sz="3700" spc="-25" dirty="0">
                <a:solidFill>
                  <a:srgbClr val="261766"/>
                </a:solidFill>
                <a:latin typeface="Trebuchet MS"/>
                <a:cs typeface="Trebuchet MS"/>
              </a:rPr>
              <a:t>A</a:t>
            </a:r>
            <a:r>
              <a:rPr sz="3700" spc="-195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45" dirty="0">
                <a:solidFill>
                  <a:srgbClr val="261766"/>
                </a:solidFill>
                <a:latin typeface="Trebuchet MS"/>
                <a:cs typeface="Trebuchet MS"/>
              </a:rPr>
              <a:t>low</a:t>
            </a:r>
            <a:r>
              <a:rPr sz="3700" spc="-195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30" dirty="0">
                <a:solidFill>
                  <a:srgbClr val="261766"/>
                </a:solidFill>
                <a:latin typeface="Trebuchet MS"/>
                <a:cs typeface="Trebuchet MS"/>
              </a:rPr>
              <a:t>resolution,</a:t>
            </a:r>
            <a:r>
              <a:rPr sz="3700" spc="-195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45" dirty="0">
                <a:solidFill>
                  <a:srgbClr val="261766"/>
                </a:solidFill>
                <a:latin typeface="Trebuchet MS"/>
                <a:cs typeface="Trebuchet MS"/>
              </a:rPr>
              <a:t>cheaper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70" dirty="0">
                <a:solidFill>
                  <a:srgbClr val="261766"/>
                </a:solidFill>
                <a:latin typeface="Trebuchet MS"/>
                <a:cs typeface="Trebuchet MS"/>
              </a:rPr>
              <a:t>monitor</a:t>
            </a:r>
            <a:r>
              <a:rPr sz="3700" spc="-195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45" dirty="0">
                <a:solidFill>
                  <a:srgbClr val="261766"/>
                </a:solidFill>
                <a:latin typeface="Trebuchet MS"/>
                <a:cs typeface="Trebuchet MS"/>
              </a:rPr>
              <a:t>can</a:t>
            </a:r>
            <a:r>
              <a:rPr sz="3700" spc="-195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80" dirty="0">
                <a:solidFill>
                  <a:srgbClr val="261766"/>
                </a:solidFill>
                <a:latin typeface="Trebuchet MS"/>
                <a:cs typeface="Trebuchet MS"/>
              </a:rPr>
              <a:t>be</a:t>
            </a:r>
            <a:r>
              <a:rPr sz="3700" spc="-195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135" dirty="0">
                <a:solidFill>
                  <a:srgbClr val="261766"/>
                </a:solidFill>
                <a:latin typeface="Trebuchet MS"/>
                <a:cs typeface="Trebuchet MS"/>
              </a:rPr>
              <a:t>used </a:t>
            </a:r>
            <a:r>
              <a:rPr sz="3700" spc="-1095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dirty="0">
                <a:solidFill>
                  <a:srgbClr val="261766"/>
                </a:solidFill>
                <a:latin typeface="Trebuchet MS"/>
                <a:cs typeface="Trebuchet MS"/>
              </a:rPr>
              <a:t>with</a:t>
            </a:r>
            <a:r>
              <a:rPr sz="3700" spc="-195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75" dirty="0">
                <a:solidFill>
                  <a:srgbClr val="261766"/>
                </a:solidFill>
                <a:latin typeface="Trebuchet MS"/>
                <a:cs typeface="Trebuchet MS"/>
              </a:rPr>
              <a:t>this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30" dirty="0">
                <a:solidFill>
                  <a:srgbClr val="261766"/>
                </a:solidFill>
                <a:latin typeface="Trebuchet MS"/>
                <a:cs typeface="Trebuchet MS"/>
              </a:rPr>
              <a:t>type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45" dirty="0">
                <a:solidFill>
                  <a:srgbClr val="261766"/>
                </a:solidFill>
                <a:latin typeface="Trebuchet MS"/>
                <a:cs typeface="Trebuchet MS"/>
              </a:rPr>
              <a:t>of</a:t>
            </a:r>
            <a:r>
              <a:rPr sz="3700" spc="-195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-45" dirty="0">
                <a:solidFill>
                  <a:srgbClr val="261766"/>
                </a:solidFill>
                <a:latin typeface="Trebuchet MS"/>
                <a:cs typeface="Trebuchet MS"/>
              </a:rPr>
              <a:t>interface.</a:t>
            </a:r>
            <a:endParaRPr sz="3700">
              <a:latin typeface="Trebuchet MS"/>
              <a:cs typeface="Trebuchet MS"/>
            </a:endParaRPr>
          </a:p>
          <a:p>
            <a:pPr marL="12700">
              <a:lnSpc>
                <a:spcPts val="3950"/>
              </a:lnSpc>
            </a:pPr>
            <a:r>
              <a:rPr sz="3700" spc="-25" dirty="0">
                <a:solidFill>
                  <a:srgbClr val="261766"/>
                </a:solidFill>
                <a:latin typeface="Trebuchet MS"/>
                <a:cs typeface="Trebuchet MS"/>
              </a:rPr>
              <a:t>A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-20" dirty="0">
                <a:solidFill>
                  <a:srgbClr val="261766"/>
                </a:solidFill>
                <a:latin typeface="Trebuchet MS"/>
                <a:cs typeface="Trebuchet MS"/>
              </a:rPr>
              <a:t>CLI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150" dirty="0">
                <a:solidFill>
                  <a:srgbClr val="261766"/>
                </a:solidFill>
                <a:latin typeface="Trebuchet MS"/>
                <a:cs typeface="Trebuchet MS"/>
              </a:rPr>
              <a:t>does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75" dirty="0">
                <a:solidFill>
                  <a:srgbClr val="261766"/>
                </a:solidFill>
                <a:latin typeface="Trebuchet MS"/>
                <a:cs typeface="Trebuchet MS"/>
              </a:rPr>
              <a:t>not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45" dirty="0">
                <a:solidFill>
                  <a:srgbClr val="261766"/>
                </a:solidFill>
                <a:latin typeface="Trebuchet MS"/>
                <a:cs typeface="Trebuchet MS"/>
              </a:rPr>
              <a:t>require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85" dirty="0">
                <a:solidFill>
                  <a:srgbClr val="261766"/>
                </a:solidFill>
                <a:latin typeface="Trebuchet MS"/>
                <a:cs typeface="Trebuchet MS"/>
              </a:rPr>
              <a:t>Windows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45" dirty="0">
                <a:solidFill>
                  <a:srgbClr val="261766"/>
                </a:solidFill>
                <a:latin typeface="Trebuchet MS"/>
                <a:cs typeface="Trebuchet MS"/>
              </a:rPr>
              <a:t>to</a:t>
            </a:r>
            <a:r>
              <a:rPr sz="3700" spc="-190" dirty="0">
                <a:solidFill>
                  <a:srgbClr val="261766"/>
                </a:solidFill>
                <a:latin typeface="Trebuchet MS"/>
                <a:cs typeface="Trebuchet MS"/>
              </a:rPr>
              <a:t> </a:t>
            </a:r>
            <a:r>
              <a:rPr sz="3700" spc="-55" dirty="0">
                <a:solidFill>
                  <a:srgbClr val="261766"/>
                </a:solidFill>
                <a:latin typeface="Trebuchet MS"/>
                <a:cs typeface="Trebuchet MS"/>
              </a:rPr>
              <a:t>run.</a:t>
            </a:r>
            <a:endParaRPr sz="37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4412" y="5116480"/>
            <a:ext cx="146965" cy="1469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4412" y="6135443"/>
            <a:ext cx="146965" cy="1469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4412" y="7154406"/>
            <a:ext cx="146965" cy="1469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4"/>
            <a:ext cx="6127750" cy="10287000"/>
          </a:xfrm>
          <a:custGeom>
            <a:avLst/>
            <a:gdLst/>
            <a:ahLst/>
            <a:cxnLst/>
            <a:rect l="l" t="t" r="r" b="b"/>
            <a:pathLst>
              <a:path w="6127750" h="10287000">
                <a:moveTo>
                  <a:pt x="3158870" y="10286933"/>
                </a:moveTo>
                <a:lnTo>
                  <a:pt x="0" y="10286933"/>
                </a:lnTo>
                <a:lnTo>
                  <a:pt x="0" y="0"/>
                </a:lnTo>
                <a:lnTo>
                  <a:pt x="3158870" y="0"/>
                </a:lnTo>
                <a:lnTo>
                  <a:pt x="6127370" y="5143467"/>
                </a:lnTo>
                <a:lnTo>
                  <a:pt x="3158870" y="10286933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1669" y="3241549"/>
            <a:ext cx="4970780" cy="268478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08915" marR="219075" indent="-196850">
              <a:lnSpc>
                <a:spcPts val="6750"/>
              </a:lnSpc>
              <a:spcBef>
                <a:spcPts val="900"/>
              </a:spcBef>
            </a:pPr>
            <a:r>
              <a:rPr sz="6200" spc="135" dirty="0">
                <a:solidFill>
                  <a:srgbClr val="FFFFFF"/>
                </a:solidFill>
                <a:latin typeface="Trebuchet MS"/>
                <a:cs typeface="Trebuchet MS"/>
              </a:rPr>
              <a:t>Disdvantage </a:t>
            </a:r>
            <a:r>
              <a:rPr sz="6200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200" spc="7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6200" spc="-3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200" spc="130" dirty="0">
                <a:solidFill>
                  <a:srgbClr val="FFFFFF"/>
                </a:solidFill>
                <a:latin typeface="Trebuchet MS"/>
                <a:cs typeface="Trebuchet MS"/>
              </a:rPr>
              <a:t>Command</a:t>
            </a:r>
            <a:endParaRPr sz="6200">
              <a:latin typeface="Trebuchet MS"/>
              <a:cs typeface="Trebuchet MS"/>
            </a:endParaRPr>
          </a:p>
          <a:p>
            <a:pPr marL="12700">
              <a:lnSpc>
                <a:spcPts val="6640"/>
              </a:lnSpc>
            </a:pPr>
            <a:r>
              <a:rPr sz="6200" spc="50" dirty="0">
                <a:solidFill>
                  <a:srgbClr val="FFFFFF"/>
                </a:solidFill>
                <a:latin typeface="Trebuchet MS"/>
                <a:cs typeface="Trebuchet MS"/>
              </a:rPr>
              <a:t>Line</a:t>
            </a:r>
            <a:r>
              <a:rPr sz="6200" spc="-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200" spc="10" dirty="0">
                <a:solidFill>
                  <a:srgbClr val="FFFFFF"/>
                </a:solidFill>
                <a:latin typeface="Trebuchet MS"/>
                <a:cs typeface="Trebuchet MS"/>
              </a:rPr>
              <a:t>Interface</a:t>
            </a:r>
            <a:endParaRPr sz="6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1310" y="2243570"/>
            <a:ext cx="146965" cy="1469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595"/>
              </a:spcBef>
            </a:pPr>
            <a:r>
              <a:rPr spc="-135" dirty="0"/>
              <a:t>F</a:t>
            </a:r>
            <a:r>
              <a:rPr spc="175" dirty="0"/>
              <a:t>o</a:t>
            </a:r>
            <a:r>
              <a:rPr spc="20" dirty="0"/>
              <a:t>r</a:t>
            </a:r>
            <a:r>
              <a:rPr spc="-190" dirty="0"/>
              <a:t> </a:t>
            </a:r>
            <a:r>
              <a:rPr spc="265" dirty="0"/>
              <a:t>s</a:t>
            </a:r>
            <a:r>
              <a:rPr spc="175" dirty="0"/>
              <a:t>o</a:t>
            </a:r>
            <a:r>
              <a:rPr spc="75" dirty="0"/>
              <a:t>m</a:t>
            </a:r>
            <a:r>
              <a:rPr spc="15" dirty="0"/>
              <a:t>e</a:t>
            </a:r>
            <a:r>
              <a:rPr spc="175" dirty="0"/>
              <a:t>o</a:t>
            </a:r>
            <a:r>
              <a:rPr spc="125" dirty="0"/>
              <a:t>n</a:t>
            </a:r>
            <a:r>
              <a:rPr spc="15" dirty="0"/>
              <a:t>e</a:t>
            </a:r>
            <a:r>
              <a:rPr spc="-190" dirty="0"/>
              <a:t> </a:t>
            </a:r>
            <a:r>
              <a:rPr spc="-40" dirty="0"/>
              <a:t>w</a:t>
            </a:r>
            <a:r>
              <a:rPr spc="125" dirty="0"/>
              <a:t>h</a:t>
            </a:r>
            <a:r>
              <a:rPr spc="175" dirty="0"/>
              <a:t>o</a:t>
            </a:r>
            <a:r>
              <a:rPr spc="-190" dirty="0"/>
              <a:t> </a:t>
            </a:r>
            <a:r>
              <a:rPr spc="125" dirty="0"/>
              <a:t>h</a:t>
            </a:r>
            <a:r>
              <a:rPr spc="75" dirty="0"/>
              <a:t>a</a:t>
            </a:r>
            <a:r>
              <a:rPr spc="265" dirty="0"/>
              <a:t>s</a:t>
            </a:r>
            <a:r>
              <a:rPr spc="-190" dirty="0"/>
              <a:t> </a:t>
            </a:r>
            <a:r>
              <a:rPr spc="125" dirty="0"/>
              <a:t>n</a:t>
            </a:r>
            <a:r>
              <a:rPr spc="15" dirty="0"/>
              <a:t>e</a:t>
            </a:r>
            <a:r>
              <a:rPr spc="50" dirty="0"/>
              <a:t>v</a:t>
            </a:r>
            <a:r>
              <a:rPr spc="15" dirty="0"/>
              <a:t>e</a:t>
            </a:r>
            <a:r>
              <a:rPr spc="20" dirty="0"/>
              <a:t>r</a:t>
            </a:r>
            <a:r>
              <a:rPr spc="-190" dirty="0"/>
              <a:t> </a:t>
            </a:r>
            <a:r>
              <a:rPr spc="114" dirty="0"/>
              <a:t>u</a:t>
            </a:r>
            <a:r>
              <a:rPr spc="265" dirty="0"/>
              <a:t>s</a:t>
            </a:r>
            <a:r>
              <a:rPr spc="15" dirty="0"/>
              <a:t>e</a:t>
            </a:r>
            <a:r>
              <a:rPr spc="155" dirty="0"/>
              <a:t>d</a:t>
            </a:r>
            <a:r>
              <a:rPr spc="-190" dirty="0"/>
              <a:t> </a:t>
            </a:r>
            <a:r>
              <a:rPr spc="75" dirty="0"/>
              <a:t>a</a:t>
            </a:r>
            <a:r>
              <a:rPr spc="-190" dirty="0"/>
              <a:t> </a:t>
            </a:r>
            <a:r>
              <a:rPr spc="-110" dirty="0"/>
              <a:t>C</a:t>
            </a:r>
            <a:r>
              <a:rPr dirty="0"/>
              <a:t>L</a:t>
            </a:r>
            <a:r>
              <a:rPr spc="55" dirty="0"/>
              <a:t>I</a:t>
            </a:r>
            <a:r>
              <a:rPr spc="-470" dirty="0"/>
              <a:t>,</a:t>
            </a:r>
            <a:r>
              <a:rPr spc="-190" dirty="0"/>
              <a:t> </a:t>
            </a:r>
            <a:r>
              <a:rPr spc="-15" dirty="0"/>
              <a:t>i</a:t>
            </a:r>
            <a:r>
              <a:rPr spc="-80" dirty="0"/>
              <a:t>t</a:t>
            </a:r>
            <a:r>
              <a:rPr spc="-190" dirty="0"/>
              <a:t> </a:t>
            </a:r>
            <a:r>
              <a:rPr spc="-65" dirty="0"/>
              <a:t>c</a:t>
            </a:r>
            <a:r>
              <a:rPr spc="75" dirty="0"/>
              <a:t>a</a:t>
            </a:r>
            <a:r>
              <a:rPr spc="125" dirty="0"/>
              <a:t>n</a:t>
            </a:r>
            <a:r>
              <a:rPr spc="-190" dirty="0"/>
              <a:t> </a:t>
            </a:r>
            <a:r>
              <a:rPr spc="145" dirty="0"/>
              <a:t>b</a:t>
            </a:r>
            <a:r>
              <a:rPr spc="10" dirty="0"/>
              <a:t>e  </a:t>
            </a:r>
            <a:r>
              <a:rPr spc="30" dirty="0"/>
              <a:t>very</a:t>
            </a:r>
            <a:r>
              <a:rPr spc="-195" dirty="0"/>
              <a:t> </a:t>
            </a:r>
            <a:r>
              <a:rPr spc="30" dirty="0"/>
              <a:t>confusing.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1310" y="3262533"/>
            <a:ext cx="146965" cy="14696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595"/>
              </a:spcBef>
            </a:pPr>
            <a:r>
              <a:rPr spc="105" dirty="0"/>
              <a:t>Commands</a:t>
            </a:r>
            <a:r>
              <a:rPr spc="-195" dirty="0"/>
              <a:t> </a:t>
            </a:r>
            <a:r>
              <a:rPr spc="65" dirty="0"/>
              <a:t>have</a:t>
            </a:r>
            <a:r>
              <a:rPr spc="-190" dirty="0"/>
              <a:t> </a:t>
            </a:r>
            <a:r>
              <a:rPr spc="45" dirty="0"/>
              <a:t>to</a:t>
            </a:r>
            <a:r>
              <a:rPr spc="-195" dirty="0"/>
              <a:t> </a:t>
            </a:r>
            <a:r>
              <a:rPr spc="80" dirty="0"/>
              <a:t>be</a:t>
            </a:r>
            <a:r>
              <a:rPr spc="-190" dirty="0"/>
              <a:t> </a:t>
            </a:r>
            <a:r>
              <a:rPr spc="55" dirty="0"/>
              <a:t>typed</a:t>
            </a:r>
            <a:r>
              <a:rPr spc="-190" dirty="0"/>
              <a:t> </a:t>
            </a:r>
            <a:r>
              <a:rPr spc="-5" dirty="0"/>
              <a:t>precisely.</a:t>
            </a:r>
            <a:r>
              <a:rPr spc="-195" dirty="0"/>
              <a:t> </a:t>
            </a:r>
            <a:r>
              <a:rPr spc="-15" dirty="0"/>
              <a:t>If</a:t>
            </a:r>
            <a:r>
              <a:rPr spc="-190" dirty="0"/>
              <a:t> </a:t>
            </a:r>
            <a:r>
              <a:rPr spc="20" dirty="0"/>
              <a:t>there</a:t>
            </a:r>
            <a:r>
              <a:rPr spc="-190" dirty="0"/>
              <a:t> </a:t>
            </a:r>
            <a:r>
              <a:rPr spc="125" dirty="0"/>
              <a:t>is</a:t>
            </a:r>
            <a:r>
              <a:rPr spc="-195" dirty="0"/>
              <a:t> </a:t>
            </a:r>
            <a:r>
              <a:rPr spc="75" dirty="0"/>
              <a:t>a </a:t>
            </a:r>
            <a:r>
              <a:rPr spc="-1100" dirty="0"/>
              <a:t> </a:t>
            </a:r>
            <a:r>
              <a:rPr spc="80" dirty="0"/>
              <a:t>spelling</a:t>
            </a:r>
            <a:r>
              <a:rPr spc="-195" dirty="0"/>
              <a:t> </a:t>
            </a:r>
            <a:r>
              <a:rPr spc="50" dirty="0"/>
              <a:t>error</a:t>
            </a:r>
            <a:r>
              <a:rPr spc="-190" dirty="0"/>
              <a:t> </a:t>
            </a:r>
            <a:r>
              <a:rPr spc="20" dirty="0"/>
              <a:t>the</a:t>
            </a:r>
            <a:r>
              <a:rPr spc="-190" dirty="0"/>
              <a:t> </a:t>
            </a:r>
            <a:r>
              <a:rPr spc="90" dirty="0"/>
              <a:t>command</a:t>
            </a:r>
            <a:r>
              <a:rPr spc="-190" dirty="0"/>
              <a:t> </a:t>
            </a:r>
            <a:r>
              <a:rPr spc="-15" dirty="0"/>
              <a:t>will</a:t>
            </a:r>
            <a:r>
              <a:rPr spc="-190" dirty="0"/>
              <a:t> </a:t>
            </a:r>
            <a:r>
              <a:rPr spc="-100" dirty="0"/>
              <a:t>fail.</a:t>
            </a:r>
          </a:p>
          <a:p>
            <a:pPr marL="12700" marR="2201545">
              <a:lnSpc>
                <a:spcPts val="4010"/>
              </a:lnSpc>
            </a:pPr>
            <a:r>
              <a:rPr spc="-15" dirty="0"/>
              <a:t>If</a:t>
            </a:r>
            <a:r>
              <a:rPr spc="-200" dirty="0"/>
              <a:t> </a:t>
            </a:r>
            <a:r>
              <a:rPr spc="110" dirty="0"/>
              <a:t>you</a:t>
            </a:r>
            <a:r>
              <a:rPr spc="-195" dirty="0"/>
              <a:t> </a:t>
            </a:r>
            <a:r>
              <a:rPr spc="75" dirty="0"/>
              <a:t>mis-type</a:t>
            </a:r>
            <a:r>
              <a:rPr spc="-200" dirty="0"/>
              <a:t> </a:t>
            </a:r>
            <a:r>
              <a:rPr spc="100" dirty="0"/>
              <a:t>an</a:t>
            </a:r>
            <a:r>
              <a:rPr spc="-195" dirty="0"/>
              <a:t> </a:t>
            </a:r>
            <a:r>
              <a:rPr spc="10" dirty="0"/>
              <a:t>instruction,</a:t>
            </a:r>
            <a:r>
              <a:rPr spc="-195" dirty="0"/>
              <a:t> </a:t>
            </a:r>
            <a:r>
              <a:rPr spc="-45" dirty="0"/>
              <a:t>it</a:t>
            </a:r>
            <a:r>
              <a:rPr spc="-200" dirty="0"/>
              <a:t> </a:t>
            </a:r>
            <a:r>
              <a:rPr spc="125" dirty="0"/>
              <a:t>is</a:t>
            </a:r>
            <a:r>
              <a:rPr spc="-195" dirty="0"/>
              <a:t> </a:t>
            </a:r>
            <a:r>
              <a:rPr spc="30" dirty="0"/>
              <a:t>often </a:t>
            </a:r>
            <a:r>
              <a:rPr spc="-1100" dirty="0"/>
              <a:t> </a:t>
            </a:r>
            <a:r>
              <a:rPr spc="85" dirty="0"/>
              <a:t>necessary</a:t>
            </a:r>
            <a:r>
              <a:rPr spc="-195" dirty="0"/>
              <a:t> </a:t>
            </a:r>
            <a:r>
              <a:rPr spc="45" dirty="0"/>
              <a:t>to</a:t>
            </a:r>
            <a:r>
              <a:rPr spc="-190" dirty="0"/>
              <a:t> </a:t>
            </a:r>
            <a:r>
              <a:rPr spc="40" dirty="0"/>
              <a:t>start</a:t>
            </a:r>
            <a:r>
              <a:rPr spc="-195" dirty="0"/>
              <a:t> </a:t>
            </a:r>
            <a:r>
              <a:rPr spc="45" dirty="0"/>
              <a:t>from</a:t>
            </a:r>
            <a:r>
              <a:rPr spc="-190" dirty="0"/>
              <a:t> </a:t>
            </a:r>
            <a:r>
              <a:rPr spc="40" dirty="0"/>
              <a:t>scratch</a:t>
            </a:r>
            <a:r>
              <a:rPr spc="-195" dirty="0"/>
              <a:t> </a:t>
            </a:r>
            <a:r>
              <a:rPr spc="-15" dirty="0"/>
              <a:t>again.</a:t>
            </a:r>
          </a:p>
          <a:p>
            <a:pPr marL="12700" marR="426720">
              <a:lnSpc>
                <a:spcPts val="4010"/>
              </a:lnSpc>
              <a:spcBef>
                <a:spcPts val="5"/>
              </a:spcBef>
            </a:pPr>
            <a:r>
              <a:rPr spc="-5" dirty="0"/>
              <a:t>There </a:t>
            </a:r>
            <a:r>
              <a:rPr spc="35" dirty="0"/>
              <a:t>are </a:t>
            </a:r>
            <a:r>
              <a:rPr spc="75" dirty="0"/>
              <a:t>a </a:t>
            </a:r>
            <a:r>
              <a:rPr spc="45" dirty="0"/>
              <a:t>large </a:t>
            </a:r>
            <a:r>
              <a:rPr spc="80" dirty="0"/>
              <a:t>number </a:t>
            </a:r>
            <a:r>
              <a:rPr spc="45" dirty="0"/>
              <a:t>of </a:t>
            </a:r>
            <a:r>
              <a:rPr spc="110" dirty="0"/>
              <a:t>commands </a:t>
            </a:r>
            <a:r>
              <a:rPr spc="30" dirty="0"/>
              <a:t>which </a:t>
            </a:r>
            <a:r>
              <a:rPr spc="35" dirty="0"/>
              <a:t> </a:t>
            </a:r>
            <a:r>
              <a:rPr spc="75" dirty="0"/>
              <a:t>need</a:t>
            </a:r>
            <a:r>
              <a:rPr spc="-190" dirty="0"/>
              <a:t> </a:t>
            </a:r>
            <a:r>
              <a:rPr spc="45" dirty="0"/>
              <a:t>to</a:t>
            </a:r>
            <a:r>
              <a:rPr spc="-190" dirty="0"/>
              <a:t> </a:t>
            </a:r>
            <a:r>
              <a:rPr spc="80" dirty="0"/>
              <a:t>be</a:t>
            </a:r>
            <a:r>
              <a:rPr spc="-190" dirty="0"/>
              <a:t> </a:t>
            </a:r>
            <a:r>
              <a:rPr spc="55" dirty="0"/>
              <a:t>learned</a:t>
            </a:r>
            <a:r>
              <a:rPr spc="-190" dirty="0"/>
              <a:t> </a:t>
            </a:r>
            <a:r>
              <a:rPr spc="140" dirty="0"/>
              <a:t>-</a:t>
            </a:r>
            <a:r>
              <a:rPr spc="-185" dirty="0"/>
              <a:t> </a:t>
            </a:r>
            <a:r>
              <a:rPr spc="55" dirty="0"/>
              <a:t>in</a:t>
            </a:r>
            <a:r>
              <a:rPr spc="-190" dirty="0"/>
              <a:t> </a:t>
            </a:r>
            <a:r>
              <a:rPr spc="20" dirty="0"/>
              <a:t>the</a:t>
            </a:r>
            <a:r>
              <a:rPr spc="-190" dirty="0"/>
              <a:t> </a:t>
            </a:r>
            <a:r>
              <a:rPr spc="70" dirty="0"/>
              <a:t>case</a:t>
            </a:r>
            <a:r>
              <a:rPr spc="-190" dirty="0"/>
              <a:t> </a:t>
            </a:r>
            <a:r>
              <a:rPr spc="45" dirty="0"/>
              <a:t>of</a:t>
            </a:r>
            <a:r>
              <a:rPr spc="-185" dirty="0"/>
              <a:t> </a:t>
            </a:r>
            <a:r>
              <a:rPr spc="35" dirty="0"/>
              <a:t>Unix</a:t>
            </a:r>
            <a:r>
              <a:rPr spc="-190" dirty="0"/>
              <a:t> </a:t>
            </a:r>
            <a:r>
              <a:rPr spc="-45" dirty="0"/>
              <a:t>it</a:t>
            </a:r>
            <a:r>
              <a:rPr spc="-190" dirty="0"/>
              <a:t> </a:t>
            </a:r>
            <a:r>
              <a:rPr spc="45" dirty="0"/>
              <a:t>can</a:t>
            </a:r>
            <a:r>
              <a:rPr spc="-190" dirty="0"/>
              <a:t> </a:t>
            </a:r>
            <a:r>
              <a:rPr spc="80" dirty="0"/>
              <a:t>be </a:t>
            </a:r>
            <a:r>
              <a:rPr spc="-1100" dirty="0"/>
              <a:t> </a:t>
            </a:r>
            <a:r>
              <a:rPr spc="55" dirty="0"/>
              <a:t>hundreds.</a:t>
            </a:r>
          </a:p>
          <a:p>
            <a:pPr marL="12700" marR="101600">
              <a:lnSpc>
                <a:spcPts val="4010"/>
              </a:lnSpc>
              <a:spcBef>
                <a:spcPts val="5"/>
              </a:spcBef>
            </a:pPr>
            <a:r>
              <a:rPr spc="100" dirty="0"/>
              <a:t>You</a:t>
            </a:r>
            <a:r>
              <a:rPr spc="-190" dirty="0"/>
              <a:t> </a:t>
            </a:r>
            <a:r>
              <a:rPr spc="65" dirty="0"/>
              <a:t>can't</a:t>
            </a:r>
            <a:r>
              <a:rPr spc="-185" dirty="0"/>
              <a:t> </a:t>
            </a:r>
            <a:r>
              <a:rPr spc="-5" dirty="0"/>
              <a:t>just</a:t>
            </a:r>
            <a:r>
              <a:rPr spc="-190" dirty="0"/>
              <a:t> </a:t>
            </a:r>
            <a:r>
              <a:rPr spc="155" dirty="0"/>
              <a:t>guess</a:t>
            </a:r>
            <a:r>
              <a:rPr spc="-185" dirty="0"/>
              <a:t> </a:t>
            </a:r>
            <a:r>
              <a:rPr spc="20" dirty="0"/>
              <a:t>what</a:t>
            </a:r>
            <a:r>
              <a:rPr spc="-185" dirty="0"/>
              <a:t> </a:t>
            </a:r>
            <a:r>
              <a:rPr spc="20" dirty="0"/>
              <a:t>the</a:t>
            </a:r>
            <a:r>
              <a:rPr spc="-190" dirty="0"/>
              <a:t> </a:t>
            </a:r>
            <a:r>
              <a:rPr spc="50" dirty="0"/>
              <a:t>instruction</a:t>
            </a:r>
            <a:r>
              <a:rPr spc="-185" dirty="0"/>
              <a:t> </a:t>
            </a:r>
            <a:r>
              <a:rPr spc="45" dirty="0"/>
              <a:t>might</a:t>
            </a:r>
            <a:r>
              <a:rPr spc="-190" dirty="0"/>
              <a:t> </a:t>
            </a:r>
            <a:r>
              <a:rPr spc="80" dirty="0"/>
              <a:t>be </a:t>
            </a:r>
            <a:r>
              <a:rPr spc="-1095" dirty="0"/>
              <a:t> </a:t>
            </a:r>
            <a:r>
              <a:rPr spc="120" dirty="0"/>
              <a:t>and</a:t>
            </a:r>
            <a:r>
              <a:rPr spc="-195" dirty="0"/>
              <a:t> </a:t>
            </a:r>
            <a:r>
              <a:rPr spc="110" dirty="0"/>
              <a:t>you</a:t>
            </a:r>
            <a:r>
              <a:rPr spc="-190" dirty="0"/>
              <a:t> </a:t>
            </a:r>
            <a:r>
              <a:rPr spc="65" dirty="0"/>
              <a:t>can't</a:t>
            </a:r>
            <a:r>
              <a:rPr spc="-190" dirty="0"/>
              <a:t> </a:t>
            </a:r>
            <a:r>
              <a:rPr spc="-5" dirty="0"/>
              <a:t>just</a:t>
            </a:r>
            <a:r>
              <a:rPr spc="-190" dirty="0"/>
              <a:t> </a:t>
            </a:r>
            <a:r>
              <a:rPr spc="105" dirty="0"/>
              <a:t>'have</a:t>
            </a:r>
            <a:r>
              <a:rPr spc="-190" dirty="0"/>
              <a:t> </a:t>
            </a:r>
            <a:r>
              <a:rPr spc="75" dirty="0"/>
              <a:t>a</a:t>
            </a:r>
            <a:r>
              <a:rPr spc="-195" dirty="0"/>
              <a:t> </a:t>
            </a:r>
            <a:r>
              <a:rPr spc="20" dirty="0"/>
              <a:t>go'.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71310" y="4281496"/>
            <a:ext cx="146965" cy="1469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1310" y="5300459"/>
            <a:ext cx="146965" cy="1469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71310" y="6828904"/>
            <a:ext cx="146965" cy="1469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460855" cy="3187700"/>
            <a:chOff x="0" y="0"/>
            <a:chExt cx="14460855" cy="31877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753975" cy="3187700"/>
            </a:xfrm>
            <a:custGeom>
              <a:avLst/>
              <a:gdLst/>
              <a:ahLst/>
              <a:cxnLst/>
              <a:rect l="l" t="t" r="r" b="b"/>
              <a:pathLst>
                <a:path w="12753975" h="3187700">
                  <a:moveTo>
                    <a:pt x="11412431" y="3187187"/>
                  </a:moveTo>
                  <a:lnTo>
                    <a:pt x="0" y="3187187"/>
                  </a:lnTo>
                  <a:lnTo>
                    <a:pt x="0" y="0"/>
                  </a:lnTo>
                  <a:lnTo>
                    <a:pt x="12255590" y="0"/>
                  </a:lnTo>
                  <a:lnTo>
                    <a:pt x="12753687" y="863090"/>
                  </a:lnTo>
                  <a:lnTo>
                    <a:pt x="11412431" y="3187187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173631" y="0"/>
              <a:ext cx="2287270" cy="901700"/>
            </a:xfrm>
            <a:custGeom>
              <a:avLst/>
              <a:gdLst/>
              <a:ahLst/>
              <a:cxnLst/>
              <a:rect l="l" t="t" r="r" b="b"/>
              <a:pathLst>
                <a:path w="2287269" h="901700">
                  <a:moveTo>
                    <a:pt x="1766908" y="901169"/>
                  </a:moveTo>
                  <a:lnTo>
                    <a:pt x="519943" y="901169"/>
                  </a:lnTo>
                  <a:lnTo>
                    <a:pt x="0" y="0"/>
                  </a:lnTo>
                  <a:lnTo>
                    <a:pt x="2286852" y="0"/>
                  </a:lnTo>
                  <a:lnTo>
                    <a:pt x="1766908" y="901169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92262" y="829328"/>
            <a:ext cx="5763895" cy="1059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750" b="1" spc="-64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6750" b="1" spc="-1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6750" b="1" spc="-5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6750" b="1" spc="-1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6750" b="1" spc="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6750" b="1" spc="-2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6750" b="1" spc="-3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750" b="1" spc="3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6750" b="1" spc="-26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6750" b="1" spc="-7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6750" b="1" spc="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6750" b="1" spc="-2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67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5048" y="4134473"/>
            <a:ext cx="14991715" cy="409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679"/>
              </a:lnSpc>
              <a:spcBef>
                <a:spcPts val="105"/>
              </a:spcBef>
            </a:pPr>
            <a:r>
              <a:rPr sz="3200" spc="-10" dirty="0">
                <a:latin typeface="Trebuchet MS"/>
                <a:cs typeface="Trebuchet MS"/>
              </a:rPr>
              <a:t>Cyber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10" dirty="0">
                <a:latin typeface="Trebuchet MS"/>
                <a:cs typeface="Trebuchet MS"/>
              </a:rPr>
              <a:t>Security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490" dirty="0">
                <a:latin typeface="Trebuchet MS"/>
                <a:cs typeface="Trebuchet MS"/>
              </a:rPr>
              <a:t>–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10" dirty="0">
                <a:latin typeface="Trebuchet MS"/>
                <a:cs typeface="Trebuchet MS"/>
              </a:rPr>
              <a:t>Growing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Career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35" dirty="0">
                <a:latin typeface="Trebuchet MS"/>
                <a:cs typeface="Trebuchet MS"/>
              </a:rPr>
              <a:t>Opportunity</a:t>
            </a: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ts val="3520"/>
              </a:lnSpc>
              <a:spcBef>
                <a:spcPts val="225"/>
              </a:spcBef>
            </a:pPr>
            <a:r>
              <a:rPr sz="3200" spc="-30" dirty="0">
                <a:latin typeface="Trebuchet MS"/>
                <a:cs typeface="Trebuchet MS"/>
              </a:rPr>
              <a:t>The </a:t>
            </a:r>
            <a:r>
              <a:rPr sz="3200" spc="85" dirty="0">
                <a:latin typeface="Trebuchet MS"/>
                <a:cs typeface="Trebuchet MS"/>
              </a:rPr>
              <a:t>demand </a:t>
            </a:r>
            <a:r>
              <a:rPr sz="3200" spc="5" dirty="0">
                <a:latin typeface="Trebuchet MS"/>
                <a:cs typeface="Trebuchet MS"/>
              </a:rPr>
              <a:t>for </a:t>
            </a:r>
            <a:r>
              <a:rPr sz="3200" spc="10" dirty="0">
                <a:latin typeface="Trebuchet MS"/>
                <a:cs typeface="Trebuchet MS"/>
              </a:rPr>
              <a:t>cybersecurity </a:t>
            </a:r>
            <a:r>
              <a:rPr sz="3200" spc="90" dirty="0">
                <a:latin typeface="Trebuchet MS"/>
                <a:cs typeface="Trebuchet MS"/>
              </a:rPr>
              <a:t>is </a:t>
            </a:r>
            <a:r>
              <a:rPr sz="3200" spc="-30" dirty="0">
                <a:latin typeface="Trebuchet MS"/>
                <a:cs typeface="Trebuchet MS"/>
              </a:rPr>
              <a:t>at </a:t>
            </a:r>
            <a:r>
              <a:rPr sz="3200" spc="90" dirty="0">
                <a:latin typeface="Trebuchet MS"/>
                <a:cs typeface="Trebuchet MS"/>
              </a:rPr>
              <a:t>an </a:t>
            </a:r>
            <a:r>
              <a:rPr sz="3200" spc="10" dirty="0">
                <a:latin typeface="Trebuchet MS"/>
                <a:cs typeface="Trebuchet MS"/>
              </a:rPr>
              <a:t>all-time </a:t>
            </a:r>
            <a:r>
              <a:rPr sz="3200" spc="70" dirty="0">
                <a:latin typeface="Trebuchet MS"/>
                <a:cs typeface="Trebuchet MS"/>
              </a:rPr>
              <a:t>high </a:t>
            </a:r>
            <a:r>
              <a:rPr sz="3200" spc="125" dirty="0">
                <a:latin typeface="Trebuchet MS"/>
                <a:cs typeface="Trebuchet MS"/>
              </a:rPr>
              <a:t>as </a:t>
            </a:r>
            <a:r>
              <a:rPr sz="3200" dirty="0">
                <a:latin typeface="Trebuchet MS"/>
                <a:cs typeface="Trebuchet MS"/>
              </a:rPr>
              <a:t>the </a:t>
            </a:r>
            <a:r>
              <a:rPr sz="3200" spc="60" dirty="0">
                <a:latin typeface="Trebuchet MS"/>
                <a:cs typeface="Trebuchet MS"/>
              </a:rPr>
              <a:t>global </a:t>
            </a:r>
            <a:r>
              <a:rPr sz="3200" spc="114" dirty="0">
                <a:latin typeface="Trebuchet MS"/>
                <a:cs typeface="Trebuchet MS"/>
              </a:rPr>
              <a:t>business </a:t>
            </a:r>
            <a:r>
              <a:rPr sz="3200" spc="120" dirty="0">
                <a:latin typeface="Trebuchet MS"/>
                <a:cs typeface="Trebuchet MS"/>
              </a:rPr>
              <a:t> </a:t>
            </a:r>
            <a:r>
              <a:rPr sz="3200" spc="40" dirty="0">
                <a:latin typeface="Trebuchet MS"/>
                <a:cs typeface="Trebuchet MS"/>
              </a:rPr>
              <a:t>environment </a:t>
            </a:r>
            <a:r>
              <a:rPr sz="3200" spc="45" dirty="0">
                <a:latin typeface="Trebuchet MS"/>
                <a:cs typeface="Trebuchet MS"/>
              </a:rPr>
              <a:t>shifts </a:t>
            </a:r>
            <a:r>
              <a:rPr sz="3200" spc="15" dirty="0">
                <a:latin typeface="Trebuchet MS"/>
                <a:cs typeface="Trebuchet MS"/>
              </a:rPr>
              <a:t>to </a:t>
            </a:r>
            <a:r>
              <a:rPr sz="3200" spc="65" dirty="0">
                <a:latin typeface="Trebuchet MS"/>
                <a:cs typeface="Trebuchet MS"/>
              </a:rPr>
              <a:t>cloud </a:t>
            </a:r>
            <a:r>
              <a:rPr sz="3200" spc="30" dirty="0">
                <a:latin typeface="Trebuchet MS"/>
                <a:cs typeface="Trebuchet MS"/>
              </a:rPr>
              <a:t>data </a:t>
            </a:r>
            <a:r>
              <a:rPr sz="3200" spc="45" dirty="0">
                <a:latin typeface="Trebuchet MS"/>
                <a:cs typeface="Trebuchet MS"/>
              </a:rPr>
              <a:t>storage </a:t>
            </a:r>
            <a:r>
              <a:rPr sz="3200" spc="105" dirty="0">
                <a:latin typeface="Trebuchet MS"/>
                <a:cs typeface="Trebuchet MS"/>
              </a:rPr>
              <a:t>and </a:t>
            </a:r>
            <a:r>
              <a:rPr sz="3200" spc="60" dirty="0">
                <a:latin typeface="Trebuchet MS"/>
                <a:cs typeface="Trebuchet MS"/>
              </a:rPr>
              <a:t>online </a:t>
            </a:r>
            <a:r>
              <a:rPr sz="3200" spc="5" dirty="0">
                <a:latin typeface="Trebuchet MS"/>
                <a:cs typeface="Trebuchet MS"/>
              </a:rPr>
              <a:t>management. </a:t>
            </a:r>
            <a:r>
              <a:rPr sz="3200" spc="-25" dirty="0">
                <a:latin typeface="Trebuchet MS"/>
                <a:cs typeface="Trebuchet MS"/>
              </a:rPr>
              <a:t>With 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45" dirty="0">
                <a:latin typeface="Trebuchet MS"/>
                <a:cs typeface="Trebuchet MS"/>
              </a:rPr>
              <a:t>increased </a:t>
            </a:r>
            <a:r>
              <a:rPr sz="3200" spc="-5" dirty="0">
                <a:latin typeface="Trebuchet MS"/>
                <a:cs typeface="Trebuchet MS"/>
              </a:rPr>
              <a:t>internet </a:t>
            </a:r>
            <a:r>
              <a:rPr sz="3200" spc="10" dirty="0">
                <a:latin typeface="Trebuchet MS"/>
                <a:cs typeface="Trebuchet MS"/>
              </a:rPr>
              <a:t>exposure, </a:t>
            </a:r>
            <a:r>
              <a:rPr sz="3200" spc="20" dirty="0">
                <a:latin typeface="Trebuchet MS"/>
                <a:cs typeface="Trebuchet MS"/>
              </a:rPr>
              <a:t>commercial </a:t>
            </a:r>
            <a:r>
              <a:rPr sz="3200" spc="55" dirty="0">
                <a:latin typeface="Trebuchet MS"/>
                <a:cs typeface="Trebuchet MS"/>
              </a:rPr>
              <a:t>organisational </a:t>
            </a:r>
            <a:r>
              <a:rPr sz="3200" spc="30" dirty="0">
                <a:latin typeface="Trebuchet MS"/>
                <a:cs typeface="Trebuchet MS"/>
              </a:rPr>
              <a:t>data </a:t>
            </a:r>
            <a:r>
              <a:rPr sz="3200" spc="105" dirty="0">
                <a:latin typeface="Trebuchet MS"/>
                <a:cs typeface="Trebuchet MS"/>
              </a:rPr>
              <a:t>and </a:t>
            </a:r>
            <a:r>
              <a:rPr sz="3200" dirty="0">
                <a:latin typeface="Trebuchet MS"/>
                <a:cs typeface="Trebuchet MS"/>
              </a:rPr>
              <a:t>the </a:t>
            </a:r>
            <a:r>
              <a:rPr sz="3200" spc="75" dirty="0">
                <a:latin typeface="Trebuchet MS"/>
                <a:cs typeface="Trebuchet MS"/>
              </a:rPr>
              <a:t>personal </a:t>
            </a:r>
            <a:r>
              <a:rPr sz="3200" spc="80" dirty="0">
                <a:latin typeface="Trebuchet MS"/>
                <a:cs typeface="Trebuchet MS"/>
              </a:rPr>
              <a:t> </a:t>
            </a:r>
            <a:r>
              <a:rPr sz="3200" spc="30" dirty="0">
                <a:latin typeface="Trebuchet MS"/>
                <a:cs typeface="Trebuchet MS"/>
              </a:rPr>
              <a:t>data </a:t>
            </a:r>
            <a:r>
              <a:rPr sz="3200" spc="20" dirty="0">
                <a:latin typeface="Trebuchet MS"/>
                <a:cs typeface="Trebuchet MS"/>
              </a:rPr>
              <a:t>of </a:t>
            </a:r>
            <a:r>
              <a:rPr sz="3200" spc="95" dirty="0">
                <a:latin typeface="Trebuchet MS"/>
                <a:cs typeface="Trebuchet MS"/>
              </a:rPr>
              <a:t>users </a:t>
            </a:r>
            <a:r>
              <a:rPr sz="3200" spc="15" dirty="0">
                <a:latin typeface="Trebuchet MS"/>
                <a:cs typeface="Trebuchet MS"/>
              </a:rPr>
              <a:t>are </a:t>
            </a:r>
            <a:r>
              <a:rPr sz="3200" spc="-30" dirty="0">
                <a:latin typeface="Trebuchet MS"/>
                <a:cs typeface="Trebuchet MS"/>
              </a:rPr>
              <a:t>at </a:t>
            </a:r>
            <a:r>
              <a:rPr sz="3200" spc="60" dirty="0">
                <a:latin typeface="Trebuchet MS"/>
                <a:cs typeface="Trebuchet MS"/>
              </a:rPr>
              <a:t>a </a:t>
            </a:r>
            <a:r>
              <a:rPr sz="3200" spc="-15" dirty="0">
                <a:latin typeface="Trebuchet MS"/>
                <a:cs typeface="Trebuchet MS"/>
              </a:rPr>
              <a:t>threat </a:t>
            </a:r>
            <a:r>
              <a:rPr sz="3200" spc="20" dirty="0">
                <a:latin typeface="Trebuchet MS"/>
                <a:cs typeface="Trebuchet MS"/>
              </a:rPr>
              <a:t>of </a:t>
            </a:r>
            <a:r>
              <a:rPr sz="3200" spc="55" dirty="0">
                <a:latin typeface="Trebuchet MS"/>
                <a:cs typeface="Trebuchet MS"/>
              </a:rPr>
              <a:t>being </a:t>
            </a:r>
            <a:r>
              <a:rPr sz="3200" spc="35" dirty="0">
                <a:latin typeface="Trebuchet MS"/>
                <a:cs typeface="Trebuchet MS"/>
              </a:rPr>
              <a:t>misused. </a:t>
            </a:r>
            <a:r>
              <a:rPr sz="3200" spc="25" dirty="0">
                <a:latin typeface="Trebuchet MS"/>
                <a:cs typeface="Trebuchet MS"/>
              </a:rPr>
              <a:t>This </a:t>
            </a:r>
            <a:r>
              <a:rPr sz="3200" spc="125" dirty="0">
                <a:latin typeface="Trebuchet MS"/>
                <a:cs typeface="Trebuchet MS"/>
              </a:rPr>
              <a:t>has </a:t>
            </a:r>
            <a:r>
              <a:rPr sz="3200" spc="45" dirty="0">
                <a:latin typeface="Trebuchet MS"/>
                <a:cs typeface="Trebuchet MS"/>
              </a:rPr>
              <a:t>increased </a:t>
            </a:r>
            <a:r>
              <a:rPr sz="3200" dirty="0">
                <a:latin typeface="Trebuchet MS"/>
                <a:cs typeface="Trebuchet MS"/>
              </a:rPr>
              <a:t>the </a:t>
            </a:r>
            <a:r>
              <a:rPr sz="3200" spc="85" dirty="0">
                <a:latin typeface="Trebuchet MS"/>
                <a:cs typeface="Trebuchet MS"/>
              </a:rPr>
              <a:t>demand </a:t>
            </a:r>
            <a:r>
              <a:rPr sz="3200" spc="90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for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people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in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10" dirty="0">
                <a:latin typeface="Trebuchet MS"/>
                <a:cs typeface="Trebuchet MS"/>
              </a:rPr>
              <a:t>cybersecurity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-15" dirty="0">
                <a:latin typeface="Trebuchet MS"/>
                <a:cs typeface="Trebuchet MS"/>
              </a:rPr>
              <a:t>that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15" dirty="0">
                <a:latin typeface="Trebuchet MS"/>
                <a:cs typeface="Trebuchet MS"/>
              </a:rPr>
              <a:t>are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familiar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with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105" dirty="0">
                <a:latin typeface="Trebuchet MS"/>
                <a:cs typeface="Trebuchet MS"/>
              </a:rPr>
              <a:t>and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15" dirty="0">
                <a:latin typeface="Trebuchet MS"/>
                <a:cs typeface="Trebuchet MS"/>
              </a:rPr>
              <a:t>are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45" dirty="0">
                <a:latin typeface="Trebuchet MS"/>
                <a:cs typeface="Trebuchet MS"/>
              </a:rPr>
              <a:t>skilled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in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cybersecurity. </a:t>
            </a:r>
            <a:r>
              <a:rPr sz="3200" spc="-950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One </a:t>
            </a:r>
            <a:r>
              <a:rPr sz="3200" spc="20" dirty="0">
                <a:latin typeface="Trebuchet MS"/>
                <a:cs typeface="Trebuchet MS"/>
              </a:rPr>
              <a:t>of </a:t>
            </a:r>
            <a:r>
              <a:rPr sz="3200" dirty="0">
                <a:latin typeface="Trebuchet MS"/>
                <a:cs typeface="Trebuchet MS"/>
              </a:rPr>
              <a:t>the </a:t>
            </a:r>
            <a:r>
              <a:rPr sz="3200" spc="60" dirty="0">
                <a:latin typeface="Trebuchet MS"/>
                <a:cs typeface="Trebuchet MS"/>
              </a:rPr>
              <a:t>main </a:t>
            </a:r>
            <a:r>
              <a:rPr sz="3200" spc="100" dirty="0">
                <a:latin typeface="Trebuchet MS"/>
                <a:cs typeface="Trebuchet MS"/>
              </a:rPr>
              <a:t>reasons </a:t>
            </a:r>
            <a:r>
              <a:rPr sz="3200" spc="5" dirty="0">
                <a:latin typeface="Trebuchet MS"/>
                <a:cs typeface="Trebuchet MS"/>
              </a:rPr>
              <a:t>for </a:t>
            </a:r>
            <a:r>
              <a:rPr sz="3200" dirty="0">
                <a:latin typeface="Trebuchet MS"/>
                <a:cs typeface="Trebuchet MS"/>
              </a:rPr>
              <a:t>the </a:t>
            </a:r>
            <a:r>
              <a:rPr sz="3200" spc="15" dirty="0">
                <a:latin typeface="Trebuchet MS"/>
                <a:cs typeface="Trebuchet MS"/>
              </a:rPr>
              <a:t>industry’s </a:t>
            </a:r>
            <a:r>
              <a:rPr sz="3200" spc="35" dirty="0">
                <a:latin typeface="Trebuchet MS"/>
                <a:cs typeface="Trebuchet MS"/>
              </a:rPr>
              <a:t>quick </a:t>
            </a:r>
            <a:r>
              <a:rPr sz="3200" spc="15" dirty="0">
                <a:latin typeface="Trebuchet MS"/>
                <a:cs typeface="Trebuchet MS"/>
              </a:rPr>
              <a:t>growth </a:t>
            </a:r>
            <a:r>
              <a:rPr sz="3200" spc="90" dirty="0">
                <a:latin typeface="Trebuchet MS"/>
                <a:cs typeface="Trebuchet MS"/>
              </a:rPr>
              <a:t>is </a:t>
            </a:r>
            <a:r>
              <a:rPr sz="3200" dirty="0">
                <a:latin typeface="Trebuchet MS"/>
                <a:cs typeface="Trebuchet MS"/>
              </a:rPr>
              <a:t>the </a:t>
            </a:r>
            <a:r>
              <a:rPr sz="3200" spc="40" dirty="0">
                <a:latin typeface="Trebuchet MS"/>
                <a:cs typeface="Trebuchet MS"/>
              </a:rPr>
              <a:t>ever-changing </a:t>
            </a:r>
            <a:r>
              <a:rPr sz="3200" spc="45" dirty="0">
                <a:latin typeface="Trebuchet MS"/>
                <a:cs typeface="Trebuchet MS"/>
              </a:rPr>
              <a:t> </a:t>
            </a:r>
            <a:r>
              <a:rPr sz="3200" spc="30" dirty="0">
                <a:latin typeface="Trebuchet MS"/>
                <a:cs typeface="Trebuchet MS"/>
              </a:rPr>
              <a:t>technological </a:t>
            </a:r>
            <a:r>
              <a:rPr sz="3200" spc="20" dirty="0">
                <a:latin typeface="Trebuchet MS"/>
                <a:cs typeface="Trebuchet MS"/>
              </a:rPr>
              <a:t>landscape, </a:t>
            </a:r>
            <a:r>
              <a:rPr sz="3200" spc="15" dirty="0">
                <a:latin typeface="Trebuchet MS"/>
                <a:cs typeface="Trebuchet MS"/>
              </a:rPr>
              <a:t>which </a:t>
            </a:r>
            <a:r>
              <a:rPr sz="3200" spc="35" dirty="0">
                <a:latin typeface="Trebuchet MS"/>
                <a:cs typeface="Trebuchet MS"/>
              </a:rPr>
              <a:t>necessitates </a:t>
            </a:r>
            <a:r>
              <a:rPr sz="3200" spc="45" dirty="0">
                <a:latin typeface="Trebuchet MS"/>
                <a:cs typeface="Trebuchet MS"/>
              </a:rPr>
              <a:t>hiring </a:t>
            </a:r>
            <a:r>
              <a:rPr sz="3200" spc="25" dirty="0">
                <a:latin typeface="Trebuchet MS"/>
                <a:cs typeface="Trebuchet MS"/>
              </a:rPr>
              <a:t>bright </a:t>
            </a:r>
            <a:r>
              <a:rPr sz="3200" spc="60" dirty="0">
                <a:latin typeface="Trebuchet MS"/>
                <a:cs typeface="Trebuchet MS"/>
              </a:rPr>
              <a:t>people </a:t>
            </a:r>
            <a:r>
              <a:rPr sz="3200" spc="-25" dirty="0">
                <a:latin typeface="Trebuchet MS"/>
                <a:cs typeface="Trebuchet MS"/>
              </a:rPr>
              <a:t>with </a:t>
            </a:r>
            <a:r>
              <a:rPr sz="3200" spc="30" dirty="0">
                <a:latin typeface="Trebuchet MS"/>
                <a:cs typeface="Trebuchet MS"/>
              </a:rPr>
              <a:t>varying </a:t>
            </a:r>
            <a:r>
              <a:rPr sz="3200" spc="35" dirty="0">
                <a:latin typeface="Trebuchet MS"/>
                <a:cs typeface="Trebuchet MS"/>
              </a:rPr>
              <a:t> </a:t>
            </a:r>
            <a:r>
              <a:rPr sz="3200" spc="25" dirty="0">
                <a:latin typeface="Trebuchet MS"/>
                <a:cs typeface="Trebuchet MS"/>
              </a:rPr>
              <a:t>levels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20" dirty="0">
                <a:latin typeface="Trebuchet MS"/>
                <a:cs typeface="Trebuchet MS"/>
              </a:rPr>
              <a:t>of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knowledge.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71653" y="2038038"/>
            <a:ext cx="5416550" cy="8249284"/>
            <a:chOff x="12871653" y="2038038"/>
            <a:chExt cx="5416550" cy="8249284"/>
          </a:xfrm>
        </p:grpSpPr>
        <p:sp>
          <p:nvSpPr>
            <p:cNvPr id="3" name="object 3"/>
            <p:cNvSpPr/>
            <p:nvPr/>
          </p:nvSpPr>
          <p:spPr>
            <a:xfrm>
              <a:off x="13733484" y="6604004"/>
              <a:ext cx="4554855" cy="3683000"/>
            </a:xfrm>
            <a:custGeom>
              <a:avLst/>
              <a:gdLst/>
              <a:ahLst/>
              <a:cxnLst/>
              <a:rect l="l" t="t" r="r" b="b"/>
              <a:pathLst>
                <a:path w="4554855" h="3683000">
                  <a:moveTo>
                    <a:pt x="4554514" y="3682995"/>
                  </a:moveTo>
                  <a:lnTo>
                    <a:pt x="1035163" y="3682995"/>
                  </a:lnTo>
                  <a:lnTo>
                    <a:pt x="0" y="1890712"/>
                  </a:lnTo>
                  <a:lnTo>
                    <a:pt x="1092012" y="0"/>
                  </a:lnTo>
                  <a:lnTo>
                    <a:pt x="4554514" y="0"/>
                  </a:lnTo>
                  <a:lnTo>
                    <a:pt x="4554514" y="3682995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99508" y="2038038"/>
              <a:ext cx="1788795" cy="4669155"/>
            </a:xfrm>
            <a:custGeom>
              <a:avLst/>
              <a:gdLst/>
              <a:ahLst/>
              <a:cxnLst/>
              <a:rect l="l" t="t" r="r" b="b"/>
              <a:pathLst>
                <a:path w="1788794" h="4669155">
                  <a:moveTo>
                    <a:pt x="904327" y="0"/>
                  </a:moveTo>
                  <a:lnTo>
                    <a:pt x="1788491" y="0"/>
                  </a:lnTo>
                  <a:lnTo>
                    <a:pt x="1788491" y="4669027"/>
                  </a:lnTo>
                  <a:lnTo>
                    <a:pt x="905645" y="3141120"/>
                  </a:lnTo>
                  <a:lnTo>
                    <a:pt x="904327" y="3141120"/>
                  </a:lnTo>
                  <a:lnTo>
                    <a:pt x="570279" y="2560817"/>
                  </a:lnTo>
                  <a:lnTo>
                    <a:pt x="570543" y="2560685"/>
                  </a:lnTo>
                  <a:lnTo>
                    <a:pt x="0" y="1568912"/>
                  </a:lnTo>
                  <a:lnTo>
                    <a:pt x="904327" y="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871653" y="2038038"/>
              <a:ext cx="5416550" cy="6217285"/>
            </a:xfrm>
            <a:custGeom>
              <a:avLst/>
              <a:gdLst/>
              <a:ahLst/>
              <a:cxnLst/>
              <a:rect l="l" t="t" r="r" b="b"/>
              <a:pathLst>
                <a:path w="5416550" h="6217284">
                  <a:moveTo>
                    <a:pt x="907754" y="0"/>
                  </a:moveTo>
                  <a:lnTo>
                    <a:pt x="2719968" y="0"/>
                  </a:lnTo>
                  <a:lnTo>
                    <a:pt x="3627855" y="1568912"/>
                  </a:lnTo>
                  <a:lnTo>
                    <a:pt x="3625086" y="1573525"/>
                  </a:lnTo>
                  <a:lnTo>
                    <a:pt x="4531655" y="3141120"/>
                  </a:lnTo>
                  <a:lnTo>
                    <a:pt x="4532182" y="3141120"/>
                  </a:lnTo>
                  <a:lnTo>
                    <a:pt x="5416346" y="4669037"/>
                  </a:lnTo>
                  <a:lnTo>
                    <a:pt x="5416346" y="4751027"/>
                  </a:lnTo>
                  <a:lnTo>
                    <a:pt x="4568093" y="6216888"/>
                  </a:lnTo>
                  <a:lnTo>
                    <a:pt x="2684060" y="6216888"/>
                  </a:lnTo>
                  <a:lnTo>
                    <a:pt x="2170121" y="5328688"/>
                  </a:lnTo>
                  <a:lnTo>
                    <a:pt x="2165270" y="5328688"/>
                  </a:lnTo>
                  <a:lnTo>
                    <a:pt x="614177" y="2638445"/>
                  </a:lnTo>
                  <a:lnTo>
                    <a:pt x="616682" y="2636996"/>
                  </a:lnTo>
                  <a:lnTo>
                    <a:pt x="0" y="1568911"/>
                  </a:lnTo>
                  <a:lnTo>
                    <a:pt x="907754" y="0"/>
                  </a:lnTo>
                  <a:close/>
                </a:path>
                <a:path w="5416550" h="6217284">
                  <a:moveTo>
                    <a:pt x="2165270" y="5328688"/>
                  </a:moveTo>
                  <a:lnTo>
                    <a:pt x="2170121" y="5328688"/>
                  </a:lnTo>
                  <a:lnTo>
                    <a:pt x="2166562" y="5330928"/>
                  </a:lnTo>
                  <a:lnTo>
                    <a:pt x="2165270" y="5328688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2"/>
            <a:ext cx="18288000" cy="4140200"/>
            <a:chOff x="0" y="2"/>
            <a:chExt cx="18288000" cy="4140200"/>
          </a:xfrm>
        </p:grpSpPr>
        <p:sp>
          <p:nvSpPr>
            <p:cNvPr id="7" name="object 7"/>
            <p:cNvSpPr/>
            <p:nvPr/>
          </p:nvSpPr>
          <p:spPr>
            <a:xfrm>
              <a:off x="10784737" y="3"/>
              <a:ext cx="3041650" cy="1064895"/>
            </a:xfrm>
            <a:custGeom>
              <a:avLst/>
              <a:gdLst/>
              <a:ahLst/>
              <a:cxnLst/>
              <a:rect l="l" t="t" r="r" b="b"/>
              <a:pathLst>
                <a:path w="3041650" h="1064895">
                  <a:moveTo>
                    <a:pt x="3041370" y="0"/>
                  </a:moveTo>
                  <a:lnTo>
                    <a:pt x="0" y="0"/>
                  </a:lnTo>
                  <a:lnTo>
                    <a:pt x="614622" y="1064356"/>
                  </a:lnTo>
                  <a:lnTo>
                    <a:pt x="2426836" y="1064356"/>
                  </a:lnTo>
                  <a:lnTo>
                    <a:pt x="3041370" y="0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03687" y="3"/>
              <a:ext cx="5147945" cy="4140200"/>
            </a:xfrm>
            <a:custGeom>
              <a:avLst/>
              <a:gdLst/>
              <a:ahLst/>
              <a:cxnLst/>
              <a:rect l="l" t="t" r="r" b="b"/>
              <a:pathLst>
                <a:path w="5147944" h="4140200">
                  <a:moveTo>
                    <a:pt x="5147914" y="0"/>
                  </a:moveTo>
                  <a:lnTo>
                    <a:pt x="1521749" y="0"/>
                  </a:lnTo>
                  <a:lnTo>
                    <a:pt x="610882" y="1577310"/>
                  </a:lnTo>
                  <a:lnTo>
                    <a:pt x="611014" y="1577310"/>
                  </a:lnTo>
                  <a:lnTo>
                    <a:pt x="0" y="2633268"/>
                  </a:lnTo>
                  <a:lnTo>
                    <a:pt x="871976" y="4140124"/>
                  </a:lnTo>
                  <a:lnTo>
                    <a:pt x="2756007" y="4140124"/>
                  </a:lnTo>
                  <a:lnTo>
                    <a:pt x="3313713" y="3176272"/>
                  </a:lnTo>
                  <a:lnTo>
                    <a:pt x="3314129" y="3176272"/>
                  </a:lnTo>
                  <a:lnTo>
                    <a:pt x="4534423" y="1064356"/>
                  </a:lnTo>
                  <a:lnTo>
                    <a:pt x="4535741" y="1064356"/>
                  </a:lnTo>
                  <a:lnTo>
                    <a:pt x="4869789" y="484053"/>
                  </a:lnTo>
                  <a:lnTo>
                    <a:pt x="4869525" y="483921"/>
                  </a:lnTo>
                  <a:lnTo>
                    <a:pt x="5147914" y="0"/>
                  </a:lnTo>
                  <a:close/>
                </a:path>
                <a:path w="5147944" h="4140200">
                  <a:moveTo>
                    <a:pt x="3314129" y="3176272"/>
                  </a:moveTo>
                  <a:lnTo>
                    <a:pt x="3313713" y="3176272"/>
                  </a:lnTo>
                  <a:lnTo>
                    <a:pt x="3313977" y="3176536"/>
                  </a:lnTo>
                  <a:lnTo>
                    <a:pt x="3314129" y="3176272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31543" y="3"/>
              <a:ext cx="2356485" cy="4140200"/>
            </a:xfrm>
            <a:custGeom>
              <a:avLst/>
              <a:gdLst/>
              <a:ahLst/>
              <a:cxnLst/>
              <a:rect l="l" t="t" r="r" b="b"/>
              <a:pathLst>
                <a:path w="2356484" h="4140200">
                  <a:moveTo>
                    <a:pt x="2356457" y="0"/>
                  </a:moveTo>
                  <a:lnTo>
                    <a:pt x="1523950" y="0"/>
                  </a:lnTo>
                  <a:lnTo>
                    <a:pt x="908414" y="1064356"/>
                  </a:lnTo>
                  <a:lnTo>
                    <a:pt x="907886" y="1064356"/>
                  </a:lnTo>
                  <a:lnTo>
                    <a:pt x="0" y="2633268"/>
                  </a:lnTo>
                  <a:lnTo>
                    <a:pt x="871976" y="4140124"/>
                  </a:lnTo>
                  <a:lnTo>
                    <a:pt x="2356457" y="4140124"/>
                  </a:lnTo>
                  <a:lnTo>
                    <a:pt x="2356457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2"/>
              <a:ext cx="13736319" cy="2530475"/>
            </a:xfrm>
            <a:custGeom>
              <a:avLst/>
              <a:gdLst/>
              <a:ahLst/>
              <a:cxnLst/>
              <a:rect l="l" t="t" r="r" b="b"/>
              <a:pathLst>
                <a:path w="13736319" h="2530475">
                  <a:moveTo>
                    <a:pt x="12406287" y="2530399"/>
                  </a:moveTo>
                  <a:lnTo>
                    <a:pt x="0" y="2530399"/>
                  </a:lnTo>
                  <a:lnTo>
                    <a:pt x="0" y="0"/>
                  </a:lnTo>
                  <a:lnTo>
                    <a:pt x="13606190" y="0"/>
                  </a:lnTo>
                  <a:lnTo>
                    <a:pt x="13736208" y="225349"/>
                  </a:lnTo>
                  <a:lnTo>
                    <a:pt x="12406287" y="2530399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517182" y="549765"/>
            <a:ext cx="4068445" cy="945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0" spc="305" dirty="0">
                <a:solidFill>
                  <a:srgbClr val="FFFFFF"/>
                </a:solidFill>
              </a:rPr>
              <a:t>Conclusion</a:t>
            </a:r>
            <a:endParaRPr sz="6000"/>
          </a:p>
        </p:txBody>
      </p:sp>
      <p:sp>
        <p:nvSpPr>
          <p:cNvPr id="12" name="object 12"/>
          <p:cNvSpPr txBox="1"/>
          <p:nvPr/>
        </p:nvSpPr>
        <p:spPr>
          <a:xfrm>
            <a:off x="651299" y="3503507"/>
            <a:ext cx="12449810" cy="486219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158750">
              <a:lnSpc>
                <a:spcPts val="3150"/>
              </a:lnSpc>
              <a:spcBef>
                <a:spcPts val="445"/>
              </a:spcBef>
            </a:pPr>
            <a:r>
              <a:rPr sz="2850" spc="70" dirty="0">
                <a:latin typeface="Trebuchet MS"/>
                <a:cs typeface="Trebuchet MS"/>
              </a:rPr>
              <a:t>As </a:t>
            </a:r>
            <a:r>
              <a:rPr sz="2850" spc="20" dirty="0">
                <a:latin typeface="Trebuchet MS"/>
                <a:cs typeface="Trebuchet MS"/>
              </a:rPr>
              <a:t>threats </a:t>
            </a:r>
            <a:r>
              <a:rPr sz="2850" spc="100" dirty="0">
                <a:latin typeface="Trebuchet MS"/>
                <a:cs typeface="Trebuchet MS"/>
              </a:rPr>
              <a:t>and </a:t>
            </a:r>
            <a:r>
              <a:rPr sz="2850" spc="25" dirty="0">
                <a:latin typeface="Trebuchet MS"/>
                <a:cs typeface="Trebuchet MS"/>
              </a:rPr>
              <a:t>protection </a:t>
            </a:r>
            <a:r>
              <a:rPr sz="2850" spc="75" dirty="0">
                <a:latin typeface="Trebuchet MS"/>
                <a:cs typeface="Trebuchet MS"/>
              </a:rPr>
              <a:t>measures </a:t>
            </a:r>
            <a:r>
              <a:rPr sz="2850" spc="40" dirty="0">
                <a:latin typeface="Trebuchet MS"/>
                <a:cs typeface="Trebuchet MS"/>
              </a:rPr>
              <a:t>continue </a:t>
            </a:r>
            <a:r>
              <a:rPr sz="2850" spc="25" dirty="0">
                <a:latin typeface="Trebuchet MS"/>
                <a:cs typeface="Trebuchet MS"/>
              </a:rPr>
              <a:t>to </a:t>
            </a:r>
            <a:r>
              <a:rPr sz="2850" spc="50" dirty="0">
                <a:latin typeface="Trebuchet MS"/>
                <a:cs typeface="Trebuchet MS"/>
              </a:rPr>
              <a:t>become </a:t>
            </a:r>
            <a:r>
              <a:rPr sz="2850" spc="55" dirty="0">
                <a:latin typeface="Trebuchet MS"/>
                <a:cs typeface="Trebuchet MS"/>
              </a:rPr>
              <a:t>more </a:t>
            </a:r>
            <a:r>
              <a:rPr sz="2850" spc="35" dirty="0">
                <a:latin typeface="Trebuchet MS"/>
                <a:cs typeface="Trebuchet MS"/>
              </a:rPr>
              <a:t>complex </a:t>
            </a:r>
            <a:r>
              <a:rPr sz="2850" spc="40" dirty="0">
                <a:latin typeface="Trebuchet MS"/>
                <a:cs typeface="Trebuchet MS"/>
              </a:rPr>
              <a:t> </a:t>
            </a:r>
            <a:r>
              <a:rPr sz="2850" spc="100" dirty="0">
                <a:latin typeface="Trebuchet MS"/>
                <a:cs typeface="Trebuchet MS"/>
              </a:rPr>
              <a:t>and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20" dirty="0">
                <a:latin typeface="Trebuchet MS"/>
                <a:cs typeface="Trebuchet MS"/>
              </a:rPr>
              <a:t>sophisticated,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-80" dirty="0">
                <a:latin typeface="Trebuchet MS"/>
                <a:cs typeface="Trebuchet MS"/>
              </a:rPr>
              <a:t>it’s</a:t>
            </a:r>
            <a:r>
              <a:rPr sz="2850" spc="-90" dirty="0">
                <a:latin typeface="Trebuchet MS"/>
                <a:cs typeface="Trebuchet MS"/>
              </a:rPr>
              <a:t> </a:t>
            </a:r>
            <a:r>
              <a:rPr sz="2850" spc="30" dirty="0">
                <a:latin typeface="Trebuchet MS"/>
                <a:cs typeface="Trebuchet MS"/>
              </a:rPr>
              <a:t>important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15" dirty="0">
                <a:latin typeface="Trebuchet MS"/>
                <a:cs typeface="Trebuchet MS"/>
              </a:rPr>
              <a:t>for</a:t>
            </a:r>
            <a:r>
              <a:rPr sz="2850" spc="-90" dirty="0">
                <a:latin typeface="Trebuchet MS"/>
                <a:cs typeface="Trebuchet MS"/>
              </a:rPr>
              <a:t> </a:t>
            </a:r>
            <a:r>
              <a:rPr sz="2850" spc="55" dirty="0">
                <a:latin typeface="Trebuchet MS"/>
                <a:cs typeface="Trebuchet MS"/>
              </a:rPr>
              <a:t>employers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20" dirty="0">
                <a:latin typeface="Trebuchet MS"/>
                <a:cs typeface="Trebuchet MS"/>
              </a:rPr>
              <a:t>to</a:t>
            </a:r>
            <a:r>
              <a:rPr sz="2850" spc="-90" dirty="0">
                <a:latin typeface="Trebuchet MS"/>
                <a:cs typeface="Trebuchet MS"/>
              </a:rPr>
              <a:t> </a:t>
            </a:r>
            <a:r>
              <a:rPr sz="2850" spc="35" dirty="0">
                <a:latin typeface="Trebuchet MS"/>
                <a:cs typeface="Trebuchet MS"/>
              </a:rPr>
              <a:t>find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50" dirty="0">
                <a:latin typeface="Trebuchet MS"/>
                <a:cs typeface="Trebuchet MS"/>
              </a:rPr>
              <a:t>candidates</a:t>
            </a:r>
            <a:r>
              <a:rPr sz="2850" spc="-90" dirty="0">
                <a:latin typeface="Trebuchet MS"/>
                <a:cs typeface="Trebuchet MS"/>
              </a:rPr>
              <a:t> </a:t>
            </a:r>
            <a:r>
              <a:rPr sz="2850" spc="-15" dirty="0">
                <a:latin typeface="Trebuchet MS"/>
                <a:cs typeface="Trebuchet MS"/>
              </a:rPr>
              <a:t>with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70" dirty="0">
                <a:latin typeface="Trebuchet MS"/>
                <a:cs typeface="Trebuchet MS"/>
              </a:rPr>
              <a:t>in- </a:t>
            </a:r>
            <a:r>
              <a:rPr sz="2850" spc="-844" dirty="0">
                <a:latin typeface="Trebuchet MS"/>
                <a:cs typeface="Trebuchet MS"/>
              </a:rPr>
              <a:t> </a:t>
            </a:r>
            <a:r>
              <a:rPr sz="2850" spc="50" dirty="0">
                <a:latin typeface="Trebuchet MS"/>
                <a:cs typeface="Trebuchet MS"/>
              </a:rPr>
              <a:t>depth </a:t>
            </a:r>
            <a:r>
              <a:rPr sz="2850" spc="40" dirty="0">
                <a:latin typeface="Trebuchet MS"/>
                <a:cs typeface="Trebuchet MS"/>
              </a:rPr>
              <a:t>knowledge into </a:t>
            </a:r>
            <a:r>
              <a:rPr sz="2850" spc="10" dirty="0">
                <a:latin typeface="Trebuchet MS"/>
                <a:cs typeface="Trebuchet MS"/>
              </a:rPr>
              <a:t>cyber </a:t>
            </a:r>
            <a:r>
              <a:rPr sz="2850" spc="15" dirty="0">
                <a:latin typeface="Trebuchet MS"/>
                <a:cs typeface="Trebuchet MS"/>
              </a:rPr>
              <a:t>security </a:t>
            </a:r>
            <a:r>
              <a:rPr sz="2850" spc="100" dirty="0">
                <a:latin typeface="Trebuchet MS"/>
                <a:cs typeface="Trebuchet MS"/>
              </a:rPr>
              <a:t>and </a:t>
            </a:r>
            <a:r>
              <a:rPr sz="2850" spc="30" dirty="0">
                <a:latin typeface="Trebuchet MS"/>
                <a:cs typeface="Trebuchet MS"/>
              </a:rPr>
              <a:t>other </a:t>
            </a:r>
            <a:r>
              <a:rPr sz="2850" spc="45" dirty="0">
                <a:latin typeface="Trebuchet MS"/>
                <a:cs typeface="Trebuchet MS"/>
              </a:rPr>
              <a:t>highly </a:t>
            </a:r>
            <a:r>
              <a:rPr sz="2850" spc="10" dirty="0">
                <a:latin typeface="Trebuchet MS"/>
                <a:cs typeface="Trebuchet MS"/>
              </a:rPr>
              <a:t>relevant </a:t>
            </a:r>
            <a:r>
              <a:rPr sz="2850" spc="-15" dirty="0">
                <a:latin typeface="Trebuchet MS"/>
                <a:cs typeface="Trebuchet MS"/>
              </a:rPr>
              <a:t>areas. </a:t>
            </a:r>
            <a:r>
              <a:rPr sz="2850" spc="85" dirty="0">
                <a:latin typeface="Trebuchet MS"/>
                <a:cs typeface="Trebuchet MS"/>
              </a:rPr>
              <a:t>In </a:t>
            </a:r>
            <a:r>
              <a:rPr sz="2850" spc="90" dirty="0">
                <a:latin typeface="Trebuchet MS"/>
                <a:cs typeface="Trebuchet MS"/>
              </a:rPr>
              <a:t> </a:t>
            </a:r>
            <a:r>
              <a:rPr sz="2850" spc="50" dirty="0">
                <a:latin typeface="Trebuchet MS"/>
                <a:cs typeface="Trebuchet MS"/>
              </a:rPr>
              <a:t>this </a:t>
            </a:r>
            <a:r>
              <a:rPr sz="2850" spc="-95" dirty="0">
                <a:latin typeface="Trebuchet MS"/>
                <a:cs typeface="Trebuchet MS"/>
              </a:rPr>
              <a:t>way, </a:t>
            </a:r>
            <a:r>
              <a:rPr sz="2850" spc="10" dirty="0">
                <a:latin typeface="Trebuchet MS"/>
                <a:cs typeface="Trebuchet MS"/>
              </a:rPr>
              <a:t>while </a:t>
            </a:r>
            <a:r>
              <a:rPr sz="2850" spc="60" dirty="0">
                <a:latin typeface="Trebuchet MS"/>
                <a:cs typeface="Trebuchet MS"/>
              </a:rPr>
              <a:t>a </a:t>
            </a:r>
            <a:r>
              <a:rPr sz="2850" spc="15" dirty="0">
                <a:latin typeface="Trebuchet MS"/>
                <a:cs typeface="Trebuchet MS"/>
              </a:rPr>
              <a:t>bachelor’s </a:t>
            </a:r>
            <a:r>
              <a:rPr sz="2850" spc="30" dirty="0">
                <a:latin typeface="Trebuchet MS"/>
                <a:cs typeface="Trebuchet MS"/>
              </a:rPr>
              <a:t>degree </a:t>
            </a:r>
            <a:r>
              <a:rPr sz="2850" spc="45" dirty="0">
                <a:latin typeface="Trebuchet MS"/>
                <a:cs typeface="Trebuchet MS"/>
              </a:rPr>
              <a:t>may </a:t>
            </a:r>
            <a:r>
              <a:rPr sz="2850" spc="5" dirty="0">
                <a:latin typeface="Trebuchet MS"/>
                <a:cs typeface="Trebuchet MS"/>
              </a:rPr>
              <a:t>suffice </a:t>
            </a:r>
            <a:r>
              <a:rPr sz="2850" spc="15" dirty="0">
                <a:latin typeface="Trebuchet MS"/>
                <a:cs typeface="Trebuchet MS"/>
              </a:rPr>
              <a:t>for </a:t>
            </a:r>
            <a:r>
              <a:rPr sz="2850" spc="100" dirty="0">
                <a:latin typeface="Trebuchet MS"/>
                <a:cs typeface="Trebuchet MS"/>
              </a:rPr>
              <a:t>some </a:t>
            </a:r>
            <a:r>
              <a:rPr sz="2850" spc="40" dirty="0">
                <a:latin typeface="Trebuchet MS"/>
                <a:cs typeface="Trebuchet MS"/>
              </a:rPr>
              <a:t>types </a:t>
            </a:r>
            <a:r>
              <a:rPr sz="2850" spc="20" dirty="0">
                <a:latin typeface="Trebuchet MS"/>
                <a:cs typeface="Trebuchet MS"/>
              </a:rPr>
              <a:t>of </a:t>
            </a:r>
            <a:r>
              <a:rPr sz="2850" spc="10" dirty="0">
                <a:latin typeface="Trebuchet MS"/>
                <a:cs typeface="Trebuchet MS"/>
              </a:rPr>
              <a:t>cyber </a:t>
            </a:r>
            <a:r>
              <a:rPr sz="2850" spc="15" dirty="0">
                <a:latin typeface="Trebuchet MS"/>
                <a:cs typeface="Trebuchet MS"/>
              </a:rPr>
              <a:t> security </a:t>
            </a:r>
            <a:r>
              <a:rPr sz="2850" spc="-25" dirty="0">
                <a:latin typeface="Trebuchet MS"/>
                <a:cs typeface="Trebuchet MS"/>
              </a:rPr>
              <a:t>careers, </a:t>
            </a:r>
            <a:r>
              <a:rPr sz="2850" spc="10" dirty="0">
                <a:latin typeface="Trebuchet MS"/>
                <a:cs typeface="Trebuchet MS"/>
              </a:rPr>
              <a:t>the </a:t>
            </a:r>
            <a:r>
              <a:rPr sz="2850" spc="75" dirty="0">
                <a:latin typeface="Trebuchet MS"/>
                <a:cs typeface="Trebuchet MS"/>
              </a:rPr>
              <a:t>most </a:t>
            </a:r>
            <a:r>
              <a:rPr sz="2850" spc="-25" dirty="0">
                <a:latin typeface="Trebuchet MS"/>
                <a:cs typeface="Trebuchet MS"/>
              </a:rPr>
              <a:t>attractive </a:t>
            </a:r>
            <a:r>
              <a:rPr sz="2850" spc="50" dirty="0">
                <a:latin typeface="Trebuchet MS"/>
                <a:cs typeface="Trebuchet MS"/>
              </a:rPr>
              <a:t>candidates </a:t>
            </a:r>
            <a:r>
              <a:rPr sz="2850" spc="20" dirty="0">
                <a:latin typeface="Trebuchet MS"/>
                <a:cs typeface="Trebuchet MS"/>
              </a:rPr>
              <a:t>are </a:t>
            </a:r>
            <a:r>
              <a:rPr sz="2850" spc="65" dirty="0">
                <a:latin typeface="Trebuchet MS"/>
                <a:cs typeface="Trebuchet MS"/>
              </a:rPr>
              <a:t>those </a:t>
            </a:r>
            <a:r>
              <a:rPr sz="2850" spc="60" dirty="0">
                <a:latin typeface="Trebuchet MS"/>
                <a:cs typeface="Trebuchet MS"/>
              </a:rPr>
              <a:t>who </a:t>
            </a:r>
            <a:r>
              <a:rPr sz="2850" spc="95" dirty="0">
                <a:latin typeface="Trebuchet MS"/>
                <a:cs typeface="Trebuchet MS"/>
              </a:rPr>
              <a:t>hold </a:t>
            </a:r>
            <a:r>
              <a:rPr sz="2850" spc="100" dirty="0">
                <a:latin typeface="Trebuchet MS"/>
                <a:cs typeface="Trebuchet MS"/>
              </a:rPr>
              <a:t> </a:t>
            </a:r>
            <a:r>
              <a:rPr sz="2850" dirty="0">
                <a:latin typeface="Trebuchet MS"/>
                <a:cs typeface="Trebuchet MS"/>
              </a:rPr>
              <a:t>master’s</a:t>
            </a:r>
            <a:r>
              <a:rPr sz="2850" spc="-105" dirty="0">
                <a:latin typeface="Trebuchet MS"/>
                <a:cs typeface="Trebuchet MS"/>
              </a:rPr>
              <a:t> </a:t>
            </a:r>
            <a:r>
              <a:rPr sz="2850" dirty="0">
                <a:latin typeface="Trebuchet MS"/>
                <a:cs typeface="Trebuchet MS"/>
              </a:rPr>
              <a:t>degrees.</a:t>
            </a:r>
            <a:endParaRPr sz="2850">
              <a:latin typeface="Trebuchet MS"/>
              <a:cs typeface="Trebuchet MS"/>
            </a:endParaRPr>
          </a:p>
          <a:p>
            <a:pPr marL="12700">
              <a:lnSpc>
                <a:spcPts val="2950"/>
              </a:lnSpc>
            </a:pPr>
            <a:r>
              <a:rPr sz="2850" spc="50" dirty="0">
                <a:latin typeface="Trebuchet MS"/>
                <a:cs typeface="Trebuchet MS"/>
              </a:rPr>
              <a:t>Those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20" dirty="0">
                <a:latin typeface="Trebuchet MS"/>
                <a:cs typeface="Trebuchet MS"/>
              </a:rPr>
              <a:t>interested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55" dirty="0">
                <a:latin typeface="Trebuchet MS"/>
                <a:cs typeface="Trebuchet MS"/>
              </a:rPr>
              <a:t>in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40" dirty="0">
                <a:latin typeface="Trebuchet MS"/>
                <a:cs typeface="Trebuchet MS"/>
              </a:rPr>
              <a:t>these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65" dirty="0">
                <a:latin typeface="Trebuchet MS"/>
                <a:cs typeface="Trebuchet MS"/>
              </a:rPr>
              <a:t>or</a:t>
            </a:r>
            <a:r>
              <a:rPr sz="2850" spc="-90" dirty="0">
                <a:latin typeface="Trebuchet MS"/>
                <a:cs typeface="Trebuchet MS"/>
              </a:rPr>
              <a:t> </a:t>
            </a:r>
            <a:r>
              <a:rPr sz="2850" spc="30" dirty="0">
                <a:latin typeface="Trebuchet MS"/>
                <a:cs typeface="Trebuchet MS"/>
              </a:rPr>
              <a:t>other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40" dirty="0">
                <a:latin typeface="Trebuchet MS"/>
                <a:cs typeface="Trebuchet MS"/>
              </a:rPr>
              <a:t>types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20" dirty="0">
                <a:latin typeface="Trebuchet MS"/>
                <a:cs typeface="Trebuchet MS"/>
              </a:rPr>
              <a:t>of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10" dirty="0">
                <a:latin typeface="Trebuchet MS"/>
                <a:cs typeface="Trebuchet MS"/>
              </a:rPr>
              <a:t>cyber</a:t>
            </a:r>
            <a:r>
              <a:rPr sz="2850" spc="-90" dirty="0">
                <a:latin typeface="Trebuchet MS"/>
                <a:cs typeface="Trebuchet MS"/>
              </a:rPr>
              <a:t> </a:t>
            </a:r>
            <a:r>
              <a:rPr sz="2850" spc="15" dirty="0">
                <a:latin typeface="Trebuchet MS"/>
                <a:cs typeface="Trebuchet MS"/>
              </a:rPr>
              <a:t>security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25" dirty="0">
                <a:latin typeface="Trebuchet MS"/>
                <a:cs typeface="Trebuchet MS"/>
              </a:rPr>
              <a:t>careers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45" dirty="0">
                <a:latin typeface="Trebuchet MS"/>
                <a:cs typeface="Trebuchet MS"/>
              </a:rPr>
              <a:t>can</a:t>
            </a:r>
            <a:r>
              <a:rPr sz="2850" spc="-95" dirty="0">
                <a:latin typeface="Trebuchet MS"/>
                <a:cs typeface="Trebuchet MS"/>
              </a:rPr>
              <a:t> </a:t>
            </a:r>
            <a:r>
              <a:rPr sz="2850" spc="40" dirty="0">
                <a:latin typeface="Trebuchet MS"/>
                <a:cs typeface="Trebuchet MS"/>
              </a:rPr>
              <a:t>put</a:t>
            </a:r>
            <a:endParaRPr sz="2850">
              <a:latin typeface="Trebuchet MS"/>
              <a:cs typeface="Trebuchet MS"/>
            </a:endParaRPr>
          </a:p>
          <a:p>
            <a:pPr marL="12700" marR="5080">
              <a:lnSpc>
                <a:spcPts val="3150"/>
              </a:lnSpc>
              <a:spcBef>
                <a:spcPts val="195"/>
              </a:spcBef>
            </a:pPr>
            <a:r>
              <a:rPr sz="2850" spc="45" dirty="0">
                <a:latin typeface="Trebuchet MS"/>
                <a:cs typeface="Trebuchet MS"/>
              </a:rPr>
              <a:t>themselves </a:t>
            </a:r>
            <a:r>
              <a:rPr sz="2850" spc="130" dirty="0">
                <a:latin typeface="Trebuchet MS"/>
                <a:cs typeface="Trebuchet MS"/>
              </a:rPr>
              <a:t>on </a:t>
            </a:r>
            <a:r>
              <a:rPr sz="2850" spc="10" dirty="0">
                <a:latin typeface="Trebuchet MS"/>
                <a:cs typeface="Trebuchet MS"/>
              </a:rPr>
              <a:t>the </a:t>
            </a:r>
            <a:r>
              <a:rPr sz="2850" spc="45" dirty="0">
                <a:latin typeface="Trebuchet MS"/>
                <a:cs typeface="Trebuchet MS"/>
              </a:rPr>
              <a:t>path </a:t>
            </a:r>
            <a:r>
              <a:rPr sz="2850" spc="25" dirty="0">
                <a:latin typeface="Trebuchet MS"/>
                <a:cs typeface="Trebuchet MS"/>
              </a:rPr>
              <a:t>to </a:t>
            </a:r>
            <a:r>
              <a:rPr sz="2850" spc="45" dirty="0">
                <a:latin typeface="Trebuchet MS"/>
                <a:cs typeface="Trebuchet MS"/>
              </a:rPr>
              <a:t>employment </a:t>
            </a:r>
            <a:r>
              <a:rPr sz="2850" spc="55" dirty="0">
                <a:latin typeface="Trebuchet MS"/>
                <a:cs typeface="Trebuchet MS"/>
              </a:rPr>
              <a:t>by obtaining </a:t>
            </a:r>
            <a:r>
              <a:rPr sz="2850" spc="60" dirty="0">
                <a:latin typeface="Trebuchet MS"/>
                <a:cs typeface="Trebuchet MS"/>
              </a:rPr>
              <a:t>a </a:t>
            </a:r>
            <a:r>
              <a:rPr sz="2850" spc="40" dirty="0">
                <a:latin typeface="Trebuchet MS"/>
                <a:cs typeface="Trebuchet MS"/>
              </a:rPr>
              <a:t>high-level </a:t>
            </a:r>
            <a:r>
              <a:rPr sz="2850" spc="-30" dirty="0">
                <a:latin typeface="Trebuchet MS"/>
                <a:cs typeface="Trebuchet MS"/>
              </a:rPr>
              <a:t>degree. </a:t>
            </a:r>
            <a:r>
              <a:rPr sz="2850" spc="-25" dirty="0">
                <a:latin typeface="Trebuchet MS"/>
                <a:cs typeface="Trebuchet MS"/>
              </a:rPr>
              <a:t> </a:t>
            </a:r>
            <a:r>
              <a:rPr sz="2850" spc="-20" dirty="0">
                <a:latin typeface="Trebuchet MS"/>
                <a:cs typeface="Trebuchet MS"/>
              </a:rPr>
              <a:t>The </a:t>
            </a:r>
            <a:r>
              <a:rPr sz="2850" spc="45" dirty="0">
                <a:latin typeface="Trebuchet MS"/>
                <a:cs typeface="Trebuchet MS"/>
              </a:rPr>
              <a:t>Online </a:t>
            </a:r>
            <a:r>
              <a:rPr sz="2850" spc="-20" dirty="0">
                <a:latin typeface="Trebuchet MS"/>
                <a:cs typeface="Trebuchet MS"/>
              </a:rPr>
              <a:t>Cybersecurity, </a:t>
            </a:r>
            <a:r>
              <a:rPr sz="2850" spc="55" dirty="0">
                <a:latin typeface="Trebuchet MS"/>
                <a:cs typeface="Trebuchet MS"/>
              </a:rPr>
              <a:t>Master </a:t>
            </a:r>
            <a:r>
              <a:rPr sz="2850" spc="20" dirty="0">
                <a:latin typeface="Trebuchet MS"/>
                <a:cs typeface="Trebuchet MS"/>
              </a:rPr>
              <a:t>of </a:t>
            </a:r>
            <a:r>
              <a:rPr sz="2850" spc="30" dirty="0">
                <a:latin typeface="Trebuchet MS"/>
                <a:cs typeface="Trebuchet MS"/>
              </a:rPr>
              <a:t>Science </a:t>
            </a:r>
            <a:r>
              <a:rPr sz="2850" spc="60" dirty="0">
                <a:latin typeface="Trebuchet MS"/>
                <a:cs typeface="Trebuchet MS"/>
              </a:rPr>
              <a:t>program </a:t>
            </a:r>
            <a:r>
              <a:rPr sz="2850" spc="-20" dirty="0">
                <a:latin typeface="Trebuchet MS"/>
                <a:cs typeface="Trebuchet MS"/>
              </a:rPr>
              <a:t>at </a:t>
            </a:r>
            <a:r>
              <a:rPr sz="2850" spc="5" dirty="0">
                <a:latin typeface="Trebuchet MS"/>
                <a:cs typeface="Trebuchet MS"/>
              </a:rPr>
              <a:t>the </a:t>
            </a:r>
            <a:r>
              <a:rPr sz="2850" spc="20" dirty="0">
                <a:latin typeface="Trebuchet MS"/>
                <a:cs typeface="Trebuchet MS"/>
              </a:rPr>
              <a:t>University of </a:t>
            </a:r>
            <a:r>
              <a:rPr sz="2850" spc="25" dirty="0">
                <a:latin typeface="Trebuchet MS"/>
                <a:cs typeface="Trebuchet MS"/>
              </a:rPr>
              <a:t> </a:t>
            </a:r>
            <a:r>
              <a:rPr sz="2850" spc="65" dirty="0">
                <a:latin typeface="Trebuchet MS"/>
                <a:cs typeface="Trebuchet MS"/>
              </a:rPr>
              <a:t>Nevada</a:t>
            </a:r>
            <a:r>
              <a:rPr sz="2850" spc="-105" dirty="0">
                <a:latin typeface="Trebuchet MS"/>
                <a:cs typeface="Trebuchet MS"/>
              </a:rPr>
              <a:t> </a:t>
            </a:r>
            <a:r>
              <a:rPr sz="2850" spc="-20" dirty="0">
                <a:latin typeface="Trebuchet MS"/>
                <a:cs typeface="Trebuchet MS"/>
              </a:rPr>
              <a:t>at</a:t>
            </a:r>
            <a:r>
              <a:rPr sz="2850" spc="-100" dirty="0">
                <a:latin typeface="Trebuchet MS"/>
                <a:cs typeface="Trebuchet MS"/>
              </a:rPr>
              <a:t> </a:t>
            </a:r>
            <a:r>
              <a:rPr sz="2850" spc="80" dirty="0">
                <a:latin typeface="Trebuchet MS"/>
                <a:cs typeface="Trebuchet MS"/>
              </a:rPr>
              <a:t>Reno</a:t>
            </a:r>
            <a:r>
              <a:rPr sz="2850" spc="-100" dirty="0">
                <a:latin typeface="Trebuchet MS"/>
                <a:cs typeface="Trebuchet MS"/>
              </a:rPr>
              <a:t> </a:t>
            </a:r>
            <a:r>
              <a:rPr sz="2850" spc="70" dirty="0">
                <a:latin typeface="Trebuchet MS"/>
                <a:cs typeface="Trebuchet MS"/>
              </a:rPr>
              <a:t>provides</a:t>
            </a:r>
            <a:r>
              <a:rPr sz="2850" spc="-105" dirty="0">
                <a:latin typeface="Trebuchet MS"/>
                <a:cs typeface="Trebuchet MS"/>
              </a:rPr>
              <a:t> </a:t>
            </a:r>
            <a:r>
              <a:rPr sz="2850" spc="65" dirty="0">
                <a:latin typeface="Trebuchet MS"/>
                <a:cs typeface="Trebuchet MS"/>
              </a:rPr>
              <a:t>students</a:t>
            </a:r>
            <a:r>
              <a:rPr sz="2850" spc="-100" dirty="0">
                <a:latin typeface="Trebuchet MS"/>
                <a:cs typeface="Trebuchet MS"/>
              </a:rPr>
              <a:t> </a:t>
            </a:r>
            <a:r>
              <a:rPr sz="2850" spc="-15" dirty="0">
                <a:latin typeface="Trebuchet MS"/>
                <a:cs typeface="Trebuchet MS"/>
              </a:rPr>
              <a:t>with</a:t>
            </a:r>
            <a:r>
              <a:rPr sz="2850" spc="-100" dirty="0">
                <a:latin typeface="Trebuchet MS"/>
                <a:cs typeface="Trebuchet MS"/>
              </a:rPr>
              <a:t> </a:t>
            </a:r>
            <a:r>
              <a:rPr sz="2850" spc="10" dirty="0">
                <a:latin typeface="Trebuchet MS"/>
                <a:cs typeface="Trebuchet MS"/>
              </a:rPr>
              <a:t>the</a:t>
            </a:r>
            <a:r>
              <a:rPr sz="2850" spc="-105" dirty="0">
                <a:latin typeface="Trebuchet MS"/>
                <a:cs typeface="Trebuchet MS"/>
              </a:rPr>
              <a:t> </a:t>
            </a:r>
            <a:r>
              <a:rPr sz="2850" dirty="0">
                <a:latin typeface="Trebuchet MS"/>
                <a:cs typeface="Trebuchet MS"/>
              </a:rPr>
              <a:t>skills,</a:t>
            </a:r>
            <a:r>
              <a:rPr sz="2850" spc="-100" dirty="0">
                <a:latin typeface="Trebuchet MS"/>
                <a:cs typeface="Trebuchet MS"/>
              </a:rPr>
              <a:t> </a:t>
            </a:r>
            <a:r>
              <a:rPr sz="2850" spc="15" dirty="0">
                <a:latin typeface="Trebuchet MS"/>
                <a:cs typeface="Trebuchet MS"/>
              </a:rPr>
              <a:t>experience</a:t>
            </a:r>
            <a:r>
              <a:rPr sz="2850" spc="-100" dirty="0">
                <a:latin typeface="Trebuchet MS"/>
                <a:cs typeface="Trebuchet MS"/>
              </a:rPr>
              <a:t> </a:t>
            </a:r>
            <a:r>
              <a:rPr sz="2850" spc="100" dirty="0">
                <a:latin typeface="Trebuchet MS"/>
                <a:cs typeface="Trebuchet MS"/>
              </a:rPr>
              <a:t>and</a:t>
            </a:r>
            <a:r>
              <a:rPr sz="2850" spc="-100" dirty="0">
                <a:latin typeface="Trebuchet MS"/>
                <a:cs typeface="Trebuchet MS"/>
              </a:rPr>
              <a:t> </a:t>
            </a:r>
            <a:r>
              <a:rPr sz="2850" spc="15" dirty="0">
                <a:latin typeface="Trebuchet MS"/>
                <a:cs typeface="Trebuchet MS"/>
              </a:rPr>
              <a:t>expertise </a:t>
            </a:r>
            <a:r>
              <a:rPr sz="2850" spc="-844" dirty="0">
                <a:latin typeface="Trebuchet MS"/>
                <a:cs typeface="Trebuchet MS"/>
              </a:rPr>
              <a:t> </a:t>
            </a:r>
            <a:r>
              <a:rPr sz="2850" spc="5" dirty="0">
                <a:latin typeface="Trebuchet MS"/>
                <a:cs typeface="Trebuchet MS"/>
              </a:rPr>
              <a:t>they </a:t>
            </a:r>
            <a:r>
              <a:rPr sz="2850" spc="60" dirty="0">
                <a:latin typeface="Trebuchet MS"/>
                <a:cs typeface="Trebuchet MS"/>
              </a:rPr>
              <a:t>need </a:t>
            </a:r>
            <a:r>
              <a:rPr sz="2850" spc="25" dirty="0">
                <a:latin typeface="Trebuchet MS"/>
                <a:cs typeface="Trebuchet MS"/>
              </a:rPr>
              <a:t>to </a:t>
            </a:r>
            <a:r>
              <a:rPr sz="2850" spc="80" dirty="0">
                <a:latin typeface="Trebuchet MS"/>
                <a:cs typeface="Trebuchet MS"/>
              </a:rPr>
              <a:t>pursue </a:t>
            </a:r>
            <a:r>
              <a:rPr sz="2850" spc="90" dirty="0">
                <a:latin typeface="Trebuchet MS"/>
                <a:cs typeface="Trebuchet MS"/>
              </a:rPr>
              <a:t>an </a:t>
            </a:r>
            <a:r>
              <a:rPr sz="2850" spc="20" dirty="0">
                <a:latin typeface="Trebuchet MS"/>
                <a:cs typeface="Trebuchet MS"/>
              </a:rPr>
              <a:t>array of </a:t>
            </a:r>
            <a:r>
              <a:rPr sz="2850" spc="-5" dirty="0">
                <a:latin typeface="Trebuchet MS"/>
                <a:cs typeface="Trebuchet MS"/>
              </a:rPr>
              <a:t>exciting </a:t>
            </a:r>
            <a:r>
              <a:rPr sz="2850" spc="100" dirty="0">
                <a:latin typeface="Trebuchet MS"/>
                <a:cs typeface="Trebuchet MS"/>
              </a:rPr>
              <a:t>and </a:t>
            </a:r>
            <a:r>
              <a:rPr sz="2850" spc="65" dirty="0">
                <a:latin typeface="Trebuchet MS"/>
                <a:cs typeface="Trebuchet MS"/>
              </a:rPr>
              <a:t>high-compensating </a:t>
            </a:r>
            <a:r>
              <a:rPr sz="2850" spc="10" dirty="0">
                <a:latin typeface="Trebuchet MS"/>
                <a:cs typeface="Trebuchet MS"/>
              </a:rPr>
              <a:t>cyber </a:t>
            </a:r>
            <a:r>
              <a:rPr sz="2850" spc="15" dirty="0">
                <a:latin typeface="Trebuchet MS"/>
                <a:cs typeface="Trebuchet MS"/>
              </a:rPr>
              <a:t> security</a:t>
            </a:r>
            <a:r>
              <a:rPr sz="2850" spc="-105" dirty="0">
                <a:latin typeface="Trebuchet MS"/>
                <a:cs typeface="Trebuchet MS"/>
              </a:rPr>
              <a:t> </a:t>
            </a:r>
            <a:r>
              <a:rPr sz="2850" spc="-25" dirty="0">
                <a:latin typeface="Trebuchet MS"/>
                <a:cs typeface="Trebuchet MS"/>
              </a:rPr>
              <a:t>careers.</a:t>
            </a:r>
            <a:endParaRPr sz="2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65917" y="4649655"/>
            <a:ext cx="7371080" cy="975360"/>
          </a:xfrm>
          <a:custGeom>
            <a:avLst/>
            <a:gdLst/>
            <a:ahLst/>
            <a:cxnLst/>
            <a:rect l="l" t="t" r="r" b="b"/>
            <a:pathLst>
              <a:path w="7371080" h="975360">
                <a:moveTo>
                  <a:pt x="7085947" y="974968"/>
                </a:moveTo>
                <a:lnTo>
                  <a:pt x="284988" y="974968"/>
                </a:lnTo>
                <a:lnTo>
                  <a:pt x="0" y="487484"/>
                </a:lnTo>
                <a:lnTo>
                  <a:pt x="284988" y="0"/>
                </a:lnTo>
                <a:lnTo>
                  <a:pt x="7085947" y="0"/>
                </a:lnTo>
                <a:lnTo>
                  <a:pt x="7370936" y="487484"/>
                </a:lnTo>
                <a:lnTo>
                  <a:pt x="7085947" y="974968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6966" y="2043298"/>
            <a:ext cx="6868795" cy="820419"/>
          </a:xfrm>
          <a:custGeom>
            <a:avLst/>
            <a:gdLst/>
            <a:ahLst/>
            <a:cxnLst/>
            <a:rect l="l" t="t" r="r" b="b"/>
            <a:pathLst>
              <a:path w="6868795" h="820419">
                <a:moveTo>
                  <a:pt x="6590586" y="820193"/>
                </a:moveTo>
                <a:lnTo>
                  <a:pt x="277637" y="820193"/>
                </a:lnTo>
                <a:lnTo>
                  <a:pt x="0" y="410096"/>
                </a:lnTo>
                <a:lnTo>
                  <a:pt x="277637" y="0"/>
                </a:lnTo>
                <a:lnTo>
                  <a:pt x="6590586" y="0"/>
                </a:lnTo>
                <a:lnTo>
                  <a:pt x="6868223" y="410096"/>
                </a:lnTo>
                <a:lnTo>
                  <a:pt x="6590586" y="820193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68873" y="6288716"/>
            <a:ext cx="6489700" cy="866775"/>
          </a:xfrm>
          <a:custGeom>
            <a:avLst/>
            <a:gdLst/>
            <a:ahLst/>
            <a:cxnLst/>
            <a:rect l="l" t="t" r="r" b="b"/>
            <a:pathLst>
              <a:path w="6489700" h="866775">
                <a:moveTo>
                  <a:pt x="6237963" y="866402"/>
                </a:moveTo>
                <a:lnTo>
                  <a:pt x="251166" y="866402"/>
                </a:lnTo>
                <a:lnTo>
                  <a:pt x="0" y="433201"/>
                </a:lnTo>
                <a:lnTo>
                  <a:pt x="251166" y="0"/>
                </a:lnTo>
                <a:lnTo>
                  <a:pt x="6237963" y="0"/>
                </a:lnTo>
                <a:lnTo>
                  <a:pt x="6489130" y="433201"/>
                </a:lnTo>
                <a:lnTo>
                  <a:pt x="6237963" y="866402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36428" y="529666"/>
            <a:ext cx="314071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40" dirty="0">
                <a:solidFill>
                  <a:srgbClr val="000000"/>
                </a:solidFill>
              </a:rPr>
              <a:t>R</a:t>
            </a:r>
            <a:r>
              <a:rPr sz="4500" spc="-120" dirty="0">
                <a:solidFill>
                  <a:srgbClr val="000000"/>
                </a:solidFill>
              </a:rPr>
              <a:t>E</a:t>
            </a:r>
            <a:r>
              <a:rPr sz="4500" spc="-254" dirty="0">
                <a:solidFill>
                  <a:srgbClr val="000000"/>
                </a:solidFill>
              </a:rPr>
              <a:t>F</a:t>
            </a:r>
            <a:r>
              <a:rPr sz="4500" spc="-120" dirty="0">
                <a:solidFill>
                  <a:srgbClr val="000000"/>
                </a:solidFill>
              </a:rPr>
              <a:t>E</a:t>
            </a:r>
            <a:r>
              <a:rPr sz="4500" spc="40" dirty="0">
                <a:solidFill>
                  <a:srgbClr val="000000"/>
                </a:solidFill>
              </a:rPr>
              <a:t>R</a:t>
            </a:r>
            <a:r>
              <a:rPr sz="4500" spc="-120" dirty="0">
                <a:solidFill>
                  <a:srgbClr val="000000"/>
                </a:solidFill>
              </a:rPr>
              <a:t>E</a:t>
            </a:r>
            <a:r>
              <a:rPr sz="4500" spc="60" dirty="0">
                <a:solidFill>
                  <a:srgbClr val="000000"/>
                </a:solidFill>
              </a:rPr>
              <a:t>N</a:t>
            </a:r>
            <a:r>
              <a:rPr sz="4500" spc="-229" dirty="0">
                <a:solidFill>
                  <a:srgbClr val="000000"/>
                </a:solidFill>
              </a:rPr>
              <a:t>C</a:t>
            </a:r>
            <a:r>
              <a:rPr sz="4500" spc="-120" dirty="0">
                <a:solidFill>
                  <a:srgbClr val="000000"/>
                </a:solidFill>
              </a:rPr>
              <a:t>E</a:t>
            </a:r>
            <a:r>
              <a:rPr sz="4500" spc="355" dirty="0">
                <a:solidFill>
                  <a:srgbClr val="000000"/>
                </a:solidFill>
              </a:rPr>
              <a:t>S</a:t>
            </a:r>
            <a:endParaRPr sz="4500"/>
          </a:p>
        </p:txBody>
      </p:sp>
      <p:sp>
        <p:nvSpPr>
          <p:cNvPr id="6" name="object 6"/>
          <p:cNvSpPr/>
          <p:nvPr/>
        </p:nvSpPr>
        <p:spPr>
          <a:xfrm>
            <a:off x="5090688" y="3302686"/>
            <a:ext cx="6489700" cy="866775"/>
          </a:xfrm>
          <a:custGeom>
            <a:avLst/>
            <a:gdLst/>
            <a:ahLst/>
            <a:cxnLst/>
            <a:rect l="l" t="t" r="r" b="b"/>
            <a:pathLst>
              <a:path w="6489700" h="866775">
                <a:moveTo>
                  <a:pt x="6237963" y="866402"/>
                </a:moveTo>
                <a:lnTo>
                  <a:pt x="251166" y="866402"/>
                </a:lnTo>
                <a:lnTo>
                  <a:pt x="0" y="433201"/>
                </a:lnTo>
                <a:lnTo>
                  <a:pt x="251166" y="0"/>
                </a:lnTo>
                <a:lnTo>
                  <a:pt x="6237963" y="0"/>
                </a:lnTo>
                <a:lnTo>
                  <a:pt x="6489130" y="433201"/>
                </a:lnTo>
                <a:lnTo>
                  <a:pt x="6237963" y="866402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81891" y="2149585"/>
            <a:ext cx="5906135" cy="49096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50" spc="-100">
                <a:solidFill>
                  <a:srgbClr val="FFFFFF"/>
                </a:solidFill>
                <a:latin typeface="Trebuchet MS"/>
                <a:cs typeface="Trebuchet MS"/>
              </a:rPr>
              <a:t>https</a:t>
            </a:r>
            <a:r>
              <a:rPr sz="3250" spc="-100" smtClean="0">
                <a:solidFill>
                  <a:srgbClr val="FFFFFF"/>
                </a:solidFill>
                <a:latin typeface="Trebuchet MS"/>
                <a:cs typeface="Trebuchet MS"/>
              </a:rPr>
              <a:t>://</a:t>
            </a:r>
            <a:r>
              <a:rPr lang="en-US" sz="3250" spc="-100" dirty="0" smtClean="0">
                <a:solidFill>
                  <a:srgbClr val="FFFFFF"/>
                </a:solidFill>
                <a:latin typeface="Trebuchet MS"/>
                <a:cs typeface="Trebuchet MS"/>
              </a:rPr>
              <a:t>www.teach-ict</a:t>
            </a:r>
            <a:r>
              <a:rPr sz="3250" spc="-100" smtClean="0">
                <a:solidFill>
                  <a:srgbClr val="FFFFFF"/>
                </a:solidFill>
                <a:latin typeface="Trebuchet MS"/>
                <a:cs typeface="Trebuchet MS"/>
              </a:rPr>
              <a:t>.co</a:t>
            </a:r>
            <a:r>
              <a:rPr lang="en-US" sz="3250" spc="-100" dirty="0" smtClean="0">
                <a:solidFill>
                  <a:srgbClr val="FFFFFF"/>
                </a:solidFill>
                <a:latin typeface="Trebuchet MS"/>
                <a:cs typeface="Trebuchet MS"/>
              </a:rPr>
              <a:t>m/</a:t>
            </a:r>
            <a:endParaRPr sz="3250" smtClean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550" smtClean="0">
              <a:latin typeface="Trebuchet MS"/>
              <a:cs typeface="Trebuchet MS"/>
            </a:endParaRPr>
          </a:p>
          <a:p>
            <a:pPr marR="448309" algn="ctr">
              <a:lnSpc>
                <a:spcPct val="100000"/>
              </a:lnSpc>
            </a:pPr>
            <a:r>
              <a:rPr lang="en-US" sz="3250" spc="-85" dirty="0" smtClean="0">
                <a:solidFill>
                  <a:schemeClr val="bg1"/>
                </a:solidFill>
                <a:latin typeface="Trebuchet MS"/>
                <a:cs typeface="Trebuchet MS"/>
              </a:rPr>
              <a:t>www.youtube.com</a:t>
            </a:r>
            <a:endParaRPr sz="325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9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570"/>
              </a:spcBef>
            </a:pPr>
            <a:r>
              <a:rPr sz="3150" spc="-45" dirty="0">
                <a:solidFill>
                  <a:srgbClr val="FFFFFF"/>
                </a:solidFill>
                <a:latin typeface="Trebuchet MS"/>
                <a:cs typeface="Trebuchet MS"/>
              </a:rPr>
              <a:t>https://adamtheautomator.com/</a:t>
            </a:r>
            <a:endParaRPr sz="31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950" spc="-55" dirty="0">
                <a:solidFill>
                  <a:srgbClr val="FFFFFF"/>
                </a:solidFill>
                <a:latin typeface="Trebuchet MS"/>
                <a:cs typeface="Trebuchet MS"/>
              </a:rPr>
              <a:t>https://mytekrescue.com/</a:t>
            </a:r>
            <a:endParaRPr sz="2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8343" y="4316312"/>
            <a:ext cx="8926195" cy="196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700" b="1" spc="30" dirty="0">
                <a:solidFill>
                  <a:srgbClr val="000000"/>
                </a:solidFill>
                <a:latin typeface="Trebuchet MS"/>
                <a:cs typeface="Trebuchet MS"/>
              </a:rPr>
              <a:t>THANK</a:t>
            </a:r>
            <a:r>
              <a:rPr sz="12700" b="1" spc="-25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700" b="1" spc="40" dirty="0">
                <a:solidFill>
                  <a:srgbClr val="000000"/>
                </a:solidFill>
                <a:latin typeface="Trebuchet MS"/>
                <a:cs typeface="Trebuchet MS"/>
              </a:rPr>
              <a:t>YOU</a:t>
            </a:r>
            <a:endParaRPr sz="1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>
            <a:pPr marL="12700" marR="6904355">
              <a:lnSpc>
                <a:spcPct val="133200"/>
              </a:lnSpc>
            </a:pPr>
            <a:r>
              <a:rPr lang="en-US" u="heavy" spc="5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Steps to reset password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8176895" cy="3313429"/>
          </a:xfrm>
          <a:custGeom>
            <a:avLst/>
            <a:gdLst/>
            <a:ahLst/>
            <a:cxnLst/>
            <a:rect l="l" t="t" r="r" b="b"/>
            <a:pathLst>
              <a:path w="8176895" h="3313429">
                <a:moveTo>
                  <a:pt x="6263535" y="3312877"/>
                </a:moveTo>
                <a:lnTo>
                  <a:pt x="0" y="3312877"/>
                </a:lnTo>
                <a:lnTo>
                  <a:pt x="0" y="0"/>
                </a:lnTo>
                <a:lnTo>
                  <a:pt x="8176275" y="0"/>
                </a:lnTo>
                <a:lnTo>
                  <a:pt x="6263535" y="33128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946214"/>
            <a:ext cx="39509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-335" dirty="0">
                <a:solidFill>
                  <a:srgbClr val="1736B1"/>
                </a:solidFill>
                <a:latin typeface="Trebuchet MS"/>
                <a:cs typeface="Trebuchet MS"/>
              </a:rPr>
              <a:t>C</a:t>
            </a:r>
            <a:r>
              <a:rPr sz="8000" b="1" spc="135" dirty="0">
                <a:solidFill>
                  <a:srgbClr val="1736B1"/>
                </a:solidFill>
                <a:latin typeface="Trebuchet MS"/>
                <a:cs typeface="Trebuchet MS"/>
              </a:rPr>
              <a:t>o</a:t>
            </a:r>
            <a:r>
              <a:rPr sz="8000" b="1" spc="-100" dirty="0">
                <a:solidFill>
                  <a:srgbClr val="1736B1"/>
                </a:solidFill>
                <a:latin typeface="Trebuchet MS"/>
                <a:cs typeface="Trebuchet MS"/>
              </a:rPr>
              <a:t>n</a:t>
            </a:r>
            <a:r>
              <a:rPr sz="8000" b="1" spc="-140" dirty="0">
                <a:solidFill>
                  <a:srgbClr val="1736B1"/>
                </a:solidFill>
                <a:latin typeface="Trebuchet MS"/>
                <a:cs typeface="Trebuchet MS"/>
              </a:rPr>
              <a:t>t</a:t>
            </a:r>
            <a:r>
              <a:rPr sz="8000" b="1" spc="-195" dirty="0">
                <a:solidFill>
                  <a:srgbClr val="1736B1"/>
                </a:solidFill>
                <a:latin typeface="Trebuchet MS"/>
                <a:cs typeface="Trebuchet MS"/>
              </a:rPr>
              <a:t>e</a:t>
            </a:r>
            <a:r>
              <a:rPr sz="8000" b="1" spc="-100" dirty="0">
                <a:solidFill>
                  <a:srgbClr val="1736B1"/>
                </a:solidFill>
                <a:latin typeface="Trebuchet MS"/>
                <a:cs typeface="Trebuchet MS"/>
              </a:rPr>
              <a:t>n</a:t>
            </a:r>
            <a:r>
              <a:rPr sz="8000" b="1" spc="-140" dirty="0">
                <a:solidFill>
                  <a:srgbClr val="1736B1"/>
                </a:solidFill>
                <a:latin typeface="Trebuchet MS"/>
                <a:cs typeface="Trebuchet MS"/>
              </a:rPr>
              <a:t>t</a:t>
            </a:r>
            <a:r>
              <a:rPr sz="8000" b="1" spc="-1019" dirty="0">
                <a:solidFill>
                  <a:srgbClr val="1736B1"/>
                </a:solidFill>
                <a:latin typeface="Trebuchet MS"/>
                <a:cs typeface="Trebuchet MS"/>
              </a:rPr>
              <a:t>: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87518" y="3397202"/>
            <a:ext cx="12966682" cy="7357782"/>
          </a:xfrm>
          <a:prstGeom prst="rect">
            <a:avLst/>
          </a:prstGeom>
        </p:spPr>
        <p:txBody>
          <a:bodyPr vert="horz" wrap="square" lIns="0" tIns="2368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64"/>
              </a:spcBef>
              <a:buFont typeface="Arial" pitchFamily="34" charset="0"/>
              <a:buChar char="•"/>
            </a:pPr>
            <a:r>
              <a:rPr lang="en-US" sz="3000" u="heavy" spc="45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Technology used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33200"/>
              </a:lnSpc>
              <a:buFont typeface="Arial" pitchFamily="34" charset="0"/>
              <a:buChar char="•"/>
            </a:pPr>
            <a:r>
              <a:rPr lang="en-US" sz="3000" u="heavy" spc="-345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Problem </a:t>
            </a:r>
            <a:r>
              <a:rPr lang="en-US" sz="3000" u="heavy" spc="7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Statement</a:t>
            </a:r>
            <a:endParaRPr sz="3000">
              <a:latin typeface="Trebuchet MS"/>
              <a:cs typeface="Trebuchet MS"/>
            </a:endParaRPr>
          </a:p>
          <a:p>
            <a:pPr marL="12700" marR="6904355">
              <a:lnSpc>
                <a:spcPct val="133200"/>
              </a:lnSpc>
              <a:buFont typeface="Arial" pitchFamily="34" charset="0"/>
              <a:buChar char="•"/>
            </a:pPr>
            <a:r>
              <a:rPr lang="en-US" sz="3000" u="heavy" spc="5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Problem   Solution</a:t>
            </a:r>
          </a:p>
          <a:p>
            <a:pPr marL="12700" marR="6904355">
              <a:lnSpc>
                <a:spcPct val="133200"/>
              </a:lnSpc>
              <a:buFont typeface="Arial" pitchFamily="34" charset="0"/>
              <a:buChar char="•"/>
            </a:pPr>
            <a:r>
              <a:rPr lang="en-US" sz="3000" u="heavy" spc="5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Steps to reset password</a:t>
            </a:r>
          </a:p>
          <a:p>
            <a:pPr marL="12700" marR="6904355">
              <a:lnSpc>
                <a:spcPct val="133200"/>
              </a:lnSpc>
              <a:buFont typeface="Arial" pitchFamily="34" charset="0"/>
              <a:buChar char="•"/>
            </a:pPr>
            <a:r>
              <a:rPr lang="en-US" sz="3000" u="heavy" spc="5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Advantage and Disadvantage</a:t>
            </a:r>
            <a:endParaRPr lang="en-US" sz="3000" dirty="0" smtClean="0"/>
          </a:p>
          <a:p>
            <a:pPr>
              <a:buFont typeface="Arial" pitchFamily="34" charset="0"/>
              <a:buChar char="•"/>
            </a:pPr>
            <a:r>
              <a:rPr lang="en-US" sz="3000" u="heavy" spc="5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Future Scope</a:t>
            </a:r>
          </a:p>
          <a:p>
            <a:pPr>
              <a:buFont typeface="Arial" pitchFamily="34" charset="0"/>
              <a:buChar char="•"/>
            </a:pPr>
            <a:r>
              <a:rPr lang="en-US" sz="3000" u="heavy" spc="5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Conclusion</a:t>
            </a:r>
          </a:p>
          <a:p>
            <a:pPr>
              <a:buFont typeface="Arial" pitchFamily="34" charset="0"/>
              <a:buChar char="•"/>
            </a:pPr>
            <a:r>
              <a:rPr lang="en-US" sz="3000" u="heavy" spc="5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References</a:t>
            </a:r>
          </a:p>
          <a:p>
            <a:pPr>
              <a:buFont typeface="Arial" pitchFamily="34" charset="0"/>
              <a:buChar char="•"/>
            </a:pPr>
            <a:endParaRPr lang="en-US" sz="4400" dirty="0" smtClean="0"/>
          </a:p>
          <a:p>
            <a:pPr marL="12700" marR="6904355">
              <a:lnSpc>
                <a:spcPct val="133200"/>
              </a:lnSpc>
              <a:buFont typeface="Arial" pitchFamily="34" charset="0"/>
              <a:buChar char="•"/>
            </a:pPr>
            <a:endParaRPr lang="en-US" sz="3000" u="heavy" spc="50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  <a:cs typeface="Trebuchet MS"/>
            </a:endParaRPr>
          </a:p>
          <a:p>
            <a:pPr marL="12700" marR="6904355">
              <a:lnSpc>
                <a:spcPct val="133200"/>
              </a:lnSpc>
              <a:buFont typeface="Arial" pitchFamily="34" charset="0"/>
              <a:buChar char="•"/>
            </a:pPr>
            <a:endParaRPr lang="en-US" sz="3000" u="heavy" spc="50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  <a:cs typeface="Trebuchet MS"/>
            </a:endParaRPr>
          </a:p>
          <a:p>
            <a:pPr marL="12700" marR="6904355">
              <a:lnSpc>
                <a:spcPct val="133200"/>
              </a:lnSpc>
              <a:buFont typeface="Arial" pitchFamily="34" charset="0"/>
              <a:buChar char="•"/>
            </a:pPr>
            <a:endParaRPr lang="en-US" sz="4450" u="heavy" spc="50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  <a:cs typeface="Trebuchet M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00200" y="5448300"/>
            <a:ext cx="14325600" cy="641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904355">
              <a:lnSpc>
                <a:spcPct val="133200"/>
              </a:lnSpc>
            </a:pPr>
            <a:endParaRPr lang="en-US" sz="3000" u="heavy" spc="50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rebuchet MS"/>
              <a:cs typeface="Trebuchet M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76400" y="6362700"/>
            <a:ext cx="982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/>
          </a:p>
        </p:txBody>
      </p:sp>
      <p:sp>
        <p:nvSpPr>
          <p:cNvPr id="18" name="TextBox 17"/>
          <p:cNvSpPr txBox="1"/>
          <p:nvPr/>
        </p:nvSpPr>
        <p:spPr>
          <a:xfrm>
            <a:off x="1752600" y="6972300"/>
            <a:ext cx="472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549162"/>
            <a:ext cx="6830695" cy="4738370"/>
            <a:chOff x="0" y="5549162"/>
            <a:chExt cx="6830695" cy="4738370"/>
          </a:xfrm>
        </p:grpSpPr>
        <p:sp>
          <p:nvSpPr>
            <p:cNvPr id="3" name="object 3"/>
            <p:cNvSpPr/>
            <p:nvPr/>
          </p:nvSpPr>
          <p:spPr>
            <a:xfrm>
              <a:off x="3799379" y="5549162"/>
              <a:ext cx="3031490" cy="2619375"/>
            </a:xfrm>
            <a:custGeom>
              <a:avLst/>
              <a:gdLst/>
              <a:ahLst/>
              <a:cxnLst/>
              <a:rect l="l" t="t" r="r" b="b"/>
              <a:pathLst>
                <a:path w="3031490" h="2619375">
                  <a:moveTo>
                    <a:pt x="754272" y="0"/>
                  </a:moveTo>
                  <a:lnTo>
                    <a:pt x="2276779" y="0"/>
                  </a:lnTo>
                  <a:lnTo>
                    <a:pt x="3031161" y="1304693"/>
                  </a:lnTo>
                  <a:lnTo>
                    <a:pt x="2272599" y="2619370"/>
                  </a:lnTo>
                  <a:lnTo>
                    <a:pt x="758451" y="2619370"/>
                  </a:lnTo>
                  <a:lnTo>
                    <a:pt x="0" y="1304693"/>
                  </a:lnTo>
                  <a:lnTo>
                    <a:pt x="754272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1081" y="5549162"/>
              <a:ext cx="4545330" cy="4738370"/>
            </a:xfrm>
            <a:custGeom>
              <a:avLst/>
              <a:gdLst/>
              <a:ahLst/>
              <a:cxnLst/>
              <a:rect l="l" t="t" r="r" b="b"/>
              <a:pathLst>
                <a:path w="4545330" h="4738370">
                  <a:moveTo>
                    <a:pt x="751424" y="0"/>
                  </a:moveTo>
                  <a:lnTo>
                    <a:pt x="2276764" y="0"/>
                  </a:lnTo>
                  <a:lnTo>
                    <a:pt x="3507407" y="2134122"/>
                  </a:lnTo>
                  <a:lnTo>
                    <a:pt x="4034903" y="3048301"/>
                  </a:lnTo>
                  <a:lnTo>
                    <a:pt x="4545310" y="3931292"/>
                  </a:lnTo>
                  <a:lnTo>
                    <a:pt x="4078960" y="4737837"/>
                  </a:lnTo>
                  <a:lnTo>
                    <a:pt x="1980413" y="4737837"/>
                  </a:lnTo>
                  <a:lnTo>
                    <a:pt x="1776621" y="4385351"/>
                  </a:lnTo>
                  <a:lnTo>
                    <a:pt x="1776274" y="4385351"/>
                  </a:lnTo>
                  <a:lnTo>
                    <a:pt x="756688" y="2619370"/>
                  </a:lnTo>
                  <a:lnTo>
                    <a:pt x="755587" y="2619370"/>
                  </a:lnTo>
                  <a:lnTo>
                    <a:pt x="476482" y="2134122"/>
                  </a:lnTo>
                  <a:lnTo>
                    <a:pt x="476702" y="2134012"/>
                  </a:lnTo>
                  <a:lnTo>
                    <a:pt x="0" y="1304693"/>
                  </a:lnTo>
                  <a:lnTo>
                    <a:pt x="751424" y="0"/>
                  </a:lnTo>
                  <a:close/>
                </a:path>
                <a:path w="4545330" h="4738370">
                  <a:moveTo>
                    <a:pt x="1776274" y="4385351"/>
                  </a:moveTo>
                  <a:lnTo>
                    <a:pt x="1776621" y="4385351"/>
                  </a:lnTo>
                  <a:lnTo>
                    <a:pt x="1776401" y="4385571"/>
                  </a:lnTo>
                  <a:lnTo>
                    <a:pt x="1776274" y="4385351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549162"/>
              <a:ext cx="2285365" cy="4738370"/>
            </a:xfrm>
            <a:custGeom>
              <a:avLst/>
              <a:gdLst/>
              <a:ahLst/>
              <a:cxnLst/>
              <a:rect l="l" t="t" r="r" b="b"/>
              <a:pathLst>
                <a:path w="2285365" h="4738370">
                  <a:moveTo>
                    <a:pt x="0" y="0"/>
                  </a:moveTo>
                  <a:lnTo>
                    <a:pt x="16700" y="0"/>
                  </a:lnTo>
                  <a:lnTo>
                    <a:pt x="771081" y="1304693"/>
                  </a:lnTo>
                  <a:lnTo>
                    <a:pt x="768768" y="1308550"/>
                  </a:lnTo>
                  <a:lnTo>
                    <a:pt x="1526228" y="2619370"/>
                  </a:lnTo>
                  <a:lnTo>
                    <a:pt x="1526669" y="2619370"/>
                  </a:lnTo>
                  <a:lnTo>
                    <a:pt x="2285230" y="3931292"/>
                  </a:lnTo>
                  <a:lnTo>
                    <a:pt x="1818881" y="4737837"/>
                  </a:lnTo>
                  <a:lnTo>
                    <a:pt x="0" y="4737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1"/>
            <a:ext cx="6706870" cy="7705725"/>
            <a:chOff x="0" y="1"/>
            <a:chExt cx="6706870" cy="7705725"/>
          </a:xfrm>
        </p:grpSpPr>
        <p:sp>
          <p:nvSpPr>
            <p:cNvPr id="7" name="object 7"/>
            <p:cNvSpPr/>
            <p:nvPr/>
          </p:nvSpPr>
          <p:spPr>
            <a:xfrm>
              <a:off x="0" y="1"/>
              <a:ext cx="2005964" cy="4150995"/>
            </a:xfrm>
            <a:custGeom>
              <a:avLst/>
              <a:gdLst/>
              <a:ahLst/>
              <a:cxnLst/>
              <a:rect l="l" t="t" r="r" b="b"/>
              <a:pathLst>
                <a:path w="2005964" h="4150995">
                  <a:moveTo>
                    <a:pt x="1615277" y="0"/>
                  </a:moveTo>
                  <a:lnTo>
                    <a:pt x="0" y="0"/>
                  </a:lnTo>
                  <a:lnTo>
                    <a:pt x="0" y="4150767"/>
                  </a:lnTo>
                  <a:lnTo>
                    <a:pt x="145453" y="3899463"/>
                  </a:lnTo>
                  <a:lnTo>
                    <a:pt x="145817" y="3899463"/>
                  </a:lnTo>
                  <a:lnTo>
                    <a:pt x="1213431" y="2052337"/>
                  </a:lnTo>
                  <a:lnTo>
                    <a:pt x="1214584" y="2052337"/>
                  </a:lnTo>
                  <a:lnTo>
                    <a:pt x="1506836" y="1544792"/>
                  </a:lnTo>
                  <a:lnTo>
                    <a:pt x="1506606" y="1544677"/>
                  </a:lnTo>
                  <a:lnTo>
                    <a:pt x="2005765" y="677252"/>
                  </a:lnTo>
                  <a:lnTo>
                    <a:pt x="1615277" y="0"/>
                  </a:lnTo>
                  <a:close/>
                </a:path>
                <a:path w="2005964" h="4150995">
                  <a:moveTo>
                    <a:pt x="145817" y="3899463"/>
                  </a:moveTo>
                  <a:lnTo>
                    <a:pt x="145453" y="3899463"/>
                  </a:lnTo>
                  <a:lnTo>
                    <a:pt x="145684" y="3899694"/>
                  </a:lnTo>
                  <a:lnTo>
                    <a:pt x="145817" y="3899463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0290" y="1"/>
              <a:ext cx="4759325" cy="4740275"/>
            </a:xfrm>
            <a:custGeom>
              <a:avLst/>
              <a:gdLst/>
              <a:ahLst/>
              <a:cxnLst/>
              <a:rect l="l" t="t" r="r" b="b"/>
              <a:pathLst>
                <a:path w="4759325" h="4740275">
                  <a:moveTo>
                    <a:pt x="4367454" y="0"/>
                  </a:moveTo>
                  <a:lnTo>
                    <a:pt x="1977498" y="0"/>
                  </a:lnTo>
                  <a:lnTo>
                    <a:pt x="1585474" y="677252"/>
                  </a:lnTo>
                  <a:lnTo>
                    <a:pt x="1587896" y="681286"/>
                  </a:lnTo>
                  <a:lnTo>
                    <a:pt x="794755" y="2052337"/>
                  </a:lnTo>
                  <a:lnTo>
                    <a:pt x="794294" y="2052337"/>
                  </a:lnTo>
                  <a:lnTo>
                    <a:pt x="0" y="3424541"/>
                  </a:lnTo>
                  <a:lnTo>
                    <a:pt x="761552" y="4740181"/>
                  </a:lnTo>
                  <a:lnTo>
                    <a:pt x="2412507" y="4740181"/>
                  </a:lnTo>
                  <a:lnTo>
                    <a:pt x="2860820" y="3965630"/>
                  </a:lnTo>
                  <a:lnTo>
                    <a:pt x="2865064" y="3965630"/>
                  </a:lnTo>
                  <a:lnTo>
                    <a:pt x="4222088" y="1612688"/>
                  </a:lnTo>
                  <a:lnTo>
                    <a:pt x="4219897" y="1611420"/>
                  </a:lnTo>
                  <a:lnTo>
                    <a:pt x="4758950" y="678068"/>
                  </a:lnTo>
                  <a:lnTo>
                    <a:pt x="4758950" y="676437"/>
                  </a:lnTo>
                  <a:lnTo>
                    <a:pt x="4367454" y="0"/>
                  </a:lnTo>
                  <a:close/>
                </a:path>
                <a:path w="4759325" h="4740275">
                  <a:moveTo>
                    <a:pt x="2865064" y="3965630"/>
                  </a:moveTo>
                  <a:lnTo>
                    <a:pt x="2860820" y="3965630"/>
                  </a:lnTo>
                  <a:lnTo>
                    <a:pt x="2863934" y="3967589"/>
                  </a:lnTo>
                  <a:lnTo>
                    <a:pt x="2865064" y="3965630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366536"/>
              <a:ext cx="6706869" cy="6338683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780263" y="68022"/>
            <a:ext cx="80797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-90" dirty="0">
                <a:solidFill>
                  <a:srgbClr val="1736B1"/>
                </a:solidFill>
                <a:latin typeface="Trebuchet MS"/>
                <a:cs typeface="Trebuchet MS"/>
              </a:rPr>
              <a:t>Technology</a:t>
            </a:r>
            <a:r>
              <a:rPr sz="8000" b="1" spc="-505" dirty="0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sz="8000" b="1" spc="-170" dirty="0">
                <a:solidFill>
                  <a:srgbClr val="1736B1"/>
                </a:solidFill>
                <a:latin typeface="Trebuchet MS"/>
                <a:cs typeface="Trebuchet MS"/>
              </a:rPr>
              <a:t>used: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20803" y="1321200"/>
            <a:ext cx="11274425" cy="7162800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4250" spc="-220" dirty="0">
                <a:latin typeface="Trebuchet MS"/>
                <a:cs typeface="Trebuchet MS"/>
              </a:rPr>
              <a:t>C</a:t>
            </a:r>
            <a:r>
              <a:rPr sz="4250" spc="-35" dirty="0">
                <a:latin typeface="Trebuchet MS"/>
                <a:cs typeface="Trebuchet MS"/>
              </a:rPr>
              <a:t>y</a:t>
            </a:r>
            <a:r>
              <a:rPr sz="4250" spc="75" dirty="0">
                <a:latin typeface="Trebuchet MS"/>
                <a:cs typeface="Trebuchet MS"/>
              </a:rPr>
              <a:t>b</a:t>
            </a:r>
            <a:r>
              <a:rPr sz="4250" spc="-75" dirty="0">
                <a:latin typeface="Trebuchet MS"/>
                <a:cs typeface="Trebuchet MS"/>
              </a:rPr>
              <a:t>e</a:t>
            </a:r>
            <a:r>
              <a:rPr sz="4250" spc="15" dirty="0">
                <a:latin typeface="Trebuchet MS"/>
                <a:cs typeface="Trebuchet MS"/>
              </a:rPr>
              <a:t>r</a:t>
            </a:r>
            <a:r>
              <a:rPr sz="4250" spc="-390" dirty="0">
                <a:latin typeface="Trebuchet MS"/>
                <a:cs typeface="Trebuchet MS"/>
              </a:rPr>
              <a:t> </a:t>
            </a:r>
            <a:r>
              <a:rPr sz="4250" spc="245" dirty="0">
                <a:latin typeface="Trebuchet MS"/>
                <a:cs typeface="Trebuchet MS"/>
              </a:rPr>
              <a:t>S</a:t>
            </a:r>
            <a:r>
              <a:rPr sz="4250" spc="-75" dirty="0">
                <a:latin typeface="Trebuchet MS"/>
                <a:cs typeface="Trebuchet MS"/>
              </a:rPr>
              <a:t>e</a:t>
            </a:r>
            <a:r>
              <a:rPr sz="4250" spc="-165" dirty="0">
                <a:latin typeface="Trebuchet MS"/>
                <a:cs typeface="Trebuchet MS"/>
              </a:rPr>
              <a:t>c</a:t>
            </a:r>
            <a:r>
              <a:rPr sz="4250" spc="40" dirty="0">
                <a:latin typeface="Trebuchet MS"/>
                <a:cs typeface="Trebuchet MS"/>
              </a:rPr>
              <a:t>u</a:t>
            </a:r>
            <a:r>
              <a:rPr sz="4250" spc="-70" dirty="0">
                <a:latin typeface="Trebuchet MS"/>
                <a:cs typeface="Trebuchet MS"/>
              </a:rPr>
              <a:t>r</a:t>
            </a:r>
            <a:r>
              <a:rPr sz="4250" spc="-105" dirty="0">
                <a:latin typeface="Trebuchet MS"/>
                <a:cs typeface="Trebuchet MS"/>
              </a:rPr>
              <a:t>i</a:t>
            </a:r>
            <a:r>
              <a:rPr sz="4250" spc="-180" dirty="0">
                <a:latin typeface="Trebuchet MS"/>
                <a:cs typeface="Trebuchet MS"/>
              </a:rPr>
              <a:t>t</a:t>
            </a:r>
            <a:r>
              <a:rPr sz="4250" spc="50" dirty="0">
                <a:latin typeface="Trebuchet MS"/>
                <a:cs typeface="Trebuchet MS"/>
              </a:rPr>
              <a:t>y</a:t>
            </a:r>
            <a:r>
              <a:rPr sz="4250" spc="-390" dirty="0">
                <a:latin typeface="Trebuchet MS"/>
                <a:cs typeface="Trebuchet MS"/>
              </a:rPr>
              <a:t> </a:t>
            </a:r>
            <a:r>
              <a:rPr sz="4250" spc="-545" dirty="0">
                <a:latin typeface="Trebuchet MS"/>
                <a:cs typeface="Trebuchet MS"/>
              </a:rPr>
              <a:t>:</a:t>
            </a:r>
            <a:endParaRPr sz="4250">
              <a:latin typeface="Trebuchet MS"/>
              <a:cs typeface="Trebuchet MS"/>
            </a:endParaRPr>
          </a:p>
          <a:p>
            <a:pPr marL="12700" marR="5080">
              <a:lnSpc>
                <a:spcPct val="117100"/>
              </a:lnSpc>
              <a:spcBef>
                <a:spcPts val="685"/>
              </a:spcBef>
            </a:pPr>
            <a:r>
              <a:rPr sz="3150" spc="20" dirty="0">
                <a:latin typeface="Trebuchet MS"/>
                <a:cs typeface="Trebuchet MS"/>
                <a:hlinkClick r:id="rId3"/>
              </a:rPr>
              <a:t>Cyber </a:t>
            </a:r>
            <a:r>
              <a:rPr sz="3150" spc="40" dirty="0">
                <a:latin typeface="Trebuchet MS"/>
                <a:cs typeface="Trebuchet MS"/>
                <a:hlinkClick r:id="rId3"/>
              </a:rPr>
              <a:t>security </a:t>
            </a:r>
            <a:r>
              <a:rPr sz="3150" spc="110" dirty="0">
                <a:latin typeface="Trebuchet MS"/>
                <a:cs typeface="Trebuchet MS"/>
              </a:rPr>
              <a:t>is </a:t>
            </a:r>
            <a:r>
              <a:rPr sz="3150" spc="30" dirty="0">
                <a:latin typeface="Trebuchet MS"/>
                <a:cs typeface="Trebuchet MS"/>
              </a:rPr>
              <a:t>currently </a:t>
            </a:r>
            <a:r>
              <a:rPr sz="3150" spc="114" dirty="0">
                <a:latin typeface="Trebuchet MS"/>
                <a:cs typeface="Trebuchet MS"/>
              </a:rPr>
              <a:t>one </a:t>
            </a:r>
            <a:r>
              <a:rPr sz="3150" spc="40" dirty="0">
                <a:latin typeface="Trebuchet MS"/>
                <a:cs typeface="Trebuchet MS"/>
              </a:rPr>
              <a:t>of </a:t>
            </a:r>
            <a:r>
              <a:rPr sz="3150" spc="25" dirty="0">
                <a:latin typeface="Trebuchet MS"/>
                <a:cs typeface="Trebuchet MS"/>
              </a:rPr>
              <a:t>the </a:t>
            </a:r>
            <a:r>
              <a:rPr sz="3150" spc="40" dirty="0">
                <a:latin typeface="Trebuchet MS"/>
                <a:cs typeface="Trebuchet MS"/>
              </a:rPr>
              <a:t>fastest </a:t>
            </a:r>
            <a:r>
              <a:rPr sz="3150" spc="65" dirty="0">
                <a:latin typeface="Trebuchet MS"/>
                <a:cs typeface="Trebuchet MS"/>
              </a:rPr>
              <a:t>growing </a:t>
            </a:r>
            <a:r>
              <a:rPr sz="3150" spc="130" dirty="0">
                <a:latin typeface="Trebuchet MS"/>
                <a:cs typeface="Trebuchet MS"/>
              </a:rPr>
              <a:t>and </a:t>
            </a:r>
            <a:r>
              <a:rPr sz="3150" spc="135" dirty="0">
                <a:latin typeface="Trebuchet MS"/>
                <a:cs typeface="Trebuchet MS"/>
              </a:rPr>
              <a:t> </a:t>
            </a:r>
            <a:r>
              <a:rPr sz="3150" spc="105" dirty="0">
                <a:latin typeface="Trebuchet MS"/>
                <a:cs typeface="Trebuchet MS"/>
              </a:rPr>
              <a:t>most </a:t>
            </a:r>
            <a:r>
              <a:rPr sz="3150" spc="110" dirty="0">
                <a:latin typeface="Trebuchet MS"/>
                <a:cs typeface="Trebuchet MS"/>
              </a:rPr>
              <a:t>in-demand </a:t>
            </a:r>
            <a:r>
              <a:rPr sz="3150" spc="85" dirty="0">
                <a:latin typeface="Trebuchet MS"/>
                <a:cs typeface="Trebuchet MS"/>
              </a:rPr>
              <a:t>industries </a:t>
            </a:r>
            <a:r>
              <a:rPr sz="3150" spc="75" dirty="0">
                <a:latin typeface="Trebuchet MS"/>
                <a:cs typeface="Trebuchet MS"/>
              </a:rPr>
              <a:t>in </a:t>
            </a:r>
            <a:r>
              <a:rPr sz="3150" spc="60" dirty="0">
                <a:latin typeface="Trebuchet MS"/>
                <a:cs typeface="Trebuchet MS"/>
              </a:rPr>
              <a:t>terms </a:t>
            </a:r>
            <a:r>
              <a:rPr sz="3150" spc="40" dirty="0">
                <a:latin typeface="Trebuchet MS"/>
                <a:cs typeface="Trebuchet MS"/>
              </a:rPr>
              <a:t>of </a:t>
            </a:r>
            <a:r>
              <a:rPr sz="3150" spc="75" dirty="0">
                <a:latin typeface="Trebuchet MS"/>
                <a:cs typeface="Trebuchet MS"/>
              </a:rPr>
              <a:t>employment </a:t>
            </a:r>
            <a:r>
              <a:rPr sz="3150" spc="80" dirty="0">
                <a:latin typeface="Trebuchet MS"/>
                <a:cs typeface="Trebuchet MS"/>
              </a:rPr>
              <a:t> </a:t>
            </a:r>
            <a:r>
              <a:rPr sz="3150" spc="50" dirty="0">
                <a:latin typeface="Trebuchet MS"/>
                <a:cs typeface="Trebuchet MS"/>
              </a:rPr>
              <a:t>opportunities. </a:t>
            </a:r>
            <a:r>
              <a:rPr sz="3150" spc="10" dirty="0">
                <a:latin typeface="Trebuchet MS"/>
                <a:cs typeface="Trebuchet MS"/>
              </a:rPr>
              <a:t>There </a:t>
            </a:r>
            <a:r>
              <a:rPr sz="3150" spc="40" dirty="0">
                <a:latin typeface="Trebuchet MS"/>
                <a:cs typeface="Trebuchet MS"/>
              </a:rPr>
              <a:t>are </a:t>
            </a:r>
            <a:r>
              <a:rPr sz="3150" spc="60" dirty="0">
                <a:latin typeface="Trebuchet MS"/>
                <a:cs typeface="Trebuchet MS"/>
              </a:rPr>
              <a:t>several </a:t>
            </a:r>
            <a:r>
              <a:rPr sz="3150" spc="130" dirty="0">
                <a:latin typeface="Trebuchet MS"/>
                <a:cs typeface="Trebuchet MS"/>
              </a:rPr>
              <a:t>reasons </a:t>
            </a:r>
            <a:r>
              <a:rPr sz="3150" spc="30" dirty="0">
                <a:latin typeface="Trebuchet MS"/>
                <a:cs typeface="Trebuchet MS"/>
              </a:rPr>
              <a:t>for </a:t>
            </a:r>
            <a:r>
              <a:rPr sz="3150" spc="70" dirty="0">
                <a:latin typeface="Trebuchet MS"/>
                <a:cs typeface="Trebuchet MS"/>
              </a:rPr>
              <a:t>this </a:t>
            </a:r>
            <a:r>
              <a:rPr sz="3150" spc="65" dirty="0">
                <a:latin typeface="Trebuchet MS"/>
                <a:cs typeface="Trebuchet MS"/>
              </a:rPr>
              <a:t>quicker- </a:t>
            </a:r>
            <a:r>
              <a:rPr sz="3150" spc="70" dirty="0">
                <a:latin typeface="Trebuchet MS"/>
                <a:cs typeface="Trebuchet MS"/>
              </a:rPr>
              <a:t> </a:t>
            </a:r>
            <a:r>
              <a:rPr sz="3150" spc="65" dirty="0">
                <a:latin typeface="Trebuchet MS"/>
                <a:cs typeface="Trebuchet MS"/>
              </a:rPr>
              <a:t>than-average </a:t>
            </a:r>
            <a:r>
              <a:rPr sz="3150" spc="45" dirty="0">
                <a:latin typeface="Trebuchet MS"/>
                <a:cs typeface="Trebuchet MS"/>
              </a:rPr>
              <a:t>growth </a:t>
            </a:r>
            <a:r>
              <a:rPr sz="3150" spc="114" dirty="0">
                <a:latin typeface="Trebuchet MS"/>
                <a:cs typeface="Trebuchet MS"/>
              </a:rPr>
              <a:t>across </a:t>
            </a:r>
            <a:r>
              <a:rPr sz="3150" spc="50" dirty="0">
                <a:latin typeface="Trebuchet MS"/>
                <a:cs typeface="Trebuchet MS"/>
              </a:rPr>
              <a:t>nearly </a:t>
            </a:r>
            <a:r>
              <a:rPr sz="3150" spc="25" dirty="0">
                <a:latin typeface="Trebuchet MS"/>
                <a:cs typeface="Trebuchet MS"/>
              </a:rPr>
              <a:t>every type </a:t>
            </a:r>
            <a:r>
              <a:rPr sz="3150" spc="40" dirty="0">
                <a:latin typeface="Trebuchet MS"/>
                <a:cs typeface="Trebuchet MS"/>
              </a:rPr>
              <a:t>of </a:t>
            </a:r>
            <a:r>
              <a:rPr sz="3150" spc="35" dirty="0">
                <a:latin typeface="Trebuchet MS"/>
                <a:cs typeface="Trebuchet MS"/>
              </a:rPr>
              <a:t>cyber </a:t>
            </a:r>
            <a:r>
              <a:rPr sz="3150" spc="40" dirty="0">
                <a:latin typeface="Trebuchet MS"/>
                <a:cs typeface="Trebuchet MS"/>
              </a:rPr>
              <a:t> security </a:t>
            </a:r>
            <a:r>
              <a:rPr sz="3150" spc="-35" dirty="0">
                <a:latin typeface="Trebuchet MS"/>
                <a:cs typeface="Trebuchet MS"/>
              </a:rPr>
              <a:t>career. </a:t>
            </a:r>
            <a:r>
              <a:rPr sz="3150" spc="50" dirty="0">
                <a:latin typeface="Trebuchet MS"/>
                <a:cs typeface="Trebuchet MS"/>
              </a:rPr>
              <a:t>This </a:t>
            </a:r>
            <a:r>
              <a:rPr sz="3150" spc="85" dirty="0">
                <a:latin typeface="Trebuchet MS"/>
                <a:cs typeface="Trebuchet MS"/>
              </a:rPr>
              <a:t>includes </a:t>
            </a:r>
            <a:r>
              <a:rPr sz="3150" spc="25" dirty="0">
                <a:latin typeface="Trebuchet MS"/>
                <a:cs typeface="Trebuchet MS"/>
              </a:rPr>
              <a:t>the </a:t>
            </a:r>
            <a:r>
              <a:rPr sz="3150" spc="-30" dirty="0">
                <a:latin typeface="Trebuchet MS"/>
                <a:cs typeface="Trebuchet MS"/>
              </a:rPr>
              <a:t>fact </a:t>
            </a:r>
            <a:r>
              <a:rPr sz="3150" spc="15" dirty="0">
                <a:latin typeface="Trebuchet MS"/>
                <a:cs typeface="Trebuchet MS"/>
              </a:rPr>
              <a:t>that </a:t>
            </a:r>
            <a:r>
              <a:rPr sz="3150" spc="35" dirty="0">
                <a:latin typeface="Trebuchet MS"/>
                <a:cs typeface="Trebuchet MS"/>
              </a:rPr>
              <a:t>cyber attacks </a:t>
            </a:r>
            <a:r>
              <a:rPr sz="3150" spc="40" dirty="0">
                <a:latin typeface="Trebuchet MS"/>
                <a:cs typeface="Trebuchet MS"/>
              </a:rPr>
              <a:t>are </a:t>
            </a:r>
            <a:r>
              <a:rPr sz="3150" spc="-935" dirty="0">
                <a:latin typeface="Trebuchet MS"/>
                <a:cs typeface="Trebuchet MS"/>
              </a:rPr>
              <a:t> </a:t>
            </a:r>
            <a:r>
              <a:rPr sz="3150" spc="75" dirty="0">
                <a:latin typeface="Trebuchet MS"/>
                <a:cs typeface="Trebuchet MS"/>
              </a:rPr>
              <a:t>increasing </a:t>
            </a:r>
            <a:r>
              <a:rPr sz="3150" spc="-5" dirty="0">
                <a:latin typeface="Trebuchet MS"/>
                <a:cs typeface="Trebuchet MS"/>
              </a:rPr>
              <a:t>at </a:t>
            </a:r>
            <a:r>
              <a:rPr sz="3150" spc="114" dirty="0">
                <a:latin typeface="Trebuchet MS"/>
                <a:cs typeface="Trebuchet MS"/>
              </a:rPr>
              <a:t>an </a:t>
            </a:r>
            <a:r>
              <a:rPr sz="3150" spc="70" dirty="0">
                <a:latin typeface="Trebuchet MS"/>
                <a:cs typeface="Trebuchet MS"/>
              </a:rPr>
              <a:t>unprecedented </a:t>
            </a:r>
            <a:r>
              <a:rPr sz="3150" spc="-70" dirty="0">
                <a:latin typeface="Trebuchet MS"/>
                <a:cs typeface="Trebuchet MS"/>
              </a:rPr>
              <a:t>rate, </a:t>
            </a:r>
            <a:r>
              <a:rPr sz="3150" spc="130" dirty="0">
                <a:latin typeface="Trebuchet MS"/>
                <a:cs typeface="Trebuchet MS"/>
              </a:rPr>
              <a:t>and </a:t>
            </a:r>
            <a:r>
              <a:rPr sz="3150" spc="25" dirty="0">
                <a:latin typeface="Trebuchet MS"/>
                <a:cs typeface="Trebuchet MS"/>
              </a:rPr>
              <a:t>the </a:t>
            </a:r>
            <a:r>
              <a:rPr sz="3150" spc="85" dirty="0">
                <a:latin typeface="Trebuchet MS"/>
                <a:cs typeface="Trebuchet MS"/>
              </a:rPr>
              <a:t>malicious </a:t>
            </a:r>
            <a:r>
              <a:rPr sz="3150" spc="90" dirty="0">
                <a:latin typeface="Trebuchet MS"/>
                <a:cs typeface="Trebuchet MS"/>
              </a:rPr>
              <a:t> </a:t>
            </a:r>
            <a:r>
              <a:rPr sz="3150" spc="65" dirty="0">
                <a:latin typeface="Trebuchet MS"/>
                <a:cs typeface="Trebuchet MS"/>
              </a:rPr>
              <a:t>actors</a:t>
            </a:r>
            <a:r>
              <a:rPr sz="3150" spc="-65" dirty="0">
                <a:latin typeface="Trebuchet MS"/>
                <a:cs typeface="Trebuchet MS"/>
              </a:rPr>
              <a:t> </a:t>
            </a:r>
            <a:r>
              <a:rPr sz="3150" spc="105" dirty="0">
                <a:latin typeface="Trebuchet MS"/>
                <a:cs typeface="Trebuchet MS"/>
              </a:rPr>
              <a:t>behind</a:t>
            </a:r>
            <a:r>
              <a:rPr sz="3150" spc="-65" dirty="0">
                <a:latin typeface="Trebuchet MS"/>
                <a:cs typeface="Trebuchet MS"/>
              </a:rPr>
              <a:t> </a:t>
            </a:r>
            <a:r>
              <a:rPr sz="3150" spc="65" dirty="0">
                <a:latin typeface="Trebuchet MS"/>
                <a:cs typeface="Trebuchet MS"/>
              </a:rPr>
              <a:t>these</a:t>
            </a:r>
            <a:r>
              <a:rPr sz="3150" spc="-65" dirty="0">
                <a:latin typeface="Trebuchet MS"/>
                <a:cs typeface="Trebuchet MS"/>
              </a:rPr>
              <a:t> </a:t>
            </a:r>
            <a:r>
              <a:rPr sz="3150" spc="45" dirty="0">
                <a:latin typeface="Trebuchet MS"/>
                <a:cs typeface="Trebuchet MS"/>
              </a:rPr>
              <a:t>infiltrations</a:t>
            </a:r>
            <a:r>
              <a:rPr sz="3150" spc="-65" dirty="0">
                <a:latin typeface="Trebuchet MS"/>
                <a:cs typeface="Trebuchet MS"/>
              </a:rPr>
              <a:t> </a:t>
            </a:r>
            <a:r>
              <a:rPr sz="3150" spc="40" dirty="0">
                <a:latin typeface="Trebuchet MS"/>
                <a:cs typeface="Trebuchet MS"/>
              </a:rPr>
              <a:t>are</a:t>
            </a:r>
            <a:r>
              <a:rPr sz="3150" spc="-65" dirty="0">
                <a:latin typeface="Trebuchet MS"/>
                <a:cs typeface="Trebuchet MS"/>
              </a:rPr>
              <a:t> </a:t>
            </a:r>
            <a:r>
              <a:rPr sz="3150" spc="90" dirty="0">
                <a:latin typeface="Trebuchet MS"/>
                <a:cs typeface="Trebuchet MS"/>
              </a:rPr>
              <a:t>continuously</a:t>
            </a:r>
            <a:r>
              <a:rPr sz="3150" spc="-65" dirty="0">
                <a:latin typeface="Trebuchet MS"/>
                <a:cs typeface="Trebuchet MS"/>
              </a:rPr>
              <a:t> </a:t>
            </a:r>
            <a:r>
              <a:rPr sz="3150" spc="85" dirty="0">
                <a:latin typeface="Trebuchet MS"/>
                <a:cs typeface="Trebuchet MS"/>
              </a:rPr>
              <a:t>coming</a:t>
            </a:r>
            <a:r>
              <a:rPr sz="3150" spc="-65" dirty="0">
                <a:latin typeface="Trebuchet MS"/>
                <a:cs typeface="Trebuchet MS"/>
              </a:rPr>
              <a:t> </a:t>
            </a:r>
            <a:r>
              <a:rPr sz="3150" spc="140" dirty="0">
                <a:latin typeface="Trebuchet MS"/>
                <a:cs typeface="Trebuchet MS"/>
              </a:rPr>
              <a:t>up </a:t>
            </a:r>
            <a:r>
              <a:rPr sz="3150" spc="-935" dirty="0">
                <a:latin typeface="Trebuchet MS"/>
                <a:cs typeface="Trebuchet MS"/>
              </a:rPr>
              <a:t> </a:t>
            </a:r>
            <a:r>
              <a:rPr sz="3150" spc="5" dirty="0">
                <a:latin typeface="Trebuchet MS"/>
                <a:cs typeface="Trebuchet MS"/>
              </a:rPr>
              <a:t>with</a:t>
            </a:r>
            <a:r>
              <a:rPr sz="3150" spc="-80" dirty="0">
                <a:latin typeface="Trebuchet MS"/>
                <a:cs typeface="Trebuchet MS"/>
              </a:rPr>
              <a:t> </a:t>
            </a:r>
            <a:r>
              <a:rPr sz="3150" spc="40" dirty="0">
                <a:latin typeface="Trebuchet MS"/>
                <a:cs typeface="Trebuchet MS"/>
              </a:rPr>
              <a:t>new</a:t>
            </a:r>
            <a:r>
              <a:rPr sz="3150" spc="-80" dirty="0">
                <a:latin typeface="Trebuchet MS"/>
                <a:cs typeface="Trebuchet MS"/>
              </a:rPr>
              <a:t> </a:t>
            </a:r>
            <a:r>
              <a:rPr sz="3150" dirty="0">
                <a:latin typeface="Trebuchet MS"/>
                <a:cs typeface="Trebuchet MS"/>
              </a:rPr>
              <a:t>attack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10" dirty="0">
                <a:latin typeface="Trebuchet MS"/>
                <a:cs typeface="Trebuchet MS"/>
              </a:rPr>
              <a:t>strategies.</a:t>
            </a:r>
            <a:endParaRPr sz="3150">
              <a:latin typeface="Trebuchet MS"/>
              <a:cs typeface="Trebuchet MS"/>
            </a:endParaRPr>
          </a:p>
          <a:p>
            <a:pPr marL="12700" marR="69215" indent="108585" algn="just">
              <a:lnSpc>
                <a:spcPts val="4430"/>
              </a:lnSpc>
              <a:spcBef>
                <a:spcPts val="95"/>
              </a:spcBef>
            </a:pPr>
            <a:r>
              <a:rPr sz="3150" spc="20" dirty="0">
                <a:latin typeface="Trebuchet MS"/>
                <a:cs typeface="Trebuchet MS"/>
              </a:rPr>
              <a:t>Cyber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40" dirty="0">
                <a:latin typeface="Trebuchet MS"/>
                <a:cs typeface="Trebuchet MS"/>
              </a:rPr>
              <a:t>security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110" dirty="0">
                <a:latin typeface="Trebuchet MS"/>
                <a:cs typeface="Trebuchet MS"/>
              </a:rPr>
              <a:t>is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114" dirty="0">
                <a:latin typeface="Trebuchet MS"/>
                <a:cs typeface="Trebuchet MS"/>
              </a:rPr>
              <a:t>an</a:t>
            </a:r>
            <a:r>
              <a:rPr sz="3150" spc="-70" dirty="0">
                <a:latin typeface="Trebuchet MS"/>
                <a:cs typeface="Trebuchet MS"/>
              </a:rPr>
              <a:t> </a:t>
            </a:r>
            <a:r>
              <a:rPr sz="3150" spc="60" dirty="0">
                <a:latin typeface="Trebuchet MS"/>
                <a:cs typeface="Trebuchet MS"/>
              </a:rPr>
              <a:t>ever-growing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30" dirty="0">
                <a:latin typeface="Trebuchet MS"/>
                <a:cs typeface="Trebuchet MS"/>
              </a:rPr>
              <a:t>industry.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-15" dirty="0">
                <a:latin typeface="Trebuchet MS"/>
                <a:cs typeface="Trebuchet MS"/>
              </a:rPr>
              <a:t>It</a:t>
            </a:r>
            <a:r>
              <a:rPr sz="3150" spc="-70" dirty="0">
                <a:latin typeface="Trebuchet MS"/>
                <a:cs typeface="Trebuchet MS"/>
              </a:rPr>
              <a:t> </a:t>
            </a:r>
            <a:r>
              <a:rPr sz="3150" spc="110" dirty="0">
                <a:latin typeface="Trebuchet MS"/>
                <a:cs typeface="Trebuchet MS"/>
              </a:rPr>
              <a:t>is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20" dirty="0">
                <a:latin typeface="Trebuchet MS"/>
                <a:cs typeface="Trebuchet MS"/>
              </a:rPr>
              <a:t>projected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40" dirty="0">
                <a:latin typeface="Trebuchet MS"/>
                <a:cs typeface="Trebuchet MS"/>
              </a:rPr>
              <a:t>to </a:t>
            </a:r>
            <a:r>
              <a:rPr sz="3150" spc="-935" dirty="0">
                <a:latin typeface="Trebuchet MS"/>
                <a:cs typeface="Trebuchet MS"/>
              </a:rPr>
              <a:t> </a:t>
            </a:r>
            <a:r>
              <a:rPr sz="3150" spc="55" dirty="0">
                <a:latin typeface="Trebuchet MS"/>
                <a:cs typeface="Trebuchet MS"/>
              </a:rPr>
              <a:t>grow</a:t>
            </a:r>
            <a:r>
              <a:rPr sz="3150" spc="-80" dirty="0">
                <a:latin typeface="Trebuchet MS"/>
                <a:cs typeface="Trebuchet MS"/>
              </a:rPr>
              <a:t> </a:t>
            </a:r>
            <a:r>
              <a:rPr sz="3150" spc="80" dirty="0">
                <a:latin typeface="Trebuchet MS"/>
                <a:cs typeface="Trebuchet MS"/>
              </a:rPr>
              <a:t>by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70" dirty="0">
                <a:latin typeface="Trebuchet MS"/>
                <a:cs typeface="Trebuchet MS"/>
              </a:rPr>
              <a:t>11%</a:t>
            </a:r>
            <a:r>
              <a:rPr sz="3150" spc="-80" dirty="0">
                <a:latin typeface="Trebuchet MS"/>
                <a:cs typeface="Trebuchet MS"/>
              </a:rPr>
              <a:t> </a:t>
            </a:r>
            <a:r>
              <a:rPr sz="3150" spc="75" dirty="0">
                <a:latin typeface="Trebuchet MS"/>
                <a:cs typeface="Trebuchet MS"/>
              </a:rPr>
              <a:t>in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-15" dirty="0">
                <a:latin typeface="Trebuchet MS"/>
                <a:cs typeface="Trebuchet MS"/>
              </a:rPr>
              <a:t>2023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130" dirty="0">
                <a:latin typeface="Trebuchet MS"/>
                <a:cs typeface="Trebuchet MS"/>
              </a:rPr>
              <a:t>and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80" dirty="0">
                <a:latin typeface="Trebuchet MS"/>
                <a:cs typeface="Trebuchet MS"/>
              </a:rPr>
              <a:t>by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270" dirty="0">
                <a:latin typeface="Trebuchet MS"/>
                <a:cs typeface="Trebuchet MS"/>
              </a:rPr>
              <a:t>20%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75" dirty="0">
                <a:latin typeface="Trebuchet MS"/>
                <a:cs typeface="Trebuchet MS"/>
              </a:rPr>
              <a:t>in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-85" dirty="0">
                <a:latin typeface="Trebuchet MS"/>
                <a:cs typeface="Trebuchet MS"/>
              </a:rPr>
              <a:t>2025.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50" dirty="0">
                <a:latin typeface="Trebuchet MS"/>
                <a:cs typeface="Trebuchet MS"/>
              </a:rPr>
              <a:t>This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110" dirty="0">
                <a:latin typeface="Trebuchet MS"/>
                <a:cs typeface="Trebuchet MS"/>
              </a:rPr>
              <a:t>is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75" dirty="0">
                <a:latin typeface="Trebuchet MS"/>
                <a:cs typeface="Trebuchet MS"/>
              </a:rPr>
              <a:t>a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65" dirty="0">
                <a:latin typeface="Trebuchet MS"/>
                <a:cs typeface="Trebuchet MS"/>
              </a:rPr>
              <a:t>fast-paced </a:t>
            </a:r>
            <a:r>
              <a:rPr sz="3150" spc="-935" dirty="0">
                <a:latin typeface="Trebuchet MS"/>
                <a:cs typeface="Trebuchet MS"/>
              </a:rPr>
              <a:t> </a:t>
            </a:r>
            <a:r>
              <a:rPr sz="3150" spc="25" dirty="0">
                <a:latin typeface="Trebuchet MS"/>
                <a:cs typeface="Trebuchet MS"/>
              </a:rPr>
              <a:t>career</a:t>
            </a:r>
            <a:r>
              <a:rPr sz="3150" spc="-80" dirty="0">
                <a:latin typeface="Trebuchet MS"/>
                <a:cs typeface="Trebuchet MS"/>
              </a:rPr>
              <a:t> </a:t>
            </a:r>
            <a:r>
              <a:rPr sz="3150" spc="5" dirty="0">
                <a:latin typeface="Trebuchet MS"/>
                <a:cs typeface="Trebuchet MS"/>
              </a:rPr>
              <a:t>with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75" dirty="0">
                <a:latin typeface="Trebuchet MS"/>
                <a:cs typeface="Trebuchet MS"/>
              </a:rPr>
              <a:t>a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90" dirty="0">
                <a:latin typeface="Trebuchet MS"/>
                <a:cs typeface="Trebuchet MS"/>
              </a:rPr>
              <a:t>median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75" dirty="0">
                <a:latin typeface="Trebuchet MS"/>
                <a:cs typeface="Trebuchet MS"/>
              </a:rPr>
              <a:t>salary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40" dirty="0">
                <a:latin typeface="Trebuchet MS"/>
                <a:cs typeface="Trebuchet MS"/>
              </a:rPr>
              <a:t>of</a:t>
            </a:r>
            <a:r>
              <a:rPr sz="3150" spc="-75" dirty="0">
                <a:latin typeface="Trebuchet MS"/>
                <a:cs typeface="Trebuchet MS"/>
              </a:rPr>
              <a:t> </a:t>
            </a:r>
            <a:r>
              <a:rPr sz="3150" spc="-60" dirty="0">
                <a:latin typeface="Trebuchet MS"/>
                <a:cs typeface="Trebuchet MS"/>
              </a:rPr>
              <a:t>$81,000.</a:t>
            </a:r>
            <a:endParaRPr sz="3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549157"/>
            <a:ext cx="6830695" cy="4738370"/>
            <a:chOff x="0" y="5549157"/>
            <a:chExt cx="6830695" cy="4738370"/>
          </a:xfrm>
        </p:grpSpPr>
        <p:sp>
          <p:nvSpPr>
            <p:cNvPr id="3" name="object 3"/>
            <p:cNvSpPr/>
            <p:nvPr/>
          </p:nvSpPr>
          <p:spPr>
            <a:xfrm>
              <a:off x="3799379" y="5549157"/>
              <a:ext cx="3031490" cy="2619375"/>
            </a:xfrm>
            <a:custGeom>
              <a:avLst/>
              <a:gdLst/>
              <a:ahLst/>
              <a:cxnLst/>
              <a:rect l="l" t="t" r="r" b="b"/>
              <a:pathLst>
                <a:path w="3031490" h="2619375">
                  <a:moveTo>
                    <a:pt x="754272" y="0"/>
                  </a:moveTo>
                  <a:lnTo>
                    <a:pt x="2276779" y="0"/>
                  </a:lnTo>
                  <a:lnTo>
                    <a:pt x="3031161" y="1304693"/>
                  </a:lnTo>
                  <a:lnTo>
                    <a:pt x="2272599" y="2619370"/>
                  </a:lnTo>
                  <a:lnTo>
                    <a:pt x="758451" y="2619370"/>
                  </a:lnTo>
                  <a:lnTo>
                    <a:pt x="0" y="1304693"/>
                  </a:lnTo>
                  <a:lnTo>
                    <a:pt x="754272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1081" y="5549157"/>
              <a:ext cx="4545330" cy="4738370"/>
            </a:xfrm>
            <a:custGeom>
              <a:avLst/>
              <a:gdLst/>
              <a:ahLst/>
              <a:cxnLst/>
              <a:rect l="l" t="t" r="r" b="b"/>
              <a:pathLst>
                <a:path w="4545330" h="4738370">
                  <a:moveTo>
                    <a:pt x="751424" y="0"/>
                  </a:moveTo>
                  <a:lnTo>
                    <a:pt x="2276764" y="0"/>
                  </a:lnTo>
                  <a:lnTo>
                    <a:pt x="3507407" y="2134122"/>
                  </a:lnTo>
                  <a:lnTo>
                    <a:pt x="4034903" y="3048301"/>
                  </a:lnTo>
                  <a:lnTo>
                    <a:pt x="4545310" y="3931292"/>
                  </a:lnTo>
                  <a:lnTo>
                    <a:pt x="4078958" y="4737842"/>
                  </a:lnTo>
                  <a:lnTo>
                    <a:pt x="1980416" y="4737842"/>
                  </a:lnTo>
                  <a:lnTo>
                    <a:pt x="1776621" y="4385351"/>
                  </a:lnTo>
                  <a:lnTo>
                    <a:pt x="1776274" y="4385351"/>
                  </a:lnTo>
                  <a:lnTo>
                    <a:pt x="756688" y="2619370"/>
                  </a:lnTo>
                  <a:lnTo>
                    <a:pt x="755587" y="2619370"/>
                  </a:lnTo>
                  <a:lnTo>
                    <a:pt x="476482" y="2134122"/>
                  </a:lnTo>
                  <a:lnTo>
                    <a:pt x="476702" y="2134012"/>
                  </a:lnTo>
                  <a:lnTo>
                    <a:pt x="0" y="1304693"/>
                  </a:lnTo>
                  <a:lnTo>
                    <a:pt x="751424" y="0"/>
                  </a:lnTo>
                  <a:close/>
                </a:path>
                <a:path w="4545330" h="4738370">
                  <a:moveTo>
                    <a:pt x="1776274" y="4385351"/>
                  </a:moveTo>
                  <a:lnTo>
                    <a:pt x="1776621" y="4385351"/>
                  </a:lnTo>
                  <a:lnTo>
                    <a:pt x="1776401" y="4385571"/>
                  </a:lnTo>
                  <a:lnTo>
                    <a:pt x="1776274" y="4385351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549157"/>
              <a:ext cx="2285365" cy="4738370"/>
            </a:xfrm>
            <a:custGeom>
              <a:avLst/>
              <a:gdLst/>
              <a:ahLst/>
              <a:cxnLst/>
              <a:rect l="l" t="t" r="r" b="b"/>
              <a:pathLst>
                <a:path w="2285365" h="4738370">
                  <a:moveTo>
                    <a:pt x="0" y="0"/>
                  </a:moveTo>
                  <a:lnTo>
                    <a:pt x="16700" y="0"/>
                  </a:lnTo>
                  <a:lnTo>
                    <a:pt x="771081" y="1304693"/>
                  </a:lnTo>
                  <a:lnTo>
                    <a:pt x="768768" y="1308550"/>
                  </a:lnTo>
                  <a:lnTo>
                    <a:pt x="1526228" y="2619370"/>
                  </a:lnTo>
                  <a:lnTo>
                    <a:pt x="1526669" y="2619370"/>
                  </a:lnTo>
                  <a:lnTo>
                    <a:pt x="2285230" y="3931292"/>
                  </a:lnTo>
                  <a:lnTo>
                    <a:pt x="1818878" y="4737842"/>
                  </a:lnTo>
                  <a:lnTo>
                    <a:pt x="0" y="4737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6026785" cy="7475855"/>
            <a:chOff x="0" y="0"/>
            <a:chExt cx="6026785" cy="7475855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2005964" cy="4150995"/>
            </a:xfrm>
            <a:custGeom>
              <a:avLst/>
              <a:gdLst/>
              <a:ahLst/>
              <a:cxnLst/>
              <a:rect l="l" t="t" r="r" b="b"/>
              <a:pathLst>
                <a:path w="2005964" h="4150995">
                  <a:moveTo>
                    <a:pt x="1615277" y="0"/>
                  </a:moveTo>
                  <a:lnTo>
                    <a:pt x="0" y="0"/>
                  </a:lnTo>
                  <a:lnTo>
                    <a:pt x="0" y="4150767"/>
                  </a:lnTo>
                  <a:lnTo>
                    <a:pt x="145453" y="3899463"/>
                  </a:lnTo>
                  <a:lnTo>
                    <a:pt x="145817" y="3899463"/>
                  </a:lnTo>
                  <a:lnTo>
                    <a:pt x="1213431" y="2052337"/>
                  </a:lnTo>
                  <a:lnTo>
                    <a:pt x="1214584" y="2052337"/>
                  </a:lnTo>
                  <a:lnTo>
                    <a:pt x="1506836" y="1544792"/>
                  </a:lnTo>
                  <a:lnTo>
                    <a:pt x="1506606" y="1544677"/>
                  </a:lnTo>
                  <a:lnTo>
                    <a:pt x="2005765" y="677251"/>
                  </a:lnTo>
                  <a:lnTo>
                    <a:pt x="1615277" y="0"/>
                  </a:lnTo>
                  <a:close/>
                </a:path>
                <a:path w="2005964" h="4150995">
                  <a:moveTo>
                    <a:pt x="145817" y="3899463"/>
                  </a:moveTo>
                  <a:lnTo>
                    <a:pt x="145453" y="3899463"/>
                  </a:lnTo>
                  <a:lnTo>
                    <a:pt x="145684" y="3899694"/>
                  </a:lnTo>
                  <a:lnTo>
                    <a:pt x="145817" y="3899463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0290" y="0"/>
              <a:ext cx="4759325" cy="4740275"/>
            </a:xfrm>
            <a:custGeom>
              <a:avLst/>
              <a:gdLst/>
              <a:ahLst/>
              <a:cxnLst/>
              <a:rect l="l" t="t" r="r" b="b"/>
              <a:pathLst>
                <a:path w="4759325" h="4740275">
                  <a:moveTo>
                    <a:pt x="4367454" y="0"/>
                  </a:moveTo>
                  <a:lnTo>
                    <a:pt x="1977498" y="0"/>
                  </a:lnTo>
                  <a:lnTo>
                    <a:pt x="1585474" y="677251"/>
                  </a:lnTo>
                  <a:lnTo>
                    <a:pt x="1587896" y="681286"/>
                  </a:lnTo>
                  <a:lnTo>
                    <a:pt x="794755" y="2052337"/>
                  </a:lnTo>
                  <a:lnTo>
                    <a:pt x="794294" y="2052337"/>
                  </a:lnTo>
                  <a:lnTo>
                    <a:pt x="0" y="3424541"/>
                  </a:lnTo>
                  <a:lnTo>
                    <a:pt x="761552" y="4740181"/>
                  </a:lnTo>
                  <a:lnTo>
                    <a:pt x="2412507" y="4740181"/>
                  </a:lnTo>
                  <a:lnTo>
                    <a:pt x="2860820" y="3965630"/>
                  </a:lnTo>
                  <a:lnTo>
                    <a:pt x="2865064" y="3965630"/>
                  </a:lnTo>
                  <a:lnTo>
                    <a:pt x="4222088" y="1612688"/>
                  </a:lnTo>
                  <a:lnTo>
                    <a:pt x="4219897" y="1611420"/>
                  </a:lnTo>
                  <a:lnTo>
                    <a:pt x="4758950" y="678067"/>
                  </a:lnTo>
                  <a:lnTo>
                    <a:pt x="4758950" y="676437"/>
                  </a:lnTo>
                  <a:lnTo>
                    <a:pt x="4367454" y="0"/>
                  </a:lnTo>
                  <a:close/>
                </a:path>
                <a:path w="4759325" h="4740275">
                  <a:moveTo>
                    <a:pt x="2865064" y="3965630"/>
                  </a:moveTo>
                  <a:lnTo>
                    <a:pt x="2860820" y="3965630"/>
                  </a:lnTo>
                  <a:lnTo>
                    <a:pt x="2863934" y="3967589"/>
                  </a:lnTo>
                  <a:lnTo>
                    <a:pt x="2865064" y="3965630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36710"/>
              <a:ext cx="6026470" cy="583872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754013" y="2628099"/>
            <a:ext cx="10048240" cy="4018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</a:pPr>
            <a:r>
              <a:rPr sz="2800" spc="70" dirty="0">
                <a:latin typeface="Trebuchet MS"/>
                <a:cs typeface="Trebuchet MS"/>
                <a:hlinkClick r:id="rId3"/>
              </a:rPr>
              <a:t>People </a:t>
            </a:r>
            <a:r>
              <a:rPr sz="2800" spc="25" dirty="0">
                <a:latin typeface="Trebuchet MS"/>
                <a:cs typeface="Trebuchet MS"/>
                <a:hlinkClick r:id="rId3"/>
              </a:rPr>
              <a:t>often </a:t>
            </a:r>
            <a:r>
              <a:rPr sz="2800" spc="-5" dirty="0">
                <a:latin typeface="Trebuchet MS"/>
                <a:cs typeface="Trebuchet MS"/>
                <a:hlinkClick r:id="rId3"/>
              </a:rPr>
              <a:t>face </a:t>
            </a:r>
            <a:r>
              <a:rPr sz="2800" spc="80" dirty="0">
                <a:latin typeface="Trebuchet MS"/>
                <a:cs typeface="Trebuchet MS"/>
                <a:hlinkClick r:id="rId3"/>
              </a:rPr>
              <a:t>problem </a:t>
            </a:r>
            <a:r>
              <a:rPr sz="2800" spc="55" dirty="0">
                <a:latin typeface="Trebuchet MS"/>
                <a:cs typeface="Trebuchet MS"/>
                <a:hlinkClick r:id="rId3"/>
              </a:rPr>
              <a:t>when </a:t>
            </a:r>
            <a:r>
              <a:rPr sz="2800" spc="20" dirty="0">
                <a:latin typeface="Trebuchet MS"/>
                <a:cs typeface="Trebuchet MS"/>
                <a:hlinkClick r:id="rId3"/>
              </a:rPr>
              <a:t>they </a:t>
            </a:r>
            <a:r>
              <a:rPr sz="2800" spc="35" dirty="0">
                <a:latin typeface="Trebuchet MS"/>
                <a:cs typeface="Trebuchet MS"/>
                <a:hlinkClick r:id="rId3"/>
              </a:rPr>
              <a:t>forgot </a:t>
            </a:r>
            <a:r>
              <a:rPr sz="2800" spc="15" dirty="0">
                <a:latin typeface="Trebuchet MS"/>
                <a:cs typeface="Trebuchet MS"/>
                <a:hlinkClick r:id="rId3"/>
              </a:rPr>
              <a:t>their </a:t>
            </a:r>
            <a:r>
              <a:rPr sz="2800" spc="75" dirty="0">
                <a:latin typeface="Trebuchet MS"/>
                <a:cs typeface="Trebuchet MS"/>
                <a:hlinkClick r:id="rId3"/>
              </a:rPr>
              <a:t>windows </a:t>
            </a:r>
            <a:r>
              <a:rPr sz="2800" spc="8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105" dirty="0">
                <a:latin typeface="Trebuchet MS"/>
                <a:cs typeface="Trebuchet MS"/>
                <a:hlinkClick r:id="rId3"/>
              </a:rPr>
              <a:t>password </a:t>
            </a:r>
            <a:r>
              <a:rPr sz="2800" spc="-350" dirty="0">
                <a:latin typeface="Trebuchet MS"/>
                <a:cs typeface="Trebuchet MS"/>
                <a:hlinkClick r:id="rId3"/>
              </a:rPr>
              <a:t>. </a:t>
            </a:r>
            <a:r>
              <a:rPr sz="2800" spc="80" dirty="0">
                <a:latin typeface="Trebuchet MS"/>
                <a:cs typeface="Trebuchet MS"/>
                <a:hlinkClick r:id="rId3"/>
              </a:rPr>
              <a:t>As </a:t>
            </a:r>
            <a:r>
              <a:rPr sz="2800" spc="15" dirty="0">
                <a:latin typeface="Trebuchet MS"/>
                <a:cs typeface="Trebuchet MS"/>
                <a:hlinkClick r:id="rId3"/>
              </a:rPr>
              <a:t>their </a:t>
            </a:r>
            <a:r>
              <a:rPr sz="2800" spc="-5" dirty="0">
                <a:latin typeface="Trebuchet MS"/>
                <a:cs typeface="Trebuchet MS"/>
                <a:hlinkClick r:id="rId3"/>
              </a:rPr>
              <a:t>PC </a:t>
            </a:r>
            <a:r>
              <a:rPr sz="2800" spc="95" dirty="0">
                <a:latin typeface="Trebuchet MS"/>
                <a:cs typeface="Trebuchet MS"/>
                <a:hlinkClick r:id="rId3"/>
              </a:rPr>
              <a:t>is </a:t>
            </a:r>
            <a:r>
              <a:rPr sz="2800" spc="55" dirty="0">
                <a:latin typeface="Trebuchet MS"/>
                <a:cs typeface="Trebuchet MS"/>
                <a:hlinkClick r:id="rId3"/>
              </a:rPr>
              <a:t>locked </a:t>
            </a:r>
            <a:r>
              <a:rPr sz="2800" spc="45" dirty="0">
                <a:latin typeface="Trebuchet MS"/>
                <a:cs typeface="Trebuchet MS"/>
                <a:hlinkClick r:id="rId3"/>
              </a:rPr>
              <a:t>Permanently </a:t>
            </a:r>
            <a:r>
              <a:rPr sz="2800" spc="130" dirty="0">
                <a:latin typeface="Trebuchet MS"/>
                <a:cs typeface="Trebuchet MS"/>
                <a:hlinkClick r:id="rId3"/>
              </a:rPr>
              <a:t>as </a:t>
            </a:r>
            <a:r>
              <a:rPr sz="2800" spc="-45" dirty="0">
                <a:latin typeface="Trebuchet MS"/>
                <a:cs typeface="Trebuchet MS"/>
                <a:hlinkClick r:id="rId3"/>
              </a:rPr>
              <a:t>it </a:t>
            </a:r>
            <a:r>
              <a:rPr sz="2800" spc="60" dirty="0">
                <a:latin typeface="Trebuchet MS"/>
                <a:cs typeface="Trebuchet MS"/>
                <a:hlinkClick r:id="rId3"/>
              </a:rPr>
              <a:t>may </a:t>
            </a:r>
            <a:r>
              <a:rPr sz="2800" spc="105" dirty="0">
                <a:latin typeface="Trebuchet MS"/>
                <a:cs typeface="Trebuchet MS"/>
                <a:hlinkClick r:id="rId3"/>
              </a:rPr>
              <a:t>also </a:t>
            </a:r>
            <a:r>
              <a:rPr sz="2800" spc="11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55" dirty="0">
                <a:latin typeface="Trebuchet MS"/>
                <a:cs typeface="Trebuchet MS"/>
                <a:hlinkClick r:id="rId3"/>
              </a:rPr>
              <a:t>contain</a:t>
            </a:r>
            <a:r>
              <a:rPr sz="2800" spc="-7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114" dirty="0">
                <a:latin typeface="Trebuchet MS"/>
                <a:cs typeface="Trebuchet MS"/>
                <a:hlinkClick r:id="rId3"/>
              </a:rPr>
              <a:t>some</a:t>
            </a:r>
            <a:r>
              <a:rPr sz="2800" spc="-7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50" dirty="0">
                <a:latin typeface="Trebuchet MS"/>
                <a:cs typeface="Trebuchet MS"/>
                <a:hlinkClick r:id="rId3"/>
              </a:rPr>
              <a:t>important</a:t>
            </a:r>
            <a:r>
              <a:rPr sz="2800" spc="-7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85" dirty="0">
                <a:latin typeface="Trebuchet MS"/>
                <a:cs typeface="Trebuchet MS"/>
                <a:hlinkClick r:id="rId3"/>
              </a:rPr>
              <a:t>documents</a:t>
            </a:r>
            <a:r>
              <a:rPr sz="2800" spc="-7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35" dirty="0">
                <a:latin typeface="Trebuchet MS"/>
                <a:cs typeface="Trebuchet MS"/>
                <a:hlinkClick r:id="rId3"/>
              </a:rPr>
              <a:t>which</a:t>
            </a:r>
            <a:r>
              <a:rPr sz="2800" spc="-7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30" dirty="0">
                <a:latin typeface="Trebuchet MS"/>
                <a:cs typeface="Trebuchet MS"/>
                <a:hlinkClick r:id="rId3"/>
              </a:rPr>
              <a:t>are</a:t>
            </a:r>
            <a:r>
              <a:rPr sz="2800" spc="-7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30" dirty="0">
                <a:latin typeface="Trebuchet MS"/>
                <a:cs typeface="Trebuchet MS"/>
                <a:hlinkClick r:id="rId3"/>
              </a:rPr>
              <a:t>worthy</a:t>
            </a:r>
            <a:r>
              <a:rPr sz="2800" spc="-7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25" dirty="0">
                <a:latin typeface="Trebuchet MS"/>
                <a:cs typeface="Trebuchet MS"/>
                <a:hlinkClick r:id="rId3"/>
              </a:rPr>
              <a:t>for</a:t>
            </a:r>
            <a:r>
              <a:rPr sz="2800" spc="-7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20" dirty="0">
                <a:latin typeface="Trebuchet MS"/>
                <a:cs typeface="Trebuchet MS"/>
                <a:hlinkClick r:id="rId3"/>
              </a:rPr>
              <a:t>the </a:t>
            </a:r>
            <a:r>
              <a:rPr sz="2800" spc="-83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105" dirty="0">
                <a:latin typeface="Trebuchet MS"/>
                <a:cs typeface="Trebuchet MS"/>
                <a:hlinkClick r:id="rId3"/>
              </a:rPr>
              <a:t>users </a:t>
            </a:r>
            <a:r>
              <a:rPr sz="2800" spc="-350" dirty="0">
                <a:latin typeface="Trebuchet MS"/>
                <a:cs typeface="Trebuchet MS"/>
                <a:hlinkClick r:id="rId3"/>
              </a:rPr>
              <a:t>. </a:t>
            </a:r>
            <a:r>
              <a:rPr sz="2800" spc="80" dirty="0">
                <a:latin typeface="Trebuchet MS"/>
                <a:cs typeface="Trebuchet MS"/>
                <a:hlinkClick r:id="rId3"/>
              </a:rPr>
              <a:t>Now </a:t>
            </a:r>
            <a:r>
              <a:rPr sz="2800" spc="75" dirty="0">
                <a:latin typeface="Trebuchet MS"/>
                <a:cs typeface="Trebuchet MS"/>
                <a:hlinkClick r:id="rId3"/>
              </a:rPr>
              <a:t>how </a:t>
            </a:r>
            <a:r>
              <a:rPr sz="2800" spc="30" dirty="0">
                <a:latin typeface="Trebuchet MS"/>
                <a:cs typeface="Trebuchet MS"/>
                <a:hlinkClick r:id="rId3"/>
              </a:rPr>
              <a:t>to </a:t>
            </a:r>
            <a:r>
              <a:rPr sz="2800" spc="60" dirty="0">
                <a:latin typeface="Trebuchet MS"/>
                <a:cs typeface="Trebuchet MS"/>
                <a:hlinkClick r:id="rId3"/>
              </a:rPr>
              <a:t>deal </a:t>
            </a:r>
            <a:r>
              <a:rPr sz="2800" dirty="0">
                <a:latin typeface="Trebuchet MS"/>
                <a:cs typeface="Trebuchet MS"/>
                <a:hlinkClick r:id="rId3"/>
              </a:rPr>
              <a:t>with </a:t>
            </a:r>
            <a:r>
              <a:rPr sz="2800" spc="-145" dirty="0">
                <a:latin typeface="Trebuchet MS"/>
                <a:cs typeface="Trebuchet MS"/>
                <a:hlinkClick r:id="rId3"/>
              </a:rPr>
              <a:t>it. </a:t>
            </a:r>
            <a:r>
              <a:rPr sz="2800" spc="175" dirty="0">
                <a:latin typeface="Trebuchet MS"/>
                <a:cs typeface="Trebuchet MS"/>
                <a:hlinkClick r:id="rId3"/>
              </a:rPr>
              <a:t>So </a:t>
            </a:r>
            <a:r>
              <a:rPr sz="2800" spc="30" dirty="0">
                <a:latin typeface="Trebuchet MS"/>
                <a:cs typeface="Trebuchet MS"/>
                <a:hlinkClick r:id="rId3"/>
              </a:rPr>
              <a:t>to </a:t>
            </a:r>
            <a:r>
              <a:rPr sz="2800" spc="60" dirty="0">
                <a:latin typeface="Trebuchet MS"/>
                <a:cs typeface="Trebuchet MS"/>
                <a:hlinkClick r:id="rId3"/>
              </a:rPr>
              <a:t>deal </a:t>
            </a:r>
            <a:r>
              <a:rPr sz="2800" dirty="0">
                <a:latin typeface="Trebuchet MS"/>
                <a:cs typeface="Trebuchet MS"/>
                <a:hlinkClick r:id="rId3"/>
              </a:rPr>
              <a:t>with </a:t>
            </a:r>
            <a:r>
              <a:rPr sz="2800" spc="60" dirty="0">
                <a:latin typeface="Trebuchet MS"/>
                <a:cs typeface="Trebuchet MS"/>
                <a:hlinkClick r:id="rId3"/>
              </a:rPr>
              <a:t>this </a:t>
            </a:r>
            <a:r>
              <a:rPr sz="2800" spc="80" dirty="0">
                <a:latin typeface="Trebuchet MS"/>
                <a:cs typeface="Trebuchet MS"/>
                <a:hlinkClick r:id="rId3"/>
              </a:rPr>
              <a:t>problem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we </a:t>
            </a:r>
            <a:r>
              <a:rPr sz="2800" spc="30" dirty="0">
                <a:latin typeface="Trebuchet MS"/>
                <a:cs typeface="Trebuchet MS"/>
              </a:rPr>
              <a:t>are </a:t>
            </a:r>
            <a:r>
              <a:rPr sz="2800" spc="55" dirty="0">
                <a:latin typeface="Trebuchet MS"/>
                <a:cs typeface="Trebuchet MS"/>
              </a:rPr>
              <a:t>required </a:t>
            </a:r>
            <a:r>
              <a:rPr sz="2800" spc="30" dirty="0">
                <a:latin typeface="Trebuchet MS"/>
                <a:cs typeface="Trebuchet MS"/>
              </a:rPr>
              <a:t>to </a:t>
            </a:r>
            <a:r>
              <a:rPr sz="2800" spc="65" dirty="0">
                <a:latin typeface="Trebuchet MS"/>
                <a:cs typeface="Trebuchet MS"/>
              </a:rPr>
              <a:t>change </a:t>
            </a:r>
            <a:r>
              <a:rPr sz="2800" spc="80" dirty="0">
                <a:latin typeface="Trebuchet MS"/>
                <a:cs typeface="Trebuchet MS"/>
              </a:rPr>
              <a:t>or </a:t>
            </a:r>
            <a:r>
              <a:rPr sz="2800" spc="45" dirty="0">
                <a:latin typeface="Trebuchet MS"/>
                <a:cs typeface="Trebuchet MS"/>
              </a:rPr>
              <a:t>Reset </a:t>
            </a:r>
            <a:r>
              <a:rPr sz="2800" spc="20" dirty="0">
                <a:latin typeface="Trebuchet MS"/>
                <a:cs typeface="Trebuchet MS"/>
              </a:rPr>
              <a:t>the </a:t>
            </a:r>
            <a:r>
              <a:rPr sz="2800" spc="75" dirty="0">
                <a:latin typeface="Trebuchet MS"/>
                <a:cs typeface="Trebuchet MS"/>
              </a:rPr>
              <a:t>windows </a:t>
            </a:r>
            <a:r>
              <a:rPr sz="2800" spc="45" dirty="0">
                <a:latin typeface="Trebuchet MS"/>
                <a:cs typeface="Trebuchet MS"/>
              </a:rPr>
              <a:t>pc </a:t>
            </a:r>
            <a:r>
              <a:rPr sz="2800" spc="50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password.</a:t>
            </a:r>
            <a:endParaRPr sz="2800">
              <a:latin typeface="Trebuchet MS"/>
              <a:cs typeface="Trebuchet MS"/>
            </a:endParaRPr>
          </a:p>
          <a:p>
            <a:pPr marL="12700" marR="684530">
              <a:lnSpc>
                <a:spcPct val="117000"/>
              </a:lnSpc>
            </a:pPr>
            <a:r>
              <a:rPr sz="2800" spc="-25" dirty="0">
                <a:latin typeface="Trebuchet MS"/>
                <a:cs typeface="Trebuchet MS"/>
                <a:hlinkClick r:id="rId3"/>
              </a:rPr>
              <a:t>Objective:- </a:t>
            </a:r>
            <a:r>
              <a:rPr sz="2800" spc="60" dirty="0">
                <a:latin typeface="Trebuchet MS"/>
                <a:cs typeface="Trebuchet MS"/>
                <a:hlinkClick r:id="rId3"/>
              </a:rPr>
              <a:t>Provide </a:t>
            </a:r>
            <a:r>
              <a:rPr sz="2800" spc="65" dirty="0">
                <a:latin typeface="Trebuchet MS"/>
                <a:cs typeface="Trebuchet MS"/>
                <a:hlinkClick r:id="rId3"/>
              </a:rPr>
              <a:t>a </a:t>
            </a:r>
            <a:r>
              <a:rPr sz="2800" spc="85" dirty="0">
                <a:latin typeface="Trebuchet MS"/>
                <a:cs typeface="Trebuchet MS"/>
                <a:hlinkClick r:id="rId3"/>
              </a:rPr>
              <a:t>solution </a:t>
            </a:r>
            <a:r>
              <a:rPr sz="2800" spc="25" dirty="0">
                <a:latin typeface="Trebuchet MS"/>
                <a:cs typeface="Trebuchet MS"/>
                <a:hlinkClick r:id="rId3"/>
              </a:rPr>
              <a:t>for </a:t>
            </a:r>
            <a:r>
              <a:rPr sz="2800" spc="105" dirty="0">
                <a:latin typeface="Trebuchet MS"/>
                <a:cs typeface="Trebuchet MS"/>
                <a:hlinkClick r:id="rId3"/>
              </a:rPr>
              <a:t>users </a:t>
            </a:r>
            <a:r>
              <a:rPr sz="2800" spc="30" dirty="0">
                <a:latin typeface="Trebuchet MS"/>
                <a:cs typeface="Trebuchet MS"/>
                <a:hlinkClick r:id="rId3"/>
              </a:rPr>
              <a:t>to </a:t>
            </a:r>
            <a:r>
              <a:rPr sz="2800" spc="45" dirty="0">
                <a:latin typeface="Trebuchet MS"/>
                <a:cs typeface="Trebuchet MS"/>
                <a:hlinkClick r:id="rId3"/>
              </a:rPr>
              <a:t>Reset </a:t>
            </a:r>
            <a:r>
              <a:rPr sz="2800" spc="15" dirty="0">
                <a:latin typeface="Trebuchet MS"/>
                <a:cs typeface="Trebuchet MS"/>
                <a:hlinkClick r:id="rId3"/>
              </a:rPr>
              <a:t>their </a:t>
            </a:r>
            <a:r>
              <a:rPr sz="2800" spc="2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75" dirty="0">
                <a:latin typeface="Trebuchet MS"/>
                <a:cs typeface="Trebuchet MS"/>
                <a:hlinkClick r:id="rId3"/>
              </a:rPr>
              <a:t>Windows</a:t>
            </a:r>
            <a:r>
              <a:rPr sz="2800" spc="-7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45" dirty="0">
                <a:latin typeface="Trebuchet MS"/>
                <a:cs typeface="Trebuchet MS"/>
                <a:hlinkClick r:id="rId3"/>
              </a:rPr>
              <a:t>Operating</a:t>
            </a:r>
            <a:r>
              <a:rPr sz="2800" spc="-7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75" dirty="0">
                <a:latin typeface="Trebuchet MS"/>
                <a:cs typeface="Trebuchet MS"/>
                <a:hlinkClick r:id="rId3"/>
              </a:rPr>
              <a:t>System</a:t>
            </a:r>
            <a:r>
              <a:rPr sz="2800" spc="-7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100" dirty="0">
                <a:latin typeface="Trebuchet MS"/>
                <a:cs typeface="Trebuchet MS"/>
                <a:hlinkClick r:id="rId3"/>
              </a:rPr>
              <a:t>Password</a:t>
            </a:r>
            <a:r>
              <a:rPr sz="2800" spc="-7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30" dirty="0">
                <a:latin typeface="Trebuchet MS"/>
                <a:cs typeface="Trebuchet MS"/>
                <a:hlinkClick r:id="rId3"/>
              </a:rPr>
              <a:t>without</a:t>
            </a:r>
            <a:r>
              <a:rPr sz="2800" spc="-7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105" dirty="0">
                <a:latin typeface="Trebuchet MS"/>
                <a:cs typeface="Trebuchet MS"/>
                <a:hlinkClick r:id="rId3"/>
              </a:rPr>
              <a:t>using</a:t>
            </a:r>
            <a:r>
              <a:rPr sz="2800" spc="-70" dirty="0">
                <a:latin typeface="Trebuchet MS"/>
                <a:cs typeface="Trebuchet MS"/>
                <a:hlinkClick r:id="rId3"/>
              </a:rPr>
              <a:t> </a:t>
            </a:r>
            <a:r>
              <a:rPr sz="2800" spc="5" dirty="0">
                <a:latin typeface="Trebuchet MS"/>
                <a:cs typeface="Trebuchet MS"/>
                <a:hlinkClick r:id="rId3"/>
              </a:rPr>
              <a:t>disk.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746504" y="338201"/>
            <a:ext cx="921575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-35" dirty="0">
                <a:solidFill>
                  <a:srgbClr val="1736B1"/>
                </a:solidFill>
                <a:latin typeface="Trebuchet MS"/>
                <a:cs typeface="Trebuchet MS"/>
              </a:rPr>
              <a:t>Problem</a:t>
            </a:r>
            <a:r>
              <a:rPr sz="8000" b="1" spc="-500" dirty="0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sz="8000" b="1" spc="-155" dirty="0">
                <a:solidFill>
                  <a:srgbClr val="1736B1"/>
                </a:solidFill>
                <a:latin typeface="Trebuchet MS"/>
                <a:cs typeface="Trebuchet MS"/>
              </a:rPr>
              <a:t>statement:</a:t>
            </a:r>
            <a:endParaRPr sz="8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549160"/>
            <a:ext cx="6830695" cy="4738370"/>
            <a:chOff x="0" y="5549160"/>
            <a:chExt cx="6830695" cy="4738370"/>
          </a:xfrm>
        </p:grpSpPr>
        <p:sp>
          <p:nvSpPr>
            <p:cNvPr id="3" name="object 3"/>
            <p:cNvSpPr/>
            <p:nvPr/>
          </p:nvSpPr>
          <p:spPr>
            <a:xfrm>
              <a:off x="3799379" y="5549160"/>
              <a:ext cx="3031490" cy="2619375"/>
            </a:xfrm>
            <a:custGeom>
              <a:avLst/>
              <a:gdLst/>
              <a:ahLst/>
              <a:cxnLst/>
              <a:rect l="l" t="t" r="r" b="b"/>
              <a:pathLst>
                <a:path w="3031490" h="2619375">
                  <a:moveTo>
                    <a:pt x="754272" y="0"/>
                  </a:moveTo>
                  <a:lnTo>
                    <a:pt x="2276779" y="0"/>
                  </a:lnTo>
                  <a:lnTo>
                    <a:pt x="3031161" y="1304693"/>
                  </a:lnTo>
                  <a:lnTo>
                    <a:pt x="2272599" y="2619370"/>
                  </a:lnTo>
                  <a:lnTo>
                    <a:pt x="758451" y="2619370"/>
                  </a:lnTo>
                  <a:lnTo>
                    <a:pt x="0" y="1304693"/>
                  </a:lnTo>
                  <a:lnTo>
                    <a:pt x="754272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1081" y="5549160"/>
              <a:ext cx="4545330" cy="4738370"/>
            </a:xfrm>
            <a:custGeom>
              <a:avLst/>
              <a:gdLst/>
              <a:ahLst/>
              <a:cxnLst/>
              <a:rect l="l" t="t" r="r" b="b"/>
              <a:pathLst>
                <a:path w="4545330" h="4738370">
                  <a:moveTo>
                    <a:pt x="751424" y="0"/>
                  </a:moveTo>
                  <a:lnTo>
                    <a:pt x="2276764" y="0"/>
                  </a:lnTo>
                  <a:lnTo>
                    <a:pt x="3507407" y="2134122"/>
                  </a:lnTo>
                  <a:lnTo>
                    <a:pt x="4034903" y="3048302"/>
                  </a:lnTo>
                  <a:lnTo>
                    <a:pt x="4545310" y="3931292"/>
                  </a:lnTo>
                  <a:lnTo>
                    <a:pt x="4078959" y="4737839"/>
                  </a:lnTo>
                  <a:lnTo>
                    <a:pt x="1980414" y="4737839"/>
                  </a:lnTo>
                  <a:lnTo>
                    <a:pt x="1776621" y="4385351"/>
                  </a:lnTo>
                  <a:lnTo>
                    <a:pt x="1776274" y="4385351"/>
                  </a:lnTo>
                  <a:lnTo>
                    <a:pt x="756688" y="2619370"/>
                  </a:lnTo>
                  <a:lnTo>
                    <a:pt x="755587" y="2619370"/>
                  </a:lnTo>
                  <a:lnTo>
                    <a:pt x="476482" y="2134122"/>
                  </a:lnTo>
                  <a:lnTo>
                    <a:pt x="476702" y="2134012"/>
                  </a:lnTo>
                  <a:lnTo>
                    <a:pt x="0" y="1304693"/>
                  </a:lnTo>
                  <a:lnTo>
                    <a:pt x="751424" y="0"/>
                  </a:lnTo>
                  <a:close/>
                </a:path>
                <a:path w="4545330" h="4738370">
                  <a:moveTo>
                    <a:pt x="1776274" y="4385351"/>
                  </a:moveTo>
                  <a:lnTo>
                    <a:pt x="1776621" y="4385351"/>
                  </a:lnTo>
                  <a:lnTo>
                    <a:pt x="1776401" y="4385572"/>
                  </a:lnTo>
                  <a:lnTo>
                    <a:pt x="1776274" y="4385351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549160"/>
              <a:ext cx="2285365" cy="4738370"/>
            </a:xfrm>
            <a:custGeom>
              <a:avLst/>
              <a:gdLst/>
              <a:ahLst/>
              <a:cxnLst/>
              <a:rect l="l" t="t" r="r" b="b"/>
              <a:pathLst>
                <a:path w="2285365" h="4738370">
                  <a:moveTo>
                    <a:pt x="0" y="0"/>
                  </a:moveTo>
                  <a:lnTo>
                    <a:pt x="16700" y="0"/>
                  </a:lnTo>
                  <a:lnTo>
                    <a:pt x="771081" y="1304693"/>
                  </a:lnTo>
                  <a:lnTo>
                    <a:pt x="768768" y="1308550"/>
                  </a:lnTo>
                  <a:lnTo>
                    <a:pt x="1526228" y="2619370"/>
                  </a:lnTo>
                  <a:lnTo>
                    <a:pt x="1526669" y="2619370"/>
                  </a:lnTo>
                  <a:lnTo>
                    <a:pt x="2285230" y="3931292"/>
                  </a:lnTo>
                  <a:lnTo>
                    <a:pt x="1818880" y="4737839"/>
                  </a:lnTo>
                  <a:lnTo>
                    <a:pt x="0" y="4737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3"/>
            <a:ext cx="5837555" cy="7312025"/>
            <a:chOff x="0" y="3"/>
            <a:chExt cx="5837555" cy="7312025"/>
          </a:xfrm>
        </p:grpSpPr>
        <p:sp>
          <p:nvSpPr>
            <p:cNvPr id="7" name="object 7"/>
            <p:cNvSpPr/>
            <p:nvPr/>
          </p:nvSpPr>
          <p:spPr>
            <a:xfrm>
              <a:off x="0" y="3"/>
              <a:ext cx="2005964" cy="4150995"/>
            </a:xfrm>
            <a:custGeom>
              <a:avLst/>
              <a:gdLst/>
              <a:ahLst/>
              <a:cxnLst/>
              <a:rect l="l" t="t" r="r" b="b"/>
              <a:pathLst>
                <a:path w="2005964" h="4150995">
                  <a:moveTo>
                    <a:pt x="1615275" y="0"/>
                  </a:moveTo>
                  <a:lnTo>
                    <a:pt x="0" y="0"/>
                  </a:lnTo>
                  <a:lnTo>
                    <a:pt x="0" y="4150770"/>
                  </a:lnTo>
                  <a:lnTo>
                    <a:pt x="145453" y="3899466"/>
                  </a:lnTo>
                  <a:lnTo>
                    <a:pt x="145817" y="3899466"/>
                  </a:lnTo>
                  <a:lnTo>
                    <a:pt x="1213431" y="2052340"/>
                  </a:lnTo>
                  <a:lnTo>
                    <a:pt x="1214584" y="2052340"/>
                  </a:lnTo>
                  <a:lnTo>
                    <a:pt x="1506836" y="1544795"/>
                  </a:lnTo>
                  <a:lnTo>
                    <a:pt x="1506606" y="1544680"/>
                  </a:lnTo>
                  <a:lnTo>
                    <a:pt x="2005765" y="677254"/>
                  </a:lnTo>
                  <a:lnTo>
                    <a:pt x="1615275" y="0"/>
                  </a:lnTo>
                  <a:close/>
                </a:path>
                <a:path w="2005964" h="4150995">
                  <a:moveTo>
                    <a:pt x="145817" y="3899466"/>
                  </a:moveTo>
                  <a:lnTo>
                    <a:pt x="145453" y="3899466"/>
                  </a:lnTo>
                  <a:lnTo>
                    <a:pt x="145684" y="3899697"/>
                  </a:lnTo>
                  <a:lnTo>
                    <a:pt x="145817" y="3899466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0290" y="3"/>
              <a:ext cx="4759325" cy="4740275"/>
            </a:xfrm>
            <a:custGeom>
              <a:avLst/>
              <a:gdLst/>
              <a:ahLst/>
              <a:cxnLst/>
              <a:rect l="l" t="t" r="r" b="b"/>
              <a:pathLst>
                <a:path w="4759325" h="4740275">
                  <a:moveTo>
                    <a:pt x="4367452" y="0"/>
                  </a:moveTo>
                  <a:lnTo>
                    <a:pt x="1977500" y="0"/>
                  </a:lnTo>
                  <a:lnTo>
                    <a:pt x="1585474" y="677254"/>
                  </a:lnTo>
                  <a:lnTo>
                    <a:pt x="1587896" y="681289"/>
                  </a:lnTo>
                  <a:lnTo>
                    <a:pt x="794755" y="2052340"/>
                  </a:lnTo>
                  <a:lnTo>
                    <a:pt x="794294" y="2052340"/>
                  </a:lnTo>
                  <a:lnTo>
                    <a:pt x="0" y="3424544"/>
                  </a:lnTo>
                  <a:lnTo>
                    <a:pt x="761552" y="4740184"/>
                  </a:lnTo>
                  <a:lnTo>
                    <a:pt x="2412507" y="4740184"/>
                  </a:lnTo>
                  <a:lnTo>
                    <a:pt x="2860820" y="3965633"/>
                  </a:lnTo>
                  <a:lnTo>
                    <a:pt x="2865064" y="3965633"/>
                  </a:lnTo>
                  <a:lnTo>
                    <a:pt x="4222088" y="1612691"/>
                  </a:lnTo>
                  <a:lnTo>
                    <a:pt x="4219897" y="1611423"/>
                  </a:lnTo>
                  <a:lnTo>
                    <a:pt x="4758950" y="678070"/>
                  </a:lnTo>
                  <a:lnTo>
                    <a:pt x="4758950" y="676440"/>
                  </a:lnTo>
                  <a:lnTo>
                    <a:pt x="4367452" y="0"/>
                  </a:lnTo>
                  <a:close/>
                </a:path>
                <a:path w="4759325" h="4740275">
                  <a:moveTo>
                    <a:pt x="2865064" y="3965633"/>
                  </a:moveTo>
                  <a:lnTo>
                    <a:pt x="2860820" y="3965633"/>
                  </a:lnTo>
                  <a:lnTo>
                    <a:pt x="2863934" y="3967592"/>
                  </a:lnTo>
                  <a:lnTo>
                    <a:pt x="2865064" y="3965633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36716"/>
              <a:ext cx="5837558" cy="567503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169236" y="2376211"/>
            <a:ext cx="9797415" cy="4159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80490">
              <a:lnSpc>
                <a:spcPct val="117400"/>
              </a:lnSpc>
              <a:spcBef>
                <a:spcPts val="95"/>
              </a:spcBef>
            </a:pPr>
            <a:r>
              <a:rPr sz="3300" spc="204" dirty="0">
                <a:latin typeface="Trebuchet MS"/>
                <a:cs typeface="Trebuchet MS"/>
              </a:rPr>
              <a:t>So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50" dirty="0">
                <a:latin typeface="Trebuchet MS"/>
                <a:cs typeface="Trebuchet MS"/>
              </a:rPr>
              <a:t>here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-25" dirty="0">
                <a:latin typeface="Trebuchet MS"/>
                <a:cs typeface="Trebuchet MS"/>
              </a:rPr>
              <a:t>we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75" dirty="0">
                <a:latin typeface="Trebuchet MS"/>
                <a:cs typeface="Trebuchet MS"/>
              </a:rPr>
              <a:t>have</a:t>
            </a:r>
            <a:r>
              <a:rPr sz="3300" spc="-75" dirty="0">
                <a:latin typeface="Trebuchet MS"/>
                <a:cs typeface="Trebuchet MS"/>
              </a:rPr>
              <a:t> </a:t>
            </a:r>
            <a:r>
              <a:rPr sz="3300" spc="75" dirty="0">
                <a:latin typeface="Trebuchet MS"/>
                <a:cs typeface="Trebuchet MS"/>
              </a:rPr>
              <a:t>a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100" dirty="0">
                <a:latin typeface="Trebuchet MS"/>
                <a:cs typeface="Trebuchet MS"/>
              </a:rPr>
              <a:t>solution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30" dirty="0">
                <a:latin typeface="Trebuchet MS"/>
                <a:cs typeface="Trebuchet MS"/>
              </a:rPr>
              <a:t>for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25" dirty="0">
                <a:latin typeface="Trebuchet MS"/>
                <a:cs typeface="Trebuchet MS"/>
              </a:rPr>
              <a:t>the</a:t>
            </a:r>
            <a:r>
              <a:rPr sz="3300" spc="-75" dirty="0">
                <a:latin typeface="Trebuchet MS"/>
                <a:cs typeface="Trebuchet MS"/>
              </a:rPr>
              <a:t> </a:t>
            </a:r>
            <a:r>
              <a:rPr sz="3300" spc="90" dirty="0">
                <a:latin typeface="Trebuchet MS"/>
                <a:cs typeface="Trebuchet MS"/>
              </a:rPr>
              <a:t>problem </a:t>
            </a:r>
            <a:r>
              <a:rPr sz="3300" spc="-980" dirty="0">
                <a:latin typeface="Trebuchet MS"/>
                <a:cs typeface="Trebuchet MS"/>
              </a:rPr>
              <a:t> </a:t>
            </a:r>
            <a:r>
              <a:rPr sz="3300" spc="130" dirty="0">
                <a:latin typeface="Trebuchet MS"/>
                <a:cs typeface="Trebuchet MS"/>
              </a:rPr>
              <a:t>discussed</a:t>
            </a:r>
            <a:r>
              <a:rPr sz="3300" spc="-85" dirty="0">
                <a:latin typeface="Trebuchet MS"/>
                <a:cs typeface="Trebuchet MS"/>
              </a:rPr>
              <a:t> </a:t>
            </a:r>
            <a:r>
              <a:rPr sz="3300" spc="25" dirty="0">
                <a:latin typeface="Trebuchet MS"/>
                <a:cs typeface="Trebuchet MS"/>
              </a:rPr>
              <a:t>earlier</a:t>
            </a:r>
            <a:endParaRPr sz="3300">
              <a:latin typeface="Trebuchet MS"/>
              <a:cs typeface="Trebuchet MS"/>
            </a:endParaRPr>
          </a:p>
          <a:p>
            <a:pPr marL="12700" marR="5080">
              <a:lnSpc>
                <a:spcPct val="117400"/>
              </a:lnSpc>
            </a:pPr>
            <a:r>
              <a:rPr sz="3300" spc="-25" dirty="0">
                <a:latin typeface="Trebuchet MS"/>
                <a:cs typeface="Trebuchet MS"/>
              </a:rPr>
              <a:t>we</a:t>
            </a:r>
            <a:r>
              <a:rPr sz="3300" spc="-85" dirty="0">
                <a:latin typeface="Trebuchet MS"/>
                <a:cs typeface="Trebuchet MS"/>
              </a:rPr>
              <a:t> </a:t>
            </a:r>
            <a:r>
              <a:rPr sz="3300" spc="65" dirty="0">
                <a:latin typeface="Trebuchet MS"/>
                <a:cs typeface="Trebuchet MS"/>
              </a:rPr>
              <a:t>can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55" dirty="0">
                <a:latin typeface="Trebuchet MS"/>
                <a:cs typeface="Trebuchet MS"/>
              </a:rPr>
              <a:t>Reset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-50" dirty="0">
                <a:latin typeface="Trebuchet MS"/>
                <a:cs typeface="Trebuchet MS"/>
              </a:rPr>
              <a:t>it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60" dirty="0">
                <a:latin typeface="Trebuchet MS"/>
                <a:cs typeface="Trebuchet MS"/>
              </a:rPr>
              <a:t>Easily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80" dirty="0">
                <a:latin typeface="Trebuchet MS"/>
                <a:cs typeface="Trebuchet MS"/>
              </a:rPr>
              <a:t>by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125" dirty="0">
                <a:latin typeface="Trebuchet MS"/>
                <a:cs typeface="Trebuchet MS"/>
              </a:rPr>
              <a:t>using</a:t>
            </a:r>
            <a:r>
              <a:rPr sz="3300" spc="-85" dirty="0">
                <a:latin typeface="Trebuchet MS"/>
                <a:cs typeface="Trebuchet MS"/>
              </a:rPr>
              <a:t> </a:t>
            </a:r>
            <a:r>
              <a:rPr sz="3300" spc="135" dirty="0">
                <a:latin typeface="Trebuchet MS"/>
                <a:cs typeface="Trebuchet MS"/>
              </a:rPr>
              <a:t>some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130" dirty="0">
                <a:latin typeface="Trebuchet MS"/>
                <a:cs typeface="Trebuchet MS"/>
              </a:rPr>
              <a:t>commands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40" dirty="0">
                <a:latin typeface="Trebuchet MS"/>
                <a:cs typeface="Trebuchet MS"/>
              </a:rPr>
              <a:t>of </a:t>
            </a:r>
            <a:r>
              <a:rPr sz="3300" spc="-980" dirty="0">
                <a:latin typeface="Trebuchet MS"/>
                <a:cs typeface="Trebuchet MS"/>
              </a:rPr>
              <a:t> </a:t>
            </a:r>
            <a:r>
              <a:rPr sz="3300" spc="25" dirty="0">
                <a:latin typeface="Trebuchet MS"/>
                <a:cs typeface="Trebuchet MS"/>
              </a:rPr>
              <a:t>the </a:t>
            </a:r>
            <a:r>
              <a:rPr sz="3300" spc="114" dirty="0">
                <a:latin typeface="Trebuchet MS"/>
                <a:cs typeface="Trebuchet MS"/>
              </a:rPr>
              <a:t>command </a:t>
            </a:r>
            <a:r>
              <a:rPr sz="3300" spc="40" dirty="0">
                <a:latin typeface="Trebuchet MS"/>
                <a:cs typeface="Trebuchet MS"/>
              </a:rPr>
              <a:t>of </a:t>
            </a:r>
            <a:r>
              <a:rPr sz="3300" spc="114" dirty="0">
                <a:latin typeface="Trebuchet MS"/>
                <a:cs typeface="Trebuchet MS"/>
              </a:rPr>
              <a:t>command </a:t>
            </a:r>
            <a:r>
              <a:rPr sz="3300" spc="85" dirty="0">
                <a:latin typeface="Trebuchet MS"/>
                <a:cs typeface="Trebuchet MS"/>
              </a:rPr>
              <a:t>prompt </a:t>
            </a:r>
            <a:r>
              <a:rPr sz="3300" spc="35" dirty="0">
                <a:latin typeface="Trebuchet MS"/>
                <a:cs typeface="Trebuchet MS"/>
              </a:rPr>
              <a:t>without </a:t>
            </a:r>
            <a:r>
              <a:rPr sz="3300" spc="25" dirty="0">
                <a:latin typeface="Trebuchet MS"/>
                <a:cs typeface="Trebuchet MS"/>
              </a:rPr>
              <a:t>the </a:t>
            </a:r>
            <a:r>
              <a:rPr sz="3300" spc="30" dirty="0">
                <a:latin typeface="Trebuchet MS"/>
                <a:cs typeface="Trebuchet MS"/>
              </a:rPr>
              <a:t> </a:t>
            </a:r>
            <a:r>
              <a:rPr sz="3300" spc="110" dirty="0">
                <a:latin typeface="Trebuchet MS"/>
                <a:cs typeface="Trebuchet MS"/>
              </a:rPr>
              <a:t>usage</a:t>
            </a:r>
            <a:r>
              <a:rPr sz="3300" spc="-85" dirty="0">
                <a:latin typeface="Trebuchet MS"/>
                <a:cs typeface="Trebuchet MS"/>
              </a:rPr>
              <a:t> </a:t>
            </a:r>
            <a:r>
              <a:rPr sz="3300" spc="40" dirty="0">
                <a:latin typeface="Trebuchet MS"/>
                <a:cs typeface="Trebuchet MS"/>
              </a:rPr>
              <a:t>of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85" dirty="0">
                <a:latin typeface="Trebuchet MS"/>
                <a:cs typeface="Trebuchet MS"/>
              </a:rPr>
              <a:t>any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10" dirty="0">
                <a:latin typeface="Trebuchet MS"/>
                <a:cs typeface="Trebuchet MS"/>
              </a:rPr>
              <a:t>disk.</a:t>
            </a:r>
            <a:endParaRPr sz="3300">
              <a:latin typeface="Trebuchet MS"/>
              <a:cs typeface="Trebuchet MS"/>
            </a:endParaRPr>
          </a:p>
          <a:p>
            <a:pPr marL="12700" marR="1631950">
              <a:lnSpc>
                <a:spcPct val="117400"/>
              </a:lnSpc>
            </a:pPr>
            <a:r>
              <a:rPr sz="3300" spc="50" dirty="0">
                <a:latin typeface="Trebuchet MS"/>
                <a:cs typeface="Trebuchet MS"/>
              </a:rPr>
              <a:t>This</a:t>
            </a:r>
            <a:r>
              <a:rPr sz="3300" spc="-85" dirty="0">
                <a:latin typeface="Trebuchet MS"/>
                <a:cs typeface="Trebuchet MS"/>
              </a:rPr>
              <a:t> </a:t>
            </a:r>
            <a:r>
              <a:rPr sz="3300" spc="110" dirty="0">
                <a:latin typeface="Trebuchet MS"/>
                <a:cs typeface="Trebuchet MS"/>
              </a:rPr>
              <a:t>is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25" dirty="0">
                <a:latin typeface="Trebuchet MS"/>
                <a:cs typeface="Trebuchet MS"/>
              </a:rPr>
              <a:t>the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105" dirty="0">
                <a:latin typeface="Trebuchet MS"/>
                <a:cs typeface="Trebuchet MS"/>
              </a:rPr>
              <a:t>most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85" dirty="0">
                <a:latin typeface="Trebuchet MS"/>
                <a:cs typeface="Trebuchet MS"/>
              </a:rPr>
              <a:t>simplest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90" dirty="0">
                <a:latin typeface="Trebuchet MS"/>
                <a:cs typeface="Trebuchet MS"/>
              </a:rPr>
              <a:t>method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35" dirty="0">
                <a:latin typeface="Trebuchet MS"/>
                <a:cs typeface="Trebuchet MS"/>
              </a:rPr>
              <a:t>to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55" dirty="0">
                <a:latin typeface="Trebuchet MS"/>
                <a:cs typeface="Trebuchet MS"/>
              </a:rPr>
              <a:t>Reset </a:t>
            </a:r>
            <a:r>
              <a:rPr sz="3300" spc="-980" dirty="0">
                <a:latin typeface="Trebuchet MS"/>
                <a:cs typeface="Trebuchet MS"/>
              </a:rPr>
              <a:t> </a:t>
            </a:r>
            <a:r>
              <a:rPr sz="3300" spc="120" dirty="0">
                <a:latin typeface="Trebuchet MS"/>
                <a:cs typeface="Trebuchet MS"/>
              </a:rPr>
              <a:t>Password</a:t>
            </a:r>
            <a:r>
              <a:rPr sz="3300" spc="-85" dirty="0">
                <a:latin typeface="Trebuchet MS"/>
                <a:cs typeface="Trebuchet MS"/>
              </a:rPr>
              <a:t> </a:t>
            </a:r>
            <a:r>
              <a:rPr sz="3300" spc="40" dirty="0">
                <a:latin typeface="Trebuchet MS"/>
                <a:cs typeface="Trebuchet MS"/>
              </a:rPr>
              <a:t>of</a:t>
            </a:r>
            <a:r>
              <a:rPr sz="3300" spc="-80" dirty="0">
                <a:latin typeface="Trebuchet MS"/>
                <a:cs typeface="Trebuchet MS"/>
              </a:rPr>
              <a:t> </a:t>
            </a:r>
            <a:r>
              <a:rPr sz="3300" spc="25" dirty="0">
                <a:latin typeface="Trebuchet MS"/>
                <a:cs typeface="Trebuchet MS"/>
              </a:rPr>
              <a:t>windows.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222456" y="338204"/>
            <a:ext cx="82638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-35" dirty="0">
                <a:solidFill>
                  <a:srgbClr val="1736B1"/>
                </a:solidFill>
                <a:latin typeface="Trebuchet MS"/>
                <a:cs typeface="Trebuchet MS"/>
              </a:rPr>
              <a:t>Problem</a:t>
            </a:r>
            <a:r>
              <a:rPr sz="8000" b="1" spc="-495" dirty="0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sz="8000" b="1" spc="-100" dirty="0">
                <a:solidFill>
                  <a:srgbClr val="1736B1"/>
                </a:solidFill>
                <a:latin typeface="Trebuchet MS"/>
                <a:cs typeface="Trebuchet MS"/>
              </a:rPr>
              <a:t>solution:</a:t>
            </a:r>
            <a:endParaRPr sz="8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71653" y="2038037"/>
            <a:ext cx="5416550" cy="8249284"/>
            <a:chOff x="12871653" y="2038037"/>
            <a:chExt cx="5416550" cy="8249284"/>
          </a:xfrm>
        </p:grpSpPr>
        <p:sp>
          <p:nvSpPr>
            <p:cNvPr id="3" name="object 3"/>
            <p:cNvSpPr/>
            <p:nvPr/>
          </p:nvSpPr>
          <p:spPr>
            <a:xfrm>
              <a:off x="13733484" y="6603999"/>
              <a:ext cx="4554855" cy="3683000"/>
            </a:xfrm>
            <a:custGeom>
              <a:avLst/>
              <a:gdLst/>
              <a:ahLst/>
              <a:cxnLst/>
              <a:rect l="l" t="t" r="r" b="b"/>
              <a:pathLst>
                <a:path w="4554855" h="3683000">
                  <a:moveTo>
                    <a:pt x="4554514" y="3683000"/>
                  </a:moveTo>
                  <a:lnTo>
                    <a:pt x="1035165" y="3683000"/>
                  </a:lnTo>
                  <a:lnTo>
                    <a:pt x="0" y="1890711"/>
                  </a:lnTo>
                  <a:lnTo>
                    <a:pt x="1092012" y="0"/>
                  </a:lnTo>
                  <a:lnTo>
                    <a:pt x="4554514" y="0"/>
                  </a:lnTo>
                  <a:lnTo>
                    <a:pt x="4554514" y="368300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99508" y="2038037"/>
              <a:ext cx="1788795" cy="4669155"/>
            </a:xfrm>
            <a:custGeom>
              <a:avLst/>
              <a:gdLst/>
              <a:ahLst/>
              <a:cxnLst/>
              <a:rect l="l" t="t" r="r" b="b"/>
              <a:pathLst>
                <a:path w="1788794" h="4669155">
                  <a:moveTo>
                    <a:pt x="904327" y="0"/>
                  </a:moveTo>
                  <a:lnTo>
                    <a:pt x="1788491" y="0"/>
                  </a:lnTo>
                  <a:lnTo>
                    <a:pt x="1788491" y="4669027"/>
                  </a:lnTo>
                  <a:lnTo>
                    <a:pt x="905645" y="3141119"/>
                  </a:lnTo>
                  <a:lnTo>
                    <a:pt x="904327" y="3141119"/>
                  </a:lnTo>
                  <a:lnTo>
                    <a:pt x="570279" y="2560817"/>
                  </a:lnTo>
                  <a:lnTo>
                    <a:pt x="570543" y="2560685"/>
                  </a:lnTo>
                  <a:lnTo>
                    <a:pt x="0" y="1568912"/>
                  </a:lnTo>
                  <a:lnTo>
                    <a:pt x="904327" y="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871653" y="2038037"/>
              <a:ext cx="5416550" cy="6217285"/>
            </a:xfrm>
            <a:custGeom>
              <a:avLst/>
              <a:gdLst/>
              <a:ahLst/>
              <a:cxnLst/>
              <a:rect l="l" t="t" r="r" b="b"/>
              <a:pathLst>
                <a:path w="5416550" h="6217284">
                  <a:moveTo>
                    <a:pt x="907754" y="0"/>
                  </a:moveTo>
                  <a:lnTo>
                    <a:pt x="2719968" y="0"/>
                  </a:lnTo>
                  <a:lnTo>
                    <a:pt x="3627855" y="1568912"/>
                  </a:lnTo>
                  <a:lnTo>
                    <a:pt x="3625086" y="1573525"/>
                  </a:lnTo>
                  <a:lnTo>
                    <a:pt x="4531655" y="3141119"/>
                  </a:lnTo>
                  <a:lnTo>
                    <a:pt x="4532182" y="3141119"/>
                  </a:lnTo>
                  <a:lnTo>
                    <a:pt x="5416346" y="4669037"/>
                  </a:lnTo>
                  <a:lnTo>
                    <a:pt x="5416346" y="4751027"/>
                  </a:lnTo>
                  <a:lnTo>
                    <a:pt x="4568093" y="6216888"/>
                  </a:lnTo>
                  <a:lnTo>
                    <a:pt x="2684060" y="6216888"/>
                  </a:lnTo>
                  <a:lnTo>
                    <a:pt x="2170121" y="5328688"/>
                  </a:lnTo>
                  <a:lnTo>
                    <a:pt x="2165270" y="5328688"/>
                  </a:lnTo>
                  <a:lnTo>
                    <a:pt x="614177" y="2638445"/>
                  </a:lnTo>
                  <a:lnTo>
                    <a:pt x="616682" y="2636995"/>
                  </a:lnTo>
                  <a:lnTo>
                    <a:pt x="0" y="1568911"/>
                  </a:lnTo>
                  <a:lnTo>
                    <a:pt x="907754" y="0"/>
                  </a:lnTo>
                  <a:close/>
                </a:path>
                <a:path w="5416550" h="6217284">
                  <a:moveTo>
                    <a:pt x="2165270" y="5328688"/>
                  </a:moveTo>
                  <a:lnTo>
                    <a:pt x="2170121" y="5328688"/>
                  </a:lnTo>
                  <a:lnTo>
                    <a:pt x="2166562" y="5330928"/>
                  </a:lnTo>
                  <a:lnTo>
                    <a:pt x="2165270" y="5328688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18288000" cy="4140200"/>
            <a:chOff x="0" y="0"/>
            <a:chExt cx="18288000" cy="4140200"/>
          </a:xfrm>
        </p:grpSpPr>
        <p:sp>
          <p:nvSpPr>
            <p:cNvPr id="7" name="object 7"/>
            <p:cNvSpPr/>
            <p:nvPr/>
          </p:nvSpPr>
          <p:spPr>
            <a:xfrm>
              <a:off x="10784737" y="0"/>
              <a:ext cx="3041650" cy="1064895"/>
            </a:xfrm>
            <a:custGeom>
              <a:avLst/>
              <a:gdLst/>
              <a:ahLst/>
              <a:cxnLst/>
              <a:rect l="l" t="t" r="r" b="b"/>
              <a:pathLst>
                <a:path w="3041650" h="1064895">
                  <a:moveTo>
                    <a:pt x="3041371" y="0"/>
                  </a:moveTo>
                  <a:lnTo>
                    <a:pt x="0" y="0"/>
                  </a:lnTo>
                  <a:lnTo>
                    <a:pt x="614623" y="1064357"/>
                  </a:lnTo>
                  <a:lnTo>
                    <a:pt x="2426837" y="1064357"/>
                  </a:lnTo>
                  <a:lnTo>
                    <a:pt x="3041371" y="0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03687" y="0"/>
              <a:ext cx="5147945" cy="4140200"/>
            </a:xfrm>
            <a:custGeom>
              <a:avLst/>
              <a:gdLst/>
              <a:ahLst/>
              <a:cxnLst/>
              <a:rect l="l" t="t" r="r" b="b"/>
              <a:pathLst>
                <a:path w="5147944" h="4140200">
                  <a:moveTo>
                    <a:pt x="5147915" y="0"/>
                  </a:moveTo>
                  <a:lnTo>
                    <a:pt x="1521749" y="0"/>
                  </a:lnTo>
                  <a:lnTo>
                    <a:pt x="610882" y="1577311"/>
                  </a:lnTo>
                  <a:lnTo>
                    <a:pt x="611014" y="1577311"/>
                  </a:lnTo>
                  <a:lnTo>
                    <a:pt x="0" y="2633269"/>
                  </a:lnTo>
                  <a:lnTo>
                    <a:pt x="871976" y="4140125"/>
                  </a:lnTo>
                  <a:lnTo>
                    <a:pt x="2756007" y="4140125"/>
                  </a:lnTo>
                  <a:lnTo>
                    <a:pt x="3313713" y="3176273"/>
                  </a:lnTo>
                  <a:lnTo>
                    <a:pt x="3314129" y="3176273"/>
                  </a:lnTo>
                  <a:lnTo>
                    <a:pt x="4534423" y="1064357"/>
                  </a:lnTo>
                  <a:lnTo>
                    <a:pt x="4535741" y="1064357"/>
                  </a:lnTo>
                  <a:lnTo>
                    <a:pt x="4869789" y="484054"/>
                  </a:lnTo>
                  <a:lnTo>
                    <a:pt x="4869525" y="483922"/>
                  </a:lnTo>
                  <a:lnTo>
                    <a:pt x="5147915" y="0"/>
                  </a:lnTo>
                  <a:close/>
                </a:path>
                <a:path w="5147944" h="4140200">
                  <a:moveTo>
                    <a:pt x="3314129" y="3176273"/>
                  </a:moveTo>
                  <a:lnTo>
                    <a:pt x="3313713" y="3176273"/>
                  </a:lnTo>
                  <a:lnTo>
                    <a:pt x="3313977" y="3176537"/>
                  </a:lnTo>
                  <a:lnTo>
                    <a:pt x="3314129" y="3176273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31543" y="0"/>
              <a:ext cx="2356485" cy="4140200"/>
            </a:xfrm>
            <a:custGeom>
              <a:avLst/>
              <a:gdLst/>
              <a:ahLst/>
              <a:cxnLst/>
              <a:rect l="l" t="t" r="r" b="b"/>
              <a:pathLst>
                <a:path w="2356484" h="4140200">
                  <a:moveTo>
                    <a:pt x="2356457" y="0"/>
                  </a:moveTo>
                  <a:lnTo>
                    <a:pt x="1523951" y="0"/>
                  </a:lnTo>
                  <a:lnTo>
                    <a:pt x="908414" y="1064357"/>
                  </a:lnTo>
                  <a:lnTo>
                    <a:pt x="907886" y="1064357"/>
                  </a:lnTo>
                  <a:lnTo>
                    <a:pt x="0" y="2633269"/>
                  </a:lnTo>
                  <a:lnTo>
                    <a:pt x="871976" y="4140125"/>
                  </a:lnTo>
                  <a:lnTo>
                    <a:pt x="2356457" y="4140125"/>
                  </a:lnTo>
                  <a:lnTo>
                    <a:pt x="2356457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3736319" cy="2530475"/>
            </a:xfrm>
            <a:custGeom>
              <a:avLst/>
              <a:gdLst/>
              <a:ahLst/>
              <a:cxnLst/>
              <a:rect l="l" t="t" r="r" b="b"/>
              <a:pathLst>
                <a:path w="13736319" h="2530475">
                  <a:moveTo>
                    <a:pt x="12406287" y="2530400"/>
                  </a:moveTo>
                  <a:lnTo>
                    <a:pt x="0" y="2530400"/>
                  </a:lnTo>
                  <a:lnTo>
                    <a:pt x="0" y="0"/>
                  </a:lnTo>
                  <a:lnTo>
                    <a:pt x="13606190" y="0"/>
                  </a:lnTo>
                  <a:lnTo>
                    <a:pt x="13736208" y="225350"/>
                  </a:lnTo>
                  <a:lnTo>
                    <a:pt x="12406287" y="2530400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67303" y="697484"/>
            <a:ext cx="10182225" cy="676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250" spc="254" dirty="0">
                <a:solidFill>
                  <a:srgbClr val="FFFFFF"/>
                </a:solidFill>
              </a:rPr>
              <a:t>Steps</a:t>
            </a:r>
            <a:r>
              <a:rPr sz="4250" spc="35" dirty="0">
                <a:solidFill>
                  <a:srgbClr val="FFFFFF"/>
                </a:solidFill>
              </a:rPr>
              <a:t> </a:t>
            </a:r>
            <a:r>
              <a:rPr sz="4250" spc="125" dirty="0">
                <a:solidFill>
                  <a:srgbClr val="FFFFFF"/>
                </a:solidFill>
              </a:rPr>
              <a:t>to</a:t>
            </a:r>
            <a:r>
              <a:rPr sz="4250" spc="40" dirty="0">
                <a:solidFill>
                  <a:srgbClr val="FFFFFF"/>
                </a:solidFill>
              </a:rPr>
              <a:t> </a:t>
            </a:r>
            <a:r>
              <a:rPr sz="4250" spc="180" dirty="0">
                <a:solidFill>
                  <a:srgbClr val="FFFFFF"/>
                </a:solidFill>
              </a:rPr>
              <a:t>Reset</a:t>
            </a:r>
            <a:r>
              <a:rPr sz="4250" spc="40" dirty="0">
                <a:solidFill>
                  <a:srgbClr val="FFFFFF"/>
                </a:solidFill>
              </a:rPr>
              <a:t> </a:t>
            </a:r>
            <a:r>
              <a:rPr sz="4250" spc="265" dirty="0">
                <a:solidFill>
                  <a:srgbClr val="FFFFFF"/>
                </a:solidFill>
              </a:rPr>
              <a:t>Password</a:t>
            </a:r>
            <a:r>
              <a:rPr sz="4250" spc="40" dirty="0">
                <a:solidFill>
                  <a:srgbClr val="FFFFFF"/>
                </a:solidFill>
              </a:rPr>
              <a:t> </a:t>
            </a:r>
            <a:r>
              <a:rPr sz="4250" spc="60" dirty="0">
                <a:solidFill>
                  <a:srgbClr val="FFFFFF"/>
                </a:solidFill>
              </a:rPr>
              <a:t>Of</a:t>
            </a:r>
            <a:r>
              <a:rPr sz="4250" spc="40" dirty="0">
                <a:solidFill>
                  <a:srgbClr val="FFFFFF"/>
                </a:solidFill>
              </a:rPr>
              <a:t> </a:t>
            </a:r>
            <a:r>
              <a:rPr sz="4250" spc="220" dirty="0">
                <a:solidFill>
                  <a:srgbClr val="FFFFFF"/>
                </a:solidFill>
              </a:rPr>
              <a:t>windows</a:t>
            </a:r>
            <a:r>
              <a:rPr sz="4250" spc="40" dirty="0">
                <a:solidFill>
                  <a:srgbClr val="FFFFFF"/>
                </a:solidFill>
              </a:rPr>
              <a:t> </a:t>
            </a:r>
            <a:r>
              <a:rPr sz="4250" spc="-125" dirty="0">
                <a:solidFill>
                  <a:srgbClr val="FFFFFF"/>
                </a:solidFill>
              </a:rPr>
              <a:t>:-</a:t>
            </a:r>
            <a:endParaRPr sz="4250"/>
          </a:p>
        </p:txBody>
      </p:sp>
      <p:sp>
        <p:nvSpPr>
          <p:cNvPr id="12" name="object 12"/>
          <p:cNvSpPr txBox="1"/>
          <p:nvPr/>
        </p:nvSpPr>
        <p:spPr>
          <a:xfrm>
            <a:off x="771918" y="3343272"/>
            <a:ext cx="11834495" cy="44602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3615"/>
              </a:lnSpc>
              <a:spcBef>
                <a:spcPts val="135"/>
              </a:spcBef>
            </a:pPr>
            <a:r>
              <a:rPr sz="3150" spc="215" dirty="0">
                <a:latin typeface="Trebuchet MS"/>
                <a:cs typeface="Trebuchet MS"/>
              </a:rPr>
              <a:t>S</a:t>
            </a:r>
            <a:r>
              <a:rPr sz="3150" spc="-105" dirty="0">
                <a:latin typeface="Trebuchet MS"/>
                <a:cs typeface="Trebuchet MS"/>
              </a:rPr>
              <a:t>t</a:t>
            </a:r>
            <a:r>
              <a:rPr sz="3150" spc="10" dirty="0">
                <a:latin typeface="Trebuchet MS"/>
                <a:cs typeface="Trebuchet MS"/>
              </a:rPr>
              <a:t>e</a:t>
            </a:r>
            <a:r>
              <a:rPr sz="3150" spc="135" dirty="0">
                <a:latin typeface="Trebuchet MS"/>
                <a:cs typeface="Trebuchet MS"/>
              </a:rPr>
              <a:t>p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-280" dirty="0">
                <a:latin typeface="Trebuchet MS"/>
                <a:cs typeface="Trebuchet MS"/>
              </a:rPr>
              <a:t>1</a:t>
            </a:r>
            <a:r>
              <a:rPr sz="3150" spc="-395" dirty="0">
                <a:latin typeface="Trebuchet MS"/>
                <a:cs typeface="Trebuchet MS"/>
              </a:rPr>
              <a:t>: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85" dirty="0">
                <a:latin typeface="Trebuchet MS"/>
                <a:cs typeface="Trebuchet MS"/>
              </a:rPr>
              <a:t>P</a:t>
            </a:r>
            <a:r>
              <a:rPr sz="3150" dirty="0">
                <a:latin typeface="Trebuchet MS"/>
                <a:cs typeface="Trebuchet MS"/>
              </a:rPr>
              <a:t>r</a:t>
            </a:r>
            <a:r>
              <a:rPr sz="3150" spc="10" dirty="0">
                <a:latin typeface="Trebuchet MS"/>
                <a:cs typeface="Trebuchet MS"/>
              </a:rPr>
              <a:t>e</a:t>
            </a:r>
            <a:r>
              <a:rPr sz="3150" spc="130" dirty="0">
                <a:latin typeface="Trebuchet MS"/>
                <a:cs typeface="Trebuchet MS"/>
              </a:rPr>
              <a:t>p</a:t>
            </a:r>
            <a:r>
              <a:rPr sz="3150" spc="70" dirty="0">
                <a:latin typeface="Trebuchet MS"/>
                <a:cs typeface="Trebuchet MS"/>
              </a:rPr>
              <a:t>a</a:t>
            </a:r>
            <a:r>
              <a:rPr sz="3150" dirty="0">
                <a:latin typeface="Trebuchet MS"/>
                <a:cs typeface="Trebuchet MS"/>
              </a:rPr>
              <a:t>r</a:t>
            </a:r>
            <a:r>
              <a:rPr sz="3150" spc="15" dirty="0">
                <a:latin typeface="Trebuchet MS"/>
                <a:cs typeface="Trebuchet MS"/>
              </a:rPr>
              <a:t>e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75" dirty="0">
                <a:latin typeface="Trebuchet MS"/>
                <a:cs typeface="Trebuchet MS"/>
              </a:rPr>
              <a:t>a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-60" dirty="0">
                <a:latin typeface="Trebuchet MS"/>
                <a:cs typeface="Trebuchet MS"/>
              </a:rPr>
              <a:t>W</a:t>
            </a:r>
            <a:r>
              <a:rPr sz="3150" spc="-5" dirty="0">
                <a:latin typeface="Trebuchet MS"/>
                <a:cs typeface="Trebuchet MS"/>
              </a:rPr>
              <a:t>i</a:t>
            </a:r>
            <a:r>
              <a:rPr sz="3150" spc="140" dirty="0">
                <a:latin typeface="Trebuchet MS"/>
                <a:cs typeface="Trebuchet MS"/>
              </a:rPr>
              <a:t>n</a:t>
            </a:r>
            <a:r>
              <a:rPr sz="3150" spc="145" dirty="0">
                <a:latin typeface="Trebuchet MS"/>
                <a:cs typeface="Trebuchet MS"/>
              </a:rPr>
              <a:t>d</a:t>
            </a:r>
            <a:r>
              <a:rPr sz="3150" spc="165" dirty="0">
                <a:latin typeface="Trebuchet MS"/>
                <a:cs typeface="Trebuchet MS"/>
              </a:rPr>
              <a:t>o</a:t>
            </a:r>
            <a:r>
              <a:rPr sz="3150" spc="-65" dirty="0">
                <a:latin typeface="Trebuchet MS"/>
                <a:cs typeface="Trebuchet MS"/>
              </a:rPr>
              <a:t>w</a:t>
            </a:r>
            <a:r>
              <a:rPr sz="3150" spc="210" dirty="0">
                <a:latin typeface="Trebuchet MS"/>
                <a:cs typeface="Trebuchet MS"/>
              </a:rPr>
              <a:t>s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-280" dirty="0">
                <a:latin typeface="Trebuchet MS"/>
                <a:cs typeface="Trebuchet MS"/>
              </a:rPr>
              <a:t>1</a:t>
            </a:r>
            <a:r>
              <a:rPr sz="3150" spc="125" dirty="0">
                <a:latin typeface="Trebuchet MS"/>
                <a:cs typeface="Trebuchet MS"/>
              </a:rPr>
              <a:t>0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204" dirty="0">
                <a:latin typeface="Trebuchet MS"/>
                <a:cs typeface="Trebuchet MS"/>
              </a:rPr>
              <a:t>s</a:t>
            </a:r>
            <a:r>
              <a:rPr sz="3150" spc="10" dirty="0">
                <a:latin typeface="Trebuchet MS"/>
                <a:cs typeface="Trebuchet MS"/>
              </a:rPr>
              <a:t>e</a:t>
            </a:r>
            <a:r>
              <a:rPr sz="3150" spc="-105" dirty="0">
                <a:latin typeface="Trebuchet MS"/>
                <a:cs typeface="Trebuchet MS"/>
              </a:rPr>
              <a:t>t</a:t>
            </a:r>
            <a:r>
              <a:rPr sz="3150" spc="125" dirty="0">
                <a:latin typeface="Trebuchet MS"/>
                <a:cs typeface="Trebuchet MS"/>
              </a:rPr>
              <a:t>u</a:t>
            </a:r>
            <a:r>
              <a:rPr sz="3150" spc="135" dirty="0">
                <a:latin typeface="Trebuchet MS"/>
                <a:cs typeface="Trebuchet MS"/>
              </a:rPr>
              <a:t>p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45" dirty="0">
                <a:latin typeface="Trebuchet MS"/>
                <a:cs typeface="Trebuchet MS"/>
              </a:rPr>
              <a:t>d</a:t>
            </a:r>
            <a:r>
              <a:rPr sz="3150" spc="-5" dirty="0">
                <a:latin typeface="Trebuchet MS"/>
                <a:cs typeface="Trebuchet MS"/>
              </a:rPr>
              <a:t>i</a:t>
            </a:r>
            <a:r>
              <a:rPr sz="3150" spc="204" dirty="0">
                <a:latin typeface="Trebuchet MS"/>
                <a:cs typeface="Trebuchet MS"/>
              </a:rPr>
              <a:t>s</a:t>
            </a:r>
            <a:r>
              <a:rPr sz="3150" spc="40" dirty="0">
                <a:latin typeface="Trebuchet MS"/>
                <a:cs typeface="Trebuchet MS"/>
              </a:rPr>
              <a:t>k</a:t>
            </a:r>
            <a:endParaRPr sz="3150">
              <a:latin typeface="Trebuchet MS"/>
              <a:cs typeface="Trebuchet MS"/>
            </a:endParaRPr>
          </a:p>
          <a:p>
            <a:pPr marL="12700" marR="562610" indent="106680">
              <a:lnSpc>
                <a:spcPts val="3450"/>
              </a:lnSpc>
              <a:spcBef>
                <a:spcPts val="225"/>
              </a:spcBef>
            </a:pPr>
            <a:r>
              <a:rPr sz="3150" spc="-20" dirty="0">
                <a:latin typeface="Trebuchet MS"/>
                <a:cs typeface="Trebuchet MS"/>
              </a:rPr>
              <a:t>If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00" dirty="0">
                <a:latin typeface="Trebuchet MS"/>
                <a:cs typeface="Trebuchet MS"/>
              </a:rPr>
              <a:t>you</a:t>
            </a:r>
            <a:r>
              <a:rPr sz="3150" spc="-105" dirty="0">
                <a:latin typeface="Trebuchet MS"/>
                <a:cs typeface="Trebuchet MS"/>
              </a:rPr>
              <a:t> </a:t>
            </a:r>
            <a:r>
              <a:rPr sz="3150" spc="-20" dirty="0">
                <a:latin typeface="Trebuchet MS"/>
                <a:cs typeface="Trebuchet MS"/>
              </a:rPr>
              <a:t>don’t</a:t>
            </a:r>
            <a:r>
              <a:rPr sz="3150" spc="-105" dirty="0">
                <a:latin typeface="Trebuchet MS"/>
                <a:cs typeface="Trebuchet MS"/>
              </a:rPr>
              <a:t> </a:t>
            </a:r>
            <a:r>
              <a:rPr sz="3150" spc="60" dirty="0">
                <a:latin typeface="Trebuchet MS"/>
                <a:cs typeface="Trebuchet MS"/>
              </a:rPr>
              <a:t>have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75" dirty="0">
                <a:latin typeface="Trebuchet MS"/>
                <a:cs typeface="Trebuchet MS"/>
              </a:rPr>
              <a:t>a</a:t>
            </a:r>
            <a:r>
              <a:rPr sz="3150" spc="-105" dirty="0">
                <a:latin typeface="Trebuchet MS"/>
                <a:cs typeface="Trebuchet MS"/>
              </a:rPr>
              <a:t> </a:t>
            </a:r>
            <a:r>
              <a:rPr sz="3150" spc="25" dirty="0">
                <a:latin typeface="Trebuchet MS"/>
                <a:cs typeface="Trebuchet MS"/>
              </a:rPr>
              <a:t>reset</a:t>
            </a:r>
            <a:r>
              <a:rPr sz="3150" spc="-105" dirty="0">
                <a:latin typeface="Trebuchet MS"/>
                <a:cs typeface="Trebuchet MS"/>
              </a:rPr>
              <a:t> </a:t>
            </a:r>
            <a:r>
              <a:rPr sz="3150" spc="-5" dirty="0">
                <a:latin typeface="Trebuchet MS"/>
                <a:cs typeface="Trebuchet MS"/>
              </a:rPr>
              <a:t>disk,</a:t>
            </a:r>
            <a:r>
              <a:rPr sz="3150" spc="-105" dirty="0">
                <a:latin typeface="Trebuchet MS"/>
                <a:cs typeface="Trebuchet MS"/>
              </a:rPr>
              <a:t> </a:t>
            </a:r>
            <a:r>
              <a:rPr sz="3150" spc="100" dirty="0">
                <a:latin typeface="Trebuchet MS"/>
                <a:cs typeface="Trebuchet MS"/>
              </a:rPr>
              <a:t>you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55" dirty="0">
                <a:latin typeface="Trebuchet MS"/>
                <a:cs typeface="Trebuchet MS"/>
              </a:rPr>
              <a:t>can</a:t>
            </a:r>
            <a:r>
              <a:rPr sz="3150" spc="-105" dirty="0">
                <a:latin typeface="Trebuchet MS"/>
                <a:cs typeface="Trebuchet MS"/>
              </a:rPr>
              <a:t> </a:t>
            </a:r>
            <a:r>
              <a:rPr sz="3150" spc="-10" dirty="0">
                <a:latin typeface="Trebuchet MS"/>
                <a:cs typeface="Trebuchet MS"/>
              </a:rPr>
              <a:t>create</a:t>
            </a:r>
            <a:r>
              <a:rPr sz="3150" spc="-105" dirty="0">
                <a:latin typeface="Trebuchet MS"/>
                <a:cs typeface="Trebuchet MS"/>
              </a:rPr>
              <a:t> </a:t>
            </a:r>
            <a:r>
              <a:rPr sz="3150" spc="105" dirty="0">
                <a:latin typeface="Trebuchet MS"/>
                <a:cs typeface="Trebuchet MS"/>
              </a:rPr>
              <a:t>one</a:t>
            </a:r>
            <a:r>
              <a:rPr sz="3150" spc="-105" dirty="0">
                <a:latin typeface="Trebuchet MS"/>
                <a:cs typeface="Trebuchet MS"/>
              </a:rPr>
              <a:t> </a:t>
            </a:r>
            <a:r>
              <a:rPr sz="3150" spc="-10" dirty="0">
                <a:latin typeface="Trebuchet MS"/>
                <a:cs typeface="Trebuchet MS"/>
              </a:rPr>
              <a:t>with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65" dirty="0">
                <a:latin typeface="Trebuchet MS"/>
                <a:cs typeface="Trebuchet MS"/>
              </a:rPr>
              <a:t>media </a:t>
            </a:r>
            <a:r>
              <a:rPr sz="3150" spc="-930" dirty="0">
                <a:latin typeface="Trebuchet MS"/>
                <a:cs typeface="Trebuchet MS"/>
              </a:rPr>
              <a:t> </a:t>
            </a:r>
            <a:r>
              <a:rPr sz="3150" spc="30" dirty="0">
                <a:latin typeface="Trebuchet MS"/>
                <a:cs typeface="Trebuchet MS"/>
              </a:rPr>
              <a:t>creation</a:t>
            </a:r>
            <a:r>
              <a:rPr sz="3150" spc="-114" dirty="0">
                <a:latin typeface="Trebuchet MS"/>
                <a:cs typeface="Trebuchet MS"/>
              </a:rPr>
              <a:t> </a:t>
            </a:r>
            <a:r>
              <a:rPr sz="3150" spc="55" dirty="0">
                <a:latin typeface="Trebuchet MS"/>
                <a:cs typeface="Trebuchet MS"/>
              </a:rPr>
              <a:t>tool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55" dirty="0">
                <a:latin typeface="Trebuchet MS"/>
                <a:cs typeface="Trebuchet MS"/>
              </a:rPr>
              <a:t>on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60" dirty="0">
                <a:latin typeface="Trebuchet MS"/>
                <a:cs typeface="Trebuchet MS"/>
              </a:rPr>
              <a:t>another</a:t>
            </a:r>
            <a:r>
              <a:rPr sz="3150" spc="-114" dirty="0">
                <a:latin typeface="Trebuchet MS"/>
                <a:cs typeface="Trebuchet MS"/>
              </a:rPr>
              <a:t> </a:t>
            </a:r>
            <a:r>
              <a:rPr sz="3150" spc="45" dirty="0">
                <a:latin typeface="Trebuchet MS"/>
                <a:cs typeface="Trebuchet MS"/>
              </a:rPr>
              <a:t>workable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dirty="0">
                <a:latin typeface="Trebuchet MS"/>
                <a:cs typeface="Trebuchet MS"/>
              </a:rPr>
              <a:t>computer.</a:t>
            </a:r>
            <a:endParaRPr sz="3150">
              <a:latin typeface="Trebuchet MS"/>
              <a:cs typeface="Trebuchet MS"/>
            </a:endParaRPr>
          </a:p>
          <a:p>
            <a:pPr marL="12700">
              <a:lnSpc>
                <a:spcPts val="3615"/>
              </a:lnSpc>
              <a:spcBef>
                <a:spcPts val="3075"/>
              </a:spcBef>
            </a:pPr>
            <a:r>
              <a:rPr sz="3150" spc="215" dirty="0">
                <a:latin typeface="Trebuchet MS"/>
                <a:cs typeface="Trebuchet MS"/>
              </a:rPr>
              <a:t>S</a:t>
            </a:r>
            <a:r>
              <a:rPr sz="3150" spc="-105" dirty="0">
                <a:latin typeface="Trebuchet MS"/>
                <a:cs typeface="Trebuchet MS"/>
              </a:rPr>
              <a:t>t</a:t>
            </a:r>
            <a:r>
              <a:rPr sz="3150" spc="10" dirty="0">
                <a:latin typeface="Trebuchet MS"/>
                <a:cs typeface="Trebuchet MS"/>
              </a:rPr>
              <a:t>e</a:t>
            </a:r>
            <a:r>
              <a:rPr sz="3150" spc="135" dirty="0">
                <a:latin typeface="Trebuchet MS"/>
                <a:cs typeface="Trebuchet MS"/>
              </a:rPr>
              <a:t>p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-80" dirty="0">
                <a:latin typeface="Trebuchet MS"/>
                <a:cs typeface="Trebuchet MS"/>
              </a:rPr>
              <a:t>2</a:t>
            </a:r>
            <a:r>
              <a:rPr sz="3150" spc="-395" dirty="0">
                <a:latin typeface="Trebuchet MS"/>
                <a:cs typeface="Trebuchet MS"/>
              </a:rPr>
              <a:t>: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45" dirty="0">
                <a:latin typeface="Trebuchet MS"/>
                <a:cs typeface="Trebuchet MS"/>
              </a:rPr>
              <a:t>B</a:t>
            </a:r>
            <a:r>
              <a:rPr sz="3150" spc="165" dirty="0">
                <a:latin typeface="Trebuchet MS"/>
                <a:cs typeface="Trebuchet MS"/>
              </a:rPr>
              <a:t>oo</a:t>
            </a:r>
            <a:r>
              <a:rPr sz="3150" spc="-100" dirty="0">
                <a:latin typeface="Trebuchet MS"/>
                <a:cs typeface="Trebuchet MS"/>
              </a:rPr>
              <a:t>t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25" dirty="0">
                <a:latin typeface="Trebuchet MS"/>
                <a:cs typeface="Trebuchet MS"/>
              </a:rPr>
              <a:t>u</a:t>
            </a:r>
            <a:r>
              <a:rPr sz="3150" spc="135" dirty="0">
                <a:latin typeface="Trebuchet MS"/>
                <a:cs typeface="Trebuchet MS"/>
              </a:rPr>
              <a:t>p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30" dirty="0">
                <a:latin typeface="Trebuchet MS"/>
                <a:cs typeface="Trebuchet MS"/>
              </a:rPr>
              <a:t>p</a:t>
            </a:r>
            <a:r>
              <a:rPr sz="3150" spc="70" dirty="0">
                <a:latin typeface="Trebuchet MS"/>
                <a:cs typeface="Trebuchet MS"/>
              </a:rPr>
              <a:t>a</a:t>
            </a:r>
            <a:r>
              <a:rPr sz="3150" spc="204" dirty="0">
                <a:latin typeface="Trebuchet MS"/>
                <a:cs typeface="Trebuchet MS"/>
              </a:rPr>
              <a:t>ss</a:t>
            </a:r>
            <a:r>
              <a:rPr sz="3150" spc="-65" dirty="0">
                <a:latin typeface="Trebuchet MS"/>
                <a:cs typeface="Trebuchet MS"/>
              </a:rPr>
              <a:t>w</a:t>
            </a:r>
            <a:r>
              <a:rPr sz="3150" spc="165" dirty="0">
                <a:latin typeface="Trebuchet MS"/>
                <a:cs typeface="Trebuchet MS"/>
              </a:rPr>
              <a:t>o</a:t>
            </a:r>
            <a:r>
              <a:rPr sz="3150" dirty="0">
                <a:latin typeface="Trebuchet MS"/>
                <a:cs typeface="Trebuchet MS"/>
              </a:rPr>
              <a:t>r</a:t>
            </a:r>
            <a:r>
              <a:rPr sz="3150" spc="150" dirty="0">
                <a:latin typeface="Trebuchet MS"/>
                <a:cs typeface="Trebuchet MS"/>
              </a:rPr>
              <a:t>d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-5" dirty="0">
                <a:latin typeface="Trebuchet MS"/>
                <a:cs typeface="Trebuchet MS"/>
              </a:rPr>
              <a:t>l</a:t>
            </a:r>
            <a:r>
              <a:rPr sz="3150" spc="165" dirty="0">
                <a:latin typeface="Trebuchet MS"/>
                <a:cs typeface="Trebuchet MS"/>
              </a:rPr>
              <a:t>o</a:t>
            </a:r>
            <a:r>
              <a:rPr sz="3150" spc="-45" dirty="0">
                <a:latin typeface="Trebuchet MS"/>
                <a:cs typeface="Trebuchet MS"/>
              </a:rPr>
              <a:t>c</a:t>
            </a:r>
            <a:r>
              <a:rPr sz="3150" spc="35" dirty="0">
                <a:latin typeface="Trebuchet MS"/>
                <a:cs typeface="Trebuchet MS"/>
              </a:rPr>
              <a:t>k</a:t>
            </a:r>
            <a:r>
              <a:rPr sz="3150" spc="10" dirty="0">
                <a:latin typeface="Trebuchet MS"/>
                <a:cs typeface="Trebuchet MS"/>
              </a:rPr>
              <a:t>e</a:t>
            </a:r>
            <a:r>
              <a:rPr sz="3150" spc="150" dirty="0">
                <a:latin typeface="Trebuchet MS"/>
                <a:cs typeface="Trebuchet MS"/>
              </a:rPr>
              <a:t>d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-45" dirty="0">
                <a:latin typeface="Trebuchet MS"/>
                <a:cs typeface="Trebuchet MS"/>
              </a:rPr>
              <a:t>c</a:t>
            </a:r>
            <a:r>
              <a:rPr sz="3150" spc="165" dirty="0">
                <a:latin typeface="Trebuchet MS"/>
                <a:cs typeface="Trebuchet MS"/>
              </a:rPr>
              <a:t>o</a:t>
            </a:r>
            <a:r>
              <a:rPr sz="3150" spc="110" dirty="0">
                <a:latin typeface="Trebuchet MS"/>
                <a:cs typeface="Trebuchet MS"/>
              </a:rPr>
              <a:t>m</a:t>
            </a:r>
            <a:r>
              <a:rPr sz="3150" spc="130" dirty="0">
                <a:latin typeface="Trebuchet MS"/>
                <a:cs typeface="Trebuchet MS"/>
              </a:rPr>
              <a:t>p</a:t>
            </a:r>
            <a:r>
              <a:rPr sz="3150" spc="125" dirty="0">
                <a:latin typeface="Trebuchet MS"/>
                <a:cs typeface="Trebuchet MS"/>
              </a:rPr>
              <a:t>u</a:t>
            </a:r>
            <a:r>
              <a:rPr sz="3150" spc="-105" dirty="0">
                <a:latin typeface="Trebuchet MS"/>
                <a:cs typeface="Trebuchet MS"/>
              </a:rPr>
              <a:t>t</a:t>
            </a:r>
            <a:r>
              <a:rPr sz="3150" spc="10" dirty="0">
                <a:latin typeface="Trebuchet MS"/>
                <a:cs typeface="Trebuchet MS"/>
              </a:rPr>
              <a:t>e</a:t>
            </a:r>
            <a:r>
              <a:rPr sz="3150" spc="5" dirty="0">
                <a:latin typeface="Trebuchet MS"/>
                <a:cs typeface="Trebuchet MS"/>
              </a:rPr>
              <a:t>r</a:t>
            </a:r>
            <a:endParaRPr sz="3150">
              <a:latin typeface="Trebuchet MS"/>
              <a:cs typeface="Trebuchet MS"/>
            </a:endParaRPr>
          </a:p>
          <a:p>
            <a:pPr marL="12700" marR="5080" indent="106680">
              <a:lnSpc>
                <a:spcPts val="3450"/>
              </a:lnSpc>
              <a:spcBef>
                <a:spcPts val="229"/>
              </a:spcBef>
            </a:pPr>
            <a:r>
              <a:rPr sz="3150" spc="60" dirty="0">
                <a:latin typeface="Trebuchet MS"/>
                <a:cs typeface="Trebuchet MS"/>
              </a:rPr>
              <a:t>Inset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5" dirty="0">
                <a:latin typeface="Trebuchet MS"/>
                <a:cs typeface="Trebuchet MS"/>
              </a:rPr>
              <a:t>the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25" dirty="0">
                <a:latin typeface="Trebuchet MS"/>
                <a:cs typeface="Trebuchet MS"/>
              </a:rPr>
              <a:t>reset</a:t>
            </a:r>
            <a:r>
              <a:rPr sz="3150" spc="-105" dirty="0">
                <a:latin typeface="Trebuchet MS"/>
                <a:cs typeface="Trebuchet MS"/>
              </a:rPr>
              <a:t> </a:t>
            </a:r>
            <a:r>
              <a:rPr sz="3150" spc="95" dirty="0">
                <a:latin typeface="Trebuchet MS"/>
                <a:cs typeface="Trebuchet MS"/>
              </a:rPr>
              <a:t>disk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30" dirty="0">
                <a:latin typeface="Trebuchet MS"/>
                <a:cs typeface="Trebuchet MS"/>
              </a:rPr>
              <a:t>to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5" dirty="0">
                <a:latin typeface="Trebuchet MS"/>
                <a:cs typeface="Trebuchet MS"/>
              </a:rPr>
              <a:t>the</a:t>
            </a:r>
            <a:r>
              <a:rPr sz="3150" spc="-105" dirty="0">
                <a:latin typeface="Trebuchet MS"/>
                <a:cs typeface="Trebuchet MS"/>
              </a:rPr>
              <a:t> </a:t>
            </a:r>
            <a:r>
              <a:rPr sz="3150" spc="50" dirty="0">
                <a:latin typeface="Trebuchet MS"/>
                <a:cs typeface="Trebuchet MS"/>
              </a:rPr>
              <a:t>locked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50" dirty="0">
                <a:latin typeface="Trebuchet MS"/>
                <a:cs typeface="Trebuchet MS"/>
              </a:rPr>
              <a:t>computer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20" dirty="0">
                <a:latin typeface="Trebuchet MS"/>
                <a:cs typeface="Trebuchet MS"/>
              </a:rPr>
              <a:t>and</a:t>
            </a:r>
            <a:r>
              <a:rPr sz="3150" spc="-105" dirty="0">
                <a:latin typeface="Trebuchet MS"/>
                <a:cs typeface="Trebuchet MS"/>
              </a:rPr>
              <a:t> </a:t>
            </a:r>
            <a:r>
              <a:rPr sz="3150" spc="45" dirty="0">
                <a:latin typeface="Trebuchet MS"/>
                <a:cs typeface="Trebuchet MS"/>
              </a:rPr>
              <a:t>then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50" dirty="0">
                <a:latin typeface="Trebuchet MS"/>
                <a:cs typeface="Trebuchet MS"/>
              </a:rPr>
              <a:t>power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55" dirty="0">
                <a:latin typeface="Trebuchet MS"/>
                <a:cs typeface="Trebuchet MS"/>
              </a:rPr>
              <a:t>on </a:t>
            </a:r>
            <a:r>
              <a:rPr sz="3150" spc="160" dirty="0">
                <a:latin typeface="Trebuchet MS"/>
                <a:cs typeface="Trebuchet MS"/>
              </a:rPr>
              <a:t> </a:t>
            </a:r>
            <a:r>
              <a:rPr sz="3150" spc="5" dirty="0">
                <a:latin typeface="Trebuchet MS"/>
                <a:cs typeface="Trebuchet MS"/>
              </a:rPr>
              <a:t>y</a:t>
            </a:r>
            <a:r>
              <a:rPr sz="3150" spc="165" dirty="0">
                <a:latin typeface="Trebuchet MS"/>
                <a:cs typeface="Trebuchet MS"/>
              </a:rPr>
              <a:t>o</a:t>
            </a:r>
            <a:r>
              <a:rPr sz="3150" spc="125" dirty="0">
                <a:latin typeface="Trebuchet MS"/>
                <a:cs typeface="Trebuchet MS"/>
              </a:rPr>
              <a:t>u</a:t>
            </a:r>
            <a:r>
              <a:rPr sz="3150" spc="5" dirty="0">
                <a:latin typeface="Trebuchet MS"/>
                <a:cs typeface="Trebuchet MS"/>
              </a:rPr>
              <a:t>r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85" dirty="0">
                <a:latin typeface="Trebuchet MS"/>
                <a:cs typeface="Trebuchet MS"/>
              </a:rPr>
              <a:t>P</a:t>
            </a:r>
            <a:r>
              <a:rPr sz="3150" spc="-110" dirty="0">
                <a:latin typeface="Trebuchet MS"/>
                <a:cs typeface="Trebuchet MS"/>
              </a:rPr>
              <a:t>C</a:t>
            </a:r>
            <a:r>
              <a:rPr sz="3150" spc="-395" dirty="0">
                <a:latin typeface="Trebuchet MS"/>
                <a:cs typeface="Trebuchet MS"/>
              </a:rPr>
              <a:t>.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-60" dirty="0">
                <a:latin typeface="Trebuchet MS"/>
                <a:cs typeface="Trebuchet MS"/>
              </a:rPr>
              <a:t>W</a:t>
            </a:r>
            <a:r>
              <a:rPr sz="3150" spc="140" dirty="0">
                <a:latin typeface="Trebuchet MS"/>
                <a:cs typeface="Trebuchet MS"/>
              </a:rPr>
              <a:t>h</a:t>
            </a:r>
            <a:r>
              <a:rPr sz="3150" spc="10" dirty="0">
                <a:latin typeface="Trebuchet MS"/>
                <a:cs typeface="Trebuchet MS"/>
              </a:rPr>
              <a:t>e</a:t>
            </a:r>
            <a:r>
              <a:rPr sz="3150" spc="145" dirty="0">
                <a:latin typeface="Trebuchet MS"/>
                <a:cs typeface="Trebuchet MS"/>
              </a:rPr>
              <a:t>n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5" dirty="0">
                <a:latin typeface="Trebuchet MS"/>
                <a:cs typeface="Trebuchet MS"/>
              </a:rPr>
              <a:t>v</a:t>
            </a:r>
            <a:r>
              <a:rPr sz="3150" spc="10" dirty="0">
                <a:latin typeface="Trebuchet MS"/>
                <a:cs typeface="Trebuchet MS"/>
              </a:rPr>
              <a:t>e</a:t>
            </a:r>
            <a:r>
              <a:rPr sz="3150" spc="140" dirty="0">
                <a:latin typeface="Trebuchet MS"/>
                <a:cs typeface="Trebuchet MS"/>
              </a:rPr>
              <a:t>n</a:t>
            </a:r>
            <a:r>
              <a:rPr sz="3150" spc="145" dirty="0">
                <a:latin typeface="Trebuchet MS"/>
                <a:cs typeface="Trebuchet MS"/>
              </a:rPr>
              <a:t>d</a:t>
            </a:r>
            <a:r>
              <a:rPr sz="3150" spc="165" dirty="0">
                <a:latin typeface="Trebuchet MS"/>
                <a:cs typeface="Trebuchet MS"/>
              </a:rPr>
              <a:t>o</a:t>
            </a:r>
            <a:r>
              <a:rPr sz="3150" spc="5" dirty="0">
                <a:latin typeface="Trebuchet MS"/>
                <a:cs typeface="Trebuchet MS"/>
              </a:rPr>
              <a:t>r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-5" dirty="0">
                <a:latin typeface="Trebuchet MS"/>
                <a:cs typeface="Trebuchet MS"/>
              </a:rPr>
              <a:t>l</a:t>
            </a:r>
            <a:r>
              <a:rPr sz="3150" spc="165" dirty="0">
                <a:latin typeface="Trebuchet MS"/>
                <a:cs typeface="Trebuchet MS"/>
              </a:rPr>
              <a:t>o</a:t>
            </a:r>
            <a:r>
              <a:rPr sz="3150" spc="70" dirty="0">
                <a:latin typeface="Trebuchet MS"/>
                <a:cs typeface="Trebuchet MS"/>
              </a:rPr>
              <a:t>g</a:t>
            </a:r>
            <a:r>
              <a:rPr sz="3150" spc="170" dirty="0">
                <a:latin typeface="Trebuchet MS"/>
                <a:cs typeface="Trebuchet MS"/>
              </a:rPr>
              <a:t>o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70" dirty="0">
                <a:latin typeface="Trebuchet MS"/>
                <a:cs typeface="Trebuchet MS"/>
              </a:rPr>
              <a:t>a</a:t>
            </a:r>
            <a:r>
              <a:rPr sz="3150" spc="130" dirty="0">
                <a:latin typeface="Trebuchet MS"/>
                <a:cs typeface="Trebuchet MS"/>
              </a:rPr>
              <a:t>pp</a:t>
            </a:r>
            <a:r>
              <a:rPr sz="3150" spc="10" dirty="0">
                <a:latin typeface="Trebuchet MS"/>
                <a:cs typeface="Trebuchet MS"/>
              </a:rPr>
              <a:t>e</a:t>
            </a:r>
            <a:r>
              <a:rPr sz="3150" spc="70" dirty="0">
                <a:latin typeface="Trebuchet MS"/>
                <a:cs typeface="Trebuchet MS"/>
              </a:rPr>
              <a:t>a</a:t>
            </a:r>
            <a:r>
              <a:rPr sz="3150" dirty="0">
                <a:latin typeface="Trebuchet MS"/>
                <a:cs typeface="Trebuchet MS"/>
              </a:rPr>
              <a:t>r</a:t>
            </a:r>
            <a:r>
              <a:rPr sz="3150" spc="204" dirty="0">
                <a:latin typeface="Trebuchet MS"/>
                <a:cs typeface="Trebuchet MS"/>
              </a:rPr>
              <a:t>s</a:t>
            </a:r>
            <a:r>
              <a:rPr sz="3150" spc="-395" dirty="0">
                <a:latin typeface="Trebuchet MS"/>
                <a:cs typeface="Trebuchet MS"/>
              </a:rPr>
              <a:t>,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-45" dirty="0">
                <a:latin typeface="Trebuchet MS"/>
                <a:cs typeface="Trebuchet MS"/>
              </a:rPr>
              <a:t>c</a:t>
            </a:r>
            <a:r>
              <a:rPr sz="3150" spc="140" dirty="0">
                <a:latin typeface="Trebuchet MS"/>
                <a:cs typeface="Trebuchet MS"/>
              </a:rPr>
              <a:t>h</a:t>
            </a:r>
            <a:r>
              <a:rPr sz="3150" spc="165" dirty="0">
                <a:latin typeface="Trebuchet MS"/>
                <a:cs typeface="Trebuchet MS"/>
              </a:rPr>
              <a:t>oo</a:t>
            </a:r>
            <a:r>
              <a:rPr sz="3150" spc="204" dirty="0">
                <a:latin typeface="Trebuchet MS"/>
                <a:cs typeface="Trebuchet MS"/>
              </a:rPr>
              <a:t>s</a:t>
            </a:r>
            <a:r>
              <a:rPr sz="3150" spc="15" dirty="0">
                <a:latin typeface="Trebuchet MS"/>
                <a:cs typeface="Trebuchet MS"/>
              </a:rPr>
              <a:t>e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45" dirty="0">
                <a:latin typeface="Trebuchet MS"/>
                <a:cs typeface="Trebuchet MS"/>
              </a:rPr>
              <a:t>B</a:t>
            </a:r>
            <a:r>
              <a:rPr sz="3150" spc="165" dirty="0">
                <a:latin typeface="Trebuchet MS"/>
                <a:cs typeface="Trebuchet MS"/>
              </a:rPr>
              <a:t>oo</a:t>
            </a:r>
            <a:r>
              <a:rPr sz="3150" spc="-100" dirty="0">
                <a:latin typeface="Trebuchet MS"/>
                <a:cs typeface="Trebuchet MS"/>
              </a:rPr>
              <a:t>t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75" dirty="0">
                <a:latin typeface="Trebuchet MS"/>
                <a:cs typeface="Trebuchet MS"/>
              </a:rPr>
              <a:t>O</a:t>
            </a:r>
            <a:r>
              <a:rPr sz="3150" spc="130" dirty="0">
                <a:latin typeface="Trebuchet MS"/>
                <a:cs typeface="Trebuchet MS"/>
              </a:rPr>
              <a:t>p</a:t>
            </a:r>
            <a:r>
              <a:rPr sz="3150" spc="-105" dirty="0">
                <a:latin typeface="Trebuchet MS"/>
                <a:cs typeface="Trebuchet MS"/>
              </a:rPr>
              <a:t>t</a:t>
            </a:r>
            <a:r>
              <a:rPr sz="3150" spc="-5" dirty="0">
                <a:latin typeface="Trebuchet MS"/>
                <a:cs typeface="Trebuchet MS"/>
              </a:rPr>
              <a:t>i</a:t>
            </a:r>
            <a:r>
              <a:rPr sz="3150" spc="165" dirty="0">
                <a:latin typeface="Trebuchet MS"/>
                <a:cs typeface="Trebuchet MS"/>
              </a:rPr>
              <a:t>o</a:t>
            </a:r>
            <a:r>
              <a:rPr sz="3150" spc="145" dirty="0">
                <a:latin typeface="Trebuchet MS"/>
                <a:cs typeface="Trebuchet MS"/>
              </a:rPr>
              <a:t>n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55" dirty="0">
                <a:latin typeface="Trebuchet MS"/>
                <a:cs typeface="Trebuchet MS"/>
              </a:rPr>
              <a:t>K</a:t>
            </a:r>
            <a:r>
              <a:rPr sz="3150" spc="10" dirty="0">
                <a:latin typeface="Trebuchet MS"/>
                <a:cs typeface="Trebuchet MS"/>
              </a:rPr>
              <a:t>ey  </a:t>
            </a:r>
            <a:r>
              <a:rPr sz="3150" spc="30" dirty="0">
                <a:latin typeface="Trebuchet MS"/>
                <a:cs typeface="Trebuchet MS"/>
              </a:rPr>
              <a:t>repeatedly until </a:t>
            </a:r>
            <a:r>
              <a:rPr sz="3150" spc="15" dirty="0">
                <a:latin typeface="Trebuchet MS"/>
                <a:cs typeface="Trebuchet MS"/>
              </a:rPr>
              <a:t>the </a:t>
            </a:r>
            <a:r>
              <a:rPr sz="3150" spc="95" dirty="0">
                <a:latin typeface="Trebuchet MS"/>
                <a:cs typeface="Trebuchet MS"/>
              </a:rPr>
              <a:t>Boot </a:t>
            </a:r>
            <a:r>
              <a:rPr sz="3150" spc="65" dirty="0">
                <a:latin typeface="Trebuchet MS"/>
                <a:cs typeface="Trebuchet MS"/>
              </a:rPr>
              <a:t>Option </a:t>
            </a:r>
            <a:r>
              <a:rPr sz="3150" spc="130" dirty="0">
                <a:latin typeface="Trebuchet MS"/>
                <a:cs typeface="Trebuchet MS"/>
              </a:rPr>
              <a:t>Menu shows </a:t>
            </a:r>
            <a:r>
              <a:rPr sz="3150" spc="-45" dirty="0">
                <a:latin typeface="Trebuchet MS"/>
                <a:cs typeface="Trebuchet MS"/>
              </a:rPr>
              <a:t>up. </a:t>
            </a:r>
            <a:r>
              <a:rPr sz="3150" spc="45" dirty="0">
                <a:latin typeface="Trebuchet MS"/>
                <a:cs typeface="Trebuchet MS"/>
              </a:rPr>
              <a:t>Find </a:t>
            </a:r>
            <a:r>
              <a:rPr sz="3150" spc="15" dirty="0">
                <a:latin typeface="Trebuchet MS"/>
                <a:cs typeface="Trebuchet MS"/>
              </a:rPr>
              <a:t>the </a:t>
            </a:r>
            <a:r>
              <a:rPr sz="3150" spc="20" dirty="0">
                <a:latin typeface="Trebuchet MS"/>
                <a:cs typeface="Trebuchet MS"/>
              </a:rPr>
              <a:t> </a:t>
            </a:r>
            <a:r>
              <a:rPr sz="3150" spc="55" dirty="0">
                <a:latin typeface="Trebuchet MS"/>
                <a:cs typeface="Trebuchet MS"/>
              </a:rPr>
              <a:t>suitable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95" dirty="0">
                <a:latin typeface="Trebuchet MS"/>
                <a:cs typeface="Trebuchet MS"/>
              </a:rPr>
              <a:t>Boot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65" dirty="0">
                <a:latin typeface="Trebuchet MS"/>
                <a:cs typeface="Trebuchet MS"/>
              </a:rPr>
              <a:t>Option</a:t>
            </a:r>
            <a:r>
              <a:rPr sz="3150" spc="-105" dirty="0">
                <a:latin typeface="Trebuchet MS"/>
                <a:cs typeface="Trebuchet MS"/>
              </a:rPr>
              <a:t> </a:t>
            </a:r>
            <a:r>
              <a:rPr sz="3150" spc="25" dirty="0">
                <a:latin typeface="Trebuchet MS"/>
                <a:cs typeface="Trebuchet MS"/>
              </a:rPr>
              <a:t>Key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20" dirty="0">
                <a:latin typeface="Trebuchet MS"/>
                <a:cs typeface="Trebuchet MS"/>
              </a:rPr>
              <a:t>for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75" dirty="0">
                <a:latin typeface="Trebuchet MS"/>
                <a:cs typeface="Trebuchet MS"/>
              </a:rPr>
              <a:t>your</a:t>
            </a:r>
            <a:r>
              <a:rPr sz="3150" spc="-105" dirty="0">
                <a:latin typeface="Trebuchet MS"/>
                <a:cs typeface="Trebuchet MS"/>
              </a:rPr>
              <a:t> </a:t>
            </a:r>
            <a:r>
              <a:rPr sz="3150" spc="50" dirty="0">
                <a:latin typeface="Trebuchet MS"/>
                <a:cs typeface="Trebuchet MS"/>
              </a:rPr>
              <a:t>computer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20" dirty="0">
                <a:latin typeface="Trebuchet MS"/>
                <a:cs typeface="Trebuchet MS"/>
              </a:rPr>
              <a:t>and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05" dirty="0">
                <a:latin typeface="Trebuchet MS"/>
                <a:cs typeface="Trebuchet MS"/>
              </a:rPr>
              <a:t>choose</a:t>
            </a:r>
            <a:r>
              <a:rPr sz="3150" spc="-105" dirty="0">
                <a:latin typeface="Trebuchet MS"/>
                <a:cs typeface="Trebuchet MS"/>
              </a:rPr>
              <a:t> </a:t>
            </a:r>
            <a:r>
              <a:rPr sz="3150" spc="15" dirty="0">
                <a:latin typeface="Trebuchet MS"/>
                <a:cs typeface="Trebuchet MS"/>
              </a:rPr>
              <a:t>the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140" dirty="0">
                <a:latin typeface="Trebuchet MS"/>
                <a:cs typeface="Trebuchet MS"/>
              </a:rPr>
              <a:t>USB </a:t>
            </a:r>
            <a:r>
              <a:rPr sz="3150" spc="-935" dirty="0">
                <a:latin typeface="Trebuchet MS"/>
                <a:cs typeface="Trebuchet MS"/>
              </a:rPr>
              <a:t> </a:t>
            </a:r>
            <a:r>
              <a:rPr sz="3150" spc="35" dirty="0">
                <a:latin typeface="Trebuchet MS"/>
                <a:cs typeface="Trebuchet MS"/>
              </a:rPr>
              <a:t>drive</a:t>
            </a:r>
            <a:r>
              <a:rPr sz="3150" spc="-114" dirty="0">
                <a:latin typeface="Trebuchet MS"/>
                <a:cs typeface="Trebuchet MS"/>
              </a:rPr>
              <a:t> </a:t>
            </a:r>
            <a:r>
              <a:rPr sz="3150" spc="30" dirty="0">
                <a:latin typeface="Trebuchet MS"/>
                <a:cs typeface="Trebuchet MS"/>
              </a:rPr>
              <a:t>to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90" dirty="0">
                <a:latin typeface="Trebuchet MS"/>
                <a:cs typeface="Trebuchet MS"/>
              </a:rPr>
              <a:t>boot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spc="75" dirty="0">
                <a:latin typeface="Trebuchet MS"/>
                <a:cs typeface="Trebuchet MS"/>
              </a:rPr>
              <a:t>your</a:t>
            </a:r>
            <a:r>
              <a:rPr sz="3150" spc="-110" dirty="0">
                <a:latin typeface="Trebuchet MS"/>
                <a:cs typeface="Trebuchet MS"/>
              </a:rPr>
              <a:t> </a:t>
            </a:r>
            <a:r>
              <a:rPr sz="3150" dirty="0">
                <a:latin typeface="Trebuchet MS"/>
                <a:cs typeface="Trebuchet MS"/>
              </a:rPr>
              <a:t>computer.</a:t>
            </a:r>
            <a:endParaRPr sz="3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71653" y="2038038"/>
            <a:ext cx="5416550" cy="8249284"/>
            <a:chOff x="12871653" y="2038038"/>
            <a:chExt cx="5416550" cy="8249284"/>
          </a:xfrm>
        </p:grpSpPr>
        <p:sp>
          <p:nvSpPr>
            <p:cNvPr id="3" name="object 3"/>
            <p:cNvSpPr/>
            <p:nvPr/>
          </p:nvSpPr>
          <p:spPr>
            <a:xfrm>
              <a:off x="13733484" y="6603999"/>
              <a:ext cx="4554855" cy="3683000"/>
            </a:xfrm>
            <a:custGeom>
              <a:avLst/>
              <a:gdLst/>
              <a:ahLst/>
              <a:cxnLst/>
              <a:rect l="l" t="t" r="r" b="b"/>
              <a:pathLst>
                <a:path w="4554855" h="3683000">
                  <a:moveTo>
                    <a:pt x="4554514" y="3682999"/>
                  </a:moveTo>
                  <a:lnTo>
                    <a:pt x="1035165" y="3682999"/>
                  </a:lnTo>
                  <a:lnTo>
                    <a:pt x="0" y="1890712"/>
                  </a:lnTo>
                  <a:lnTo>
                    <a:pt x="1092012" y="0"/>
                  </a:lnTo>
                  <a:lnTo>
                    <a:pt x="4554514" y="0"/>
                  </a:lnTo>
                  <a:lnTo>
                    <a:pt x="4554514" y="3682999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99508" y="2038038"/>
              <a:ext cx="1788795" cy="4669155"/>
            </a:xfrm>
            <a:custGeom>
              <a:avLst/>
              <a:gdLst/>
              <a:ahLst/>
              <a:cxnLst/>
              <a:rect l="l" t="t" r="r" b="b"/>
              <a:pathLst>
                <a:path w="1788794" h="4669155">
                  <a:moveTo>
                    <a:pt x="904327" y="0"/>
                  </a:moveTo>
                  <a:lnTo>
                    <a:pt x="1788491" y="0"/>
                  </a:lnTo>
                  <a:lnTo>
                    <a:pt x="1788491" y="4669027"/>
                  </a:lnTo>
                  <a:lnTo>
                    <a:pt x="905645" y="3141120"/>
                  </a:lnTo>
                  <a:lnTo>
                    <a:pt x="904327" y="3141120"/>
                  </a:lnTo>
                  <a:lnTo>
                    <a:pt x="570279" y="2560817"/>
                  </a:lnTo>
                  <a:lnTo>
                    <a:pt x="570543" y="2560685"/>
                  </a:lnTo>
                  <a:lnTo>
                    <a:pt x="0" y="1568912"/>
                  </a:lnTo>
                  <a:lnTo>
                    <a:pt x="904327" y="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871653" y="2038038"/>
              <a:ext cx="5416550" cy="6217285"/>
            </a:xfrm>
            <a:custGeom>
              <a:avLst/>
              <a:gdLst/>
              <a:ahLst/>
              <a:cxnLst/>
              <a:rect l="l" t="t" r="r" b="b"/>
              <a:pathLst>
                <a:path w="5416550" h="6217284">
                  <a:moveTo>
                    <a:pt x="907754" y="0"/>
                  </a:moveTo>
                  <a:lnTo>
                    <a:pt x="2719968" y="0"/>
                  </a:lnTo>
                  <a:lnTo>
                    <a:pt x="3627855" y="1568912"/>
                  </a:lnTo>
                  <a:lnTo>
                    <a:pt x="3625086" y="1573525"/>
                  </a:lnTo>
                  <a:lnTo>
                    <a:pt x="4531655" y="3141120"/>
                  </a:lnTo>
                  <a:lnTo>
                    <a:pt x="4532182" y="3141120"/>
                  </a:lnTo>
                  <a:lnTo>
                    <a:pt x="5416346" y="4669037"/>
                  </a:lnTo>
                  <a:lnTo>
                    <a:pt x="5416346" y="4751027"/>
                  </a:lnTo>
                  <a:lnTo>
                    <a:pt x="4568093" y="6216888"/>
                  </a:lnTo>
                  <a:lnTo>
                    <a:pt x="2684060" y="6216888"/>
                  </a:lnTo>
                  <a:lnTo>
                    <a:pt x="2170121" y="5328688"/>
                  </a:lnTo>
                  <a:lnTo>
                    <a:pt x="2165270" y="5328688"/>
                  </a:lnTo>
                  <a:lnTo>
                    <a:pt x="614177" y="2638445"/>
                  </a:lnTo>
                  <a:lnTo>
                    <a:pt x="616682" y="2636996"/>
                  </a:lnTo>
                  <a:lnTo>
                    <a:pt x="0" y="1568911"/>
                  </a:lnTo>
                  <a:lnTo>
                    <a:pt x="907754" y="0"/>
                  </a:lnTo>
                  <a:close/>
                </a:path>
                <a:path w="5416550" h="6217284">
                  <a:moveTo>
                    <a:pt x="2165270" y="5328688"/>
                  </a:moveTo>
                  <a:lnTo>
                    <a:pt x="2170121" y="5328688"/>
                  </a:lnTo>
                  <a:lnTo>
                    <a:pt x="2166562" y="5330928"/>
                  </a:lnTo>
                  <a:lnTo>
                    <a:pt x="2165270" y="5328688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0784736" y="0"/>
            <a:ext cx="7503795" cy="4140200"/>
            <a:chOff x="10784736" y="0"/>
            <a:chExt cx="7503795" cy="4140200"/>
          </a:xfrm>
        </p:grpSpPr>
        <p:sp>
          <p:nvSpPr>
            <p:cNvPr id="7" name="object 7"/>
            <p:cNvSpPr/>
            <p:nvPr/>
          </p:nvSpPr>
          <p:spPr>
            <a:xfrm>
              <a:off x="10784736" y="0"/>
              <a:ext cx="3041650" cy="1064895"/>
            </a:xfrm>
            <a:custGeom>
              <a:avLst/>
              <a:gdLst/>
              <a:ahLst/>
              <a:cxnLst/>
              <a:rect l="l" t="t" r="r" b="b"/>
              <a:pathLst>
                <a:path w="3041650" h="1064895">
                  <a:moveTo>
                    <a:pt x="3041372" y="0"/>
                  </a:moveTo>
                  <a:lnTo>
                    <a:pt x="0" y="0"/>
                  </a:lnTo>
                  <a:lnTo>
                    <a:pt x="614623" y="1064357"/>
                  </a:lnTo>
                  <a:lnTo>
                    <a:pt x="2426837" y="1064357"/>
                  </a:lnTo>
                  <a:lnTo>
                    <a:pt x="3041372" y="0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03687" y="0"/>
              <a:ext cx="5147945" cy="4140200"/>
            </a:xfrm>
            <a:custGeom>
              <a:avLst/>
              <a:gdLst/>
              <a:ahLst/>
              <a:cxnLst/>
              <a:rect l="l" t="t" r="r" b="b"/>
              <a:pathLst>
                <a:path w="5147944" h="4140200">
                  <a:moveTo>
                    <a:pt x="5147915" y="0"/>
                  </a:moveTo>
                  <a:lnTo>
                    <a:pt x="1521749" y="0"/>
                  </a:lnTo>
                  <a:lnTo>
                    <a:pt x="610882" y="1577311"/>
                  </a:lnTo>
                  <a:lnTo>
                    <a:pt x="611014" y="1577311"/>
                  </a:lnTo>
                  <a:lnTo>
                    <a:pt x="0" y="2633270"/>
                  </a:lnTo>
                  <a:lnTo>
                    <a:pt x="871976" y="4140125"/>
                  </a:lnTo>
                  <a:lnTo>
                    <a:pt x="2756008" y="4140125"/>
                  </a:lnTo>
                  <a:lnTo>
                    <a:pt x="3313713" y="3176274"/>
                  </a:lnTo>
                  <a:lnTo>
                    <a:pt x="3314129" y="3176274"/>
                  </a:lnTo>
                  <a:lnTo>
                    <a:pt x="4534423" y="1064357"/>
                  </a:lnTo>
                  <a:lnTo>
                    <a:pt x="4535741" y="1064357"/>
                  </a:lnTo>
                  <a:lnTo>
                    <a:pt x="4869789" y="484055"/>
                  </a:lnTo>
                  <a:lnTo>
                    <a:pt x="4869525" y="483923"/>
                  </a:lnTo>
                  <a:lnTo>
                    <a:pt x="5147915" y="0"/>
                  </a:lnTo>
                  <a:close/>
                </a:path>
                <a:path w="5147944" h="4140200">
                  <a:moveTo>
                    <a:pt x="3314129" y="3176274"/>
                  </a:moveTo>
                  <a:lnTo>
                    <a:pt x="3313713" y="3176274"/>
                  </a:lnTo>
                  <a:lnTo>
                    <a:pt x="3313977" y="3176537"/>
                  </a:lnTo>
                  <a:lnTo>
                    <a:pt x="3314129" y="3176274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31542" y="0"/>
              <a:ext cx="2356485" cy="4140200"/>
            </a:xfrm>
            <a:custGeom>
              <a:avLst/>
              <a:gdLst/>
              <a:ahLst/>
              <a:cxnLst/>
              <a:rect l="l" t="t" r="r" b="b"/>
              <a:pathLst>
                <a:path w="2356484" h="4140200">
                  <a:moveTo>
                    <a:pt x="2356457" y="0"/>
                  </a:moveTo>
                  <a:lnTo>
                    <a:pt x="1523951" y="0"/>
                  </a:lnTo>
                  <a:lnTo>
                    <a:pt x="908414" y="1064357"/>
                  </a:lnTo>
                  <a:lnTo>
                    <a:pt x="907886" y="1064357"/>
                  </a:lnTo>
                  <a:lnTo>
                    <a:pt x="0" y="2633270"/>
                  </a:lnTo>
                  <a:lnTo>
                    <a:pt x="871975" y="4140125"/>
                  </a:lnTo>
                  <a:lnTo>
                    <a:pt x="2356457" y="4140125"/>
                  </a:lnTo>
                  <a:lnTo>
                    <a:pt x="2356457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354961"/>
            <a:ext cx="8801099" cy="26479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6266" y="5342809"/>
            <a:ext cx="10286999" cy="451484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75056" y="3848344"/>
            <a:ext cx="9552940" cy="487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spc="200" dirty="0">
                <a:solidFill>
                  <a:srgbClr val="000000"/>
                </a:solidFill>
              </a:rPr>
              <a:t>S</a:t>
            </a:r>
            <a:r>
              <a:rPr sz="3000" spc="-105" dirty="0">
                <a:solidFill>
                  <a:srgbClr val="000000"/>
                </a:solidFill>
              </a:rPr>
              <a:t>t</a:t>
            </a:r>
            <a:r>
              <a:rPr sz="3000" spc="5" dirty="0">
                <a:solidFill>
                  <a:srgbClr val="000000"/>
                </a:solidFill>
              </a:rPr>
              <a:t>e</a:t>
            </a:r>
            <a:r>
              <a:rPr sz="3000" spc="125" dirty="0">
                <a:solidFill>
                  <a:srgbClr val="000000"/>
                </a:solidFill>
              </a:rPr>
              <a:t>p</a:t>
            </a:r>
            <a:r>
              <a:rPr sz="3000" spc="-105" dirty="0">
                <a:solidFill>
                  <a:srgbClr val="000000"/>
                </a:solidFill>
              </a:rPr>
              <a:t> </a:t>
            </a:r>
            <a:r>
              <a:rPr sz="3000" spc="-70" dirty="0">
                <a:solidFill>
                  <a:srgbClr val="000000"/>
                </a:solidFill>
              </a:rPr>
              <a:t>3</a:t>
            </a:r>
            <a:r>
              <a:rPr sz="3000" spc="-375" dirty="0">
                <a:solidFill>
                  <a:srgbClr val="000000"/>
                </a:solidFill>
              </a:rPr>
              <a:t>:</a:t>
            </a:r>
            <a:r>
              <a:rPr sz="3000" spc="-105" dirty="0">
                <a:solidFill>
                  <a:srgbClr val="000000"/>
                </a:solidFill>
              </a:rPr>
              <a:t> </a:t>
            </a:r>
            <a:r>
              <a:rPr sz="3000" spc="80" dirty="0">
                <a:solidFill>
                  <a:srgbClr val="000000"/>
                </a:solidFill>
              </a:rPr>
              <a:t>R</a:t>
            </a:r>
            <a:r>
              <a:rPr sz="3000" spc="5" dirty="0">
                <a:solidFill>
                  <a:srgbClr val="000000"/>
                </a:solidFill>
              </a:rPr>
              <a:t>e</a:t>
            </a:r>
            <a:r>
              <a:rPr sz="3000" spc="120" dirty="0">
                <a:solidFill>
                  <a:srgbClr val="000000"/>
                </a:solidFill>
              </a:rPr>
              <a:t>p</a:t>
            </a:r>
            <a:r>
              <a:rPr sz="3000" spc="-5" dirty="0">
                <a:solidFill>
                  <a:srgbClr val="000000"/>
                </a:solidFill>
              </a:rPr>
              <a:t>l</a:t>
            </a:r>
            <a:r>
              <a:rPr sz="3000" spc="65" dirty="0">
                <a:solidFill>
                  <a:srgbClr val="000000"/>
                </a:solidFill>
              </a:rPr>
              <a:t>a</a:t>
            </a:r>
            <a:r>
              <a:rPr sz="3000" spc="-45" dirty="0">
                <a:solidFill>
                  <a:srgbClr val="000000"/>
                </a:solidFill>
              </a:rPr>
              <a:t>c</a:t>
            </a:r>
            <a:r>
              <a:rPr sz="3000" spc="10" dirty="0">
                <a:solidFill>
                  <a:srgbClr val="000000"/>
                </a:solidFill>
              </a:rPr>
              <a:t>e</a:t>
            </a:r>
            <a:r>
              <a:rPr sz="3000" spc="-105" dirty="0">
                <a:solidFill>
                  <a:srgbClr val="000000"/>
                </a:solidFill>
              </a:rPr>
              <a:t> </a:t>
            </a:r>
            <a:r>
              <a:rPr sz="3000" spc="50" dirty="0">
                <a:solidFill>
                  <a:srgbClr val="000000"/>
                </a:solidFill>
              </a:rPr>
              <a:t>U</a:t>
            </a:r>
            <a:r>
              <a:rPr sz="3000" spc="-105" dirty="0">
                <a:solidFill>
                  <a:srgbClr val="000000"/>
                </a:solidFill>
              </a:rPr>
              <a:t>t</a:t>
            </a:r>
            <a:r>
              <a:rPr sz="3000" spc="-10" dirty="0">
                <a:solidFill>
                  <a:srgbClr val="000000"/>
                </a:solidFill>
              </a:rPr>
              <a:t>i</a:t>
            </a:r>
            <a:r>
              <a:rPr sz="3000" spc="-5" dirty="0">
                <a:solidFill>
                  <a:srgbClr val="000000"/>
                </a:solidFill>
              </a:rPr>
              <a:t>l</a:t>
            </a:r>
            <a:r>
              <a:rPr sz="3000" spc="-10" dirty="0">
                <a:solidFill>
                  <a:srgbClr val="000000"/>
                </a:solidFill>
              </a:rPr>
              <a:t>i</a:t>
            </a:r>
            <a:r>
              <a:rPr sz="3000" spc="-105" dirty="0">
                <a:solidFill>
                  <a:srgbClr val="000000"/>
                </a:solidFill>
              </a:rPr>
              <a:t>t</a:t>
            </a:r>
            <a:r>
              <a:rPr sz="3000" spc="10" dirty="0">
                <a:solidFill>
                  <a:srgbClr val="000000"/>
                </a:solidFill>
              </a:rPr>
              <a:t>y</a:t>
            </a:r>
            <a:r>
              <a:rPr sz="3000" spc="-105" dirty="0">
                <a:solidFill>
                  <a:srgbClr val="000000"/>
                </a:solidFill>
              </a:rPr>
              <a:t> </a:t>
            </a:r>
            <a:r>
              <a:rPr sz="3000" spc="220" dirty="0">
                <a:solidFill>
                  <a:srgbClr val="000000"/>
                </a:solidFill>
              </a:rPr>
              <a:t>M</a:t>
            </a:r>
            <a:r>
              <a:rPr sz="3000" spc="65" dirty="0">
                <a:solidFill>
                  <a:srgbClr val="000000"/>
                </a:solidFill>
              </a:rPr>
              <a:t>a</a:t>
            </a:r>
            <a:r>
              <a:rPr sz="3000" spc="130" dirty="0">
                <a:solidFill>
                  <a:srgbClr val="000000"/>
                </a:solidFill>
              </a:rPr>
              <a:t>n</a:t>
            </a:r>
            <a:r>
              <a:rPr sz="3000" spc="65" dirty="0">
                <a:solidFill>
                  <a:srgbClr val="000000"/>
                </a:solidFill>
              </a:rPr>
              <a:t>a</a:t>
            </a:r>
            <a:r>
              <a:rPr sz="3000" spc="60" dirty="0">
                <a:solidFill>
                  <a:srgbClr val="000000"/>
                </a:solidFill>
              </a:rPr>
              <a:t>g</a:t>
            </a:r>
            <a:r>
              <a:rPr sz="3000" spc="5" dirty="0">
                <a:solidFill>
                  <a:srgbClr val="000000"/>
                </a:solidFill>
              </a:rPr>
              <a:t>e</a:t>
            </a:r>
            <a:r>
              <a:rPr sz="3000" dirty="0">
                <a:solidFill>
                  <a:srgbClr val="000000"/>
                </a:solidFill>
              </a:rPr>
              <a:t>r</a:t>
            </a:r>
            <a:r>
              <a:rPr sz="3000" spc="-105" dirty="0">
                <a:solidFill>
                  <a:srgbClr val="000000"/>
                </a:solidFill>
              </a:rPr>
              <a:t> </a:t>
            </a:r>
            <a:r>
              <a:rPr sz="3000" spc="-70" dirty="0">
                <a:solidFill>
                  <a:srgbClr val="000000"/>
                </a:solidFill>
              </a:rPr>
              <a:t>w</a:t>
            </a:r>
            <a:r>
              <a:rPr sz="3000" spc="-10" dirty="0">
                <a:solidFill>
                  <a:srgbClr val="000000"/>
                </a:solidFill>
              </a:rPr>
              <a:t>i</a:t>
            </a:r>
            <a:r>
              <a:rPr sz="3000" spc="-105" dirty="0">
                <a:solidFill>
                  <a:srgbClr val="000000"/>
                </a:solidFill>
              </a:rPr>
              <a:t>t</a:t>
            </a:r>
            <a:r>
              <a:rPr sz="3000" spc="135" dirty="0">
                <a:solidFill>
                  <a:srgbClr val="000000"/>
                </a:solidFill>
              </a:rPr>
              <a:t>h</a:t>
            </a:r>
            <a:r>
              <a:rPr sz="3000" spc="-105" dirty="0">
                <a:solidFill>
                  <a:srgbClr val="000000"/>
                </a:solidFill>
              </a:rPr>
              <a:t> C</a:t>
            </a:r>
            <a:r>
              <a:rPr sz="3000" spc="150" dirty="0">
                <a:solidFill>
                  <a:srgbClr val="000000"/>
                </a:solidFill>
              </a:rPr>
              <a:t>o</a:t>
            </a:r>
            <a:r>
              <a:rPr sz="3000" spc="100" dirty="0">
                <a:solidFill>
                  <a:srgbClr val="000000"/>
                </a:solidFill>
              </a:rPr>
              <a:t>mm</a:t>
            </a:r>
            <a:r>
              <a:rPr sz="3000" spc="65" dirty="0">
                <a:solidFill>
                  <a:srgbClr val="000000"/>
                </a:solidFill>
              </a:rPr>
              <a:t>a</a:t>
            </a:r>
            <a:r>
              <a:rPr sz="3000" spc="130" dirty="0">
                <a:solidFill>
                  <a:srgbClr val="000000"/>
                </a:solidFill>
              </a:rPr>
              <a:t>n</a:t>
            </a:r>
            <a:r>
              <a:rPr sz="3000" spc="135" dirty="0">
                <a:solidFill>
                  <a:srgbClr val="000000"/>
                </a:solidFill>
              </a:rPr>
              <a:t>d</a:t>
            </a:r>
            <a:r>
              <a:rPr sz="3000" spc="-105" dirty="0">
                <a:solidFill>
                  <a:srgbClr val="000000"/>
                </a:solidFill>
              </a:rPr>
              <a:t> </a:t>
            </a:r>
            <a:r>
              <a:rPr sz="3000" spc="80" dirty="0">
                <a:solidFill>
                  <a:srgbClr val="000000"/>
                </a:solidFill>
              </a:rPr>
              <a:t>P</a:t>
            </a:r>
            <a:r>
              <a:rPr sz="3000" spc="-5" dirty="0">
                <a:solidFill>
                  <a:srgbClr val="000000"/>
                </a:solidFill>
              </a:rPr>
              <a:t>r</a:t>
            </a:r>
            <a:r>
              <a:rPr sz="3000" spc="150" dirty="0">
                <a:solidFill>
                  <a:srgbClr val="000000"/>
                </a:solidFill>
              </a:rPr>
              <a:t>o</a:t>
            </a:r>
            <a:r>
              <a:rPr sz="3000" spc="100" dirty="0">
                <a:solidFill>
                  <a:srgbClr val="000000"/>
                </a:solidFill>
              </a:rPr>
              <a:t>m</a:t>
            </a:r>
            <a:r>
              <a:rPr sz="3000" spc="120" dirty="0">
                <a:solidFill>
                  <a:srgbClr val="000000"/>
                </a:solidFill>
              </a:rPr>
              <a:t>p</a:t>
            </a:r>
            <a:r>
              <a:rPr sz="3000" spc="-100" dirty="0">
                <a:solidFill>
                  <a:srgbClr val="000000"/>
                </a:solidFill>
              </a:rPr>
              <a:t>t</a:t>
            </a:r>
            <a:endParaRPr sz="3000"/>
          </a:p>
        </p:txBody>
      </p:sp>
      <p:sp>
        <p:nvSpPr>
          <p:cNvPr id="13" name="object 13"/>
          <p:cNvSpPr txBox="1"/>
          <p:nvPr/>
        </p:nvSpPr>
        <p:spPr>
          <a:xfrm>
            <a:off x="275056" y="4267444"/>
            <a:ext cx="12856845" cy="90614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84"/>
              </a:spcBef>
              <a:buChar char="•"/>
              <a:tabLst>
                <a:tab pos="239395" algn="l"/>
              </a:tabLst>
            </a:pPr>
            <a:r>
              <a:rPr sz="3000" spc="-50" dirty="0">
                <a:latin typeface="Trebuchet MS"/>
                <a:cs typeface="Trebuchet MS"/>
              </a:rPr>
              <a:t>After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10" dirty="0">
                <a:latin typeface="Trebuchet MS"/>
                <a:cs typeface="Trebuchet MS"/>
              </a:rPr>
              <a:t>the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45" dirty="0">
                <a:latin typeface="Trebuchet MS"/>
                <a:cs typeface="Trebuchet MS"/>
              </a:rPr>
              <a:t>computer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105" dirty="0">
                <a:latin typeface="Trebuchet MS"/>
                <a:cs typeface="Trebuchet MS"/>
              </a:rPr>
              <a:t>boots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120" dirty="0">
                <a:latin typeface="Trebuchet MS"/>
                <a:cs typeface="Trebuchet MS"/>
              </a:rPr>
              <a:t>up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35" dirty="0">
                <a:latin typeface="Trebuchet MS"/>
                <a:cs typeface="Trebuchet MS"/>
              </a:rPr>
              <a:t>from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40" dirty="0">
                <a:latin typeface="Trebuchet MS"/>
                <a:cs typeface="Trebuchet MS"/>
              </a:rPr>
              <a:t>installation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disk,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100" dirty="0">
                <a:latin typeface="Trebuchet MS"/>
                <a:cs typeface="Trebuchet MS"/>
              </a:rPr>
              <a:t>press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40" dirty="0">
                <a:latin typeface="Trebuchet MS"/>
                <a:cs typeface="Trebuchet MS"/>
              </a:rPr>
              <a:t>“Shift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+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150" dirty="0">
                <a:latin typeface="Trebuchet MS"/>
                <a:cs typeface="Trebuchet MS"/>
              </a:rPr>
              <a:t>F10”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25" dirty="0">
                <a:latin typeface="Trebuchet MS"/>
                <a:cs typeface="Trebuchet MS"/>
              </a:rPr>
              <a:t>to </a:t>
            </a:r>
            <a:r>
              <a:rPr sz="3000" spc="-885" dirty="0">
                <a:latin typeface="Trebuchet MS"/>
                <a:cs typeface="Trebuchet MS"/>
              </a:rPr>
              <a:t> </a:t>
            </a:r>
            <a:r>
              <a:rPr sz="3000" spc="60" dirty="0">
                <a:latin typeface="Trebuchet MS"/>
                <a:cs typeface="Trebuchet MS"/>
              </a:rPr>
              <a:t>bring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120" dirty="0">
                <a:latin typeface="Trebuchet MS"/>
                <a:cs typeface="Trebuchet MS"/>
              </a:rPr>
              <a:t>up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90" dirty="0">
                <a:latin typeface="Trebuchet MS"/>
                <a:cs typeface="Trebuchet MS"/>
              </a:rPr>
              <a:t>command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prompt.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020" y="3299595"/>
            <a:ext cx="12363449" cy="36861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91714" y="546941"/>
            <a:ext cx="9645015" cy="211264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3229"/>
              </a:lnSpc>
              <a:spcBef>
                <a:spcPts val="459"/>
              </a:spcBef>
              <a:buChar char="•"/>
              <a:tabLst>
                <a:tab pos="233045" algn="l"/>
              </a:tabLst>
            </a:pPr>
            <a:r>
              <a:rPr sz="2950" spc="55" dirty="0">
                <a:latin typeface="Trebuchet MS"/>
                <a:cs typeface="Trebuchet MS"/>
              </a:rPr>
              <a:t>Now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70" dirty="0">
                <a:latin typeface="Trebuchet MS"/>
                <a:cs typeface="Trebuchet MS"/>
              </a:rPr>
              <a:t>you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30" dirty="0">
                <a:latin typeface="Trebuchet MS"/>
                <a:cs typeface="Trebuchet MS"/>
              </a:rPr>
              <a:t>can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-25" dirty="0">
                <a:latin typeface="Trebuchet MS"/>
                <a:cs typeface="Trebuchet MS"/>
              </a:rPr>
              <a:t>execute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65" dirty="0">
                <a:latin typeface="Trebuchet MS"/>
                <a:cs typeface="Trebuchet MS"/>
              </a:rPr>
              <a:t>command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25" dirty="0">
                <a:latin typeface="Trebuchet MS"/>
                <a:cs typeface="Trebuchet MS"/>
              </a:rPr>
              <a:t>below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10" dirty="0">
                <a:latin typeface="Trebuchet MS"/>
                <a:cs typeface="Trebuchet MS"/>
              </a:rPr>
              <a:t>to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5" dirty="0">
                <a:latin typeface="Trebuchet MS"/>
                <a:cs typeface="Trebuchet MS"/>
              </a:rPr>
              <a:t>replace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-25" dirty="0">
                <a:latin typeface="Trebuchet MS"/>
                <a:cs typeface="Trebuchet MS"/>
              </a:rPr>
              <a:t>utility </a:t>
            </a:r>
            <a:r>
              <a:rPr sz="2950" spc="-875" dirty="0">
                <a:latin typeface="Trebuchet MS"/>
                <a:cs typeface="Trebuchet MS"/>
              </a:rPr>
              <a:t> </a:t>
            </a:r>
            <a:r>
              <a:rPr sz="2950" spc="40" dirty="0">
                <a:latin typeface="Trebuchet MS"/>
                <a:cs typeface="Trebuchet MS"/>
              </a:rPr>
              <a:t>manager</a:t>
            </a:r>
            <a:r>
              <a:rPr sz="2950" spc="-114" dirty="0">
                <a:latin typeface="Trebuchet MS"/>
                <a:cs typeface="Trebuchet MS"/>
              </a:rPr>
              <a:t> </a:t>
            </a:r>
            <a:r>
              <a:rPr sz="2950" spc="-30" dirty="0">
                <a:latin typeface="Trebuchet MS"/>
                <a:cs typeface="Trebuchet MS"/>
              </a:rPr>
              <a:t>with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65" dirty="0">
                <a:latin typeface="Trebuchet MS"/>
                <a:cs typeface="Trebuchet MS"/>
              </a:rPr>
              <a:t>command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45" dirty="0">
                <a:latin typeface="Trebuchet MS"/>
                <a:cs typeface="Trebuchet MS"/>
              </a:rPr>
              <a:t>prompt</a:t>
            </a:r>
            <a:endParaRPr sz="2950">
              <a:latin typeface="Trebuchet MS"/>
              <a:cs typeface="Trebuchet MS"/>
            </a:endParaRPr>
          </a:p>
          <a:p>
            <a:pPr marL="12700">
              <a:lnSpc>
                <a:spcPts val="3005"/>
              </a:lnSpc>
            </a:pPr>
            <a:r>
              <a:rPr sz="2950" spc="45" dirty="0">
                <a:latin typeface="Trebuchet MS"/>
                <a:cs typeface="Trebuchet MS"/>
              </a:rPr>
              <a:t>move</a:t>
            </a:r>
            <a:r>
              <a:rPr sz="2950" spc="-100" dirty="0">
                <a:latin typeface="Trebuchet MS"/>
                <a:cs typeface="Trebuchet MS"/>
              </a:rPr>
              <a:t> </a:t>
            </a:r>
            <a:r>
              <a:rPr sz="2950" spc="40" dirty="0">
                <a:latin typeface="Trebuchet MS"/>
                <a:cs typeface="Trebuchet MS"/>
              </a:rPr>
              <a:t>d:\windows\system32\utilman.exe</a:t>
            </a:r>
            <a:r>
              <a:rPr sz="2950" spc="-100" dirty="0">
                <a:latin typeface="Trebuchet MS"/>
                <a:cs typeface="Trebuchet MS"/>
              </a:rPr>
              <a:t> </a:t>
            </a:r>
            <a:r>
              <a:rPr sz="2950" spc="70" dirty="0">
                <a:latin typeface="Trebuchet MS"/>
                <a:cs typeface="Trebuchet MS"/>
              </a:rPr>
              <a:t>d:\</a:t>
            </a:r>
            <a:endParaRPr sz="2950">
              <a:latin typeface="Trebuchet MS"/>
              <a:cs typeface="Trebuchet MS"/>
            </a:endParaRPr>
          </a:p>
          <a:p>
            <a:pPr marL="12700" marR="3380740">
              <a:lnSpc>
                <a:spcPts val="3229"/>
              </a:lnSpc>
              <a:spcBef>
                <a:spcPts val="209"/>
              </a:spcBef>
            </a:pPr>
            <a:r>
              <a:rPr sz="2950" spc="40" dirty="0">
                <a:latin typeface="Trebuchet MS"/>
                <a:cs typeface="Trebuchet MS"/>
              </a:rPr>
              <a:t>copy</a:t>
            </a:r>
            <a:r>
              <a:rPr sz="2950" spc="-120" dirty="0">
                <a:latin typeface="Trebuchet MS"/>
                <a:cs typeface="Trebuchet MS"/>
              </a:rPr>
              <a:t> </a:t>
            </a:r>
            <a:r>
              <a:rPr sz="2950" spc="45" dirty="0">
                <a:latin typeface="Trebuchet MS"/>
                <a:cs typeface="Trebuchet MS"/>
              </a:rPr>
              <a:t>d:\windows\system32\cmd.exe </a:t>
            </a:r>
            <a:r>
              <a:rPr sz="2950" spc="-875" dirty="0">
                <a:latin typeface="Trebuchet MS"/>
                <a:cs typeface="Trebuchet MS"/>
              </a:rPr>
              <a:t> </a:t>
            </a:r>
            <a:r>
              <a:rPr sz="2950" spc="40" dirty="0">
                <a:latin typeface="Trebuchet MS"/>
                <a:cs typeface="Trebuchet MS"/>
              </a:rPr>
              <a:t>d:\windows\system32\utilman.exe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787" y="7393381"/>
            <a:ext cx="9520555" cy="88455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5080">
              <a:lnSpc>
                <a:spcPts val="3229"/>
              </a:lnSpc>
              <a:spcBef>
                <a:spcPts val="465"/>
              </a:spcBef>
              <a:buChar char="•"/>
              <a:tabLst>
                <a:tab pos="233679" algn="l"/>
              </a:tabLst>
            </a:pPr>
            <a:r>
              <a:rPr sz="2950" spc="-35" dirty="0">
                <a:latin typeface="Trebuchet MS"/>
                <a:cs typeface="Trebuchet MS"/>
              </a:rPr>
              <a:t>Take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40" dirty="0">
                <a:latin typeface="Trebuchet MS"/>
                <a:cs typeface="Trebuchet MS"/>
              </a:rPr>
              <a:t>out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dirty="0">
                <a:latin typeface="Trebuchet MS"/>
                <a:cs typeface="Trebuchet MS"/>
              </a:rPr>
              <a:t>the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50" dirty="0">
                <a:latin typeface="Trebuchet MS"/>
                <a:cs typeface="Trebuchet MS"/>
              </a:rPr>
              <a:t>setup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75" dirty="0">
                <a:latin typeface="Trebuchet MS"/>
                <a:cs typeface="Trebuchet MS"/>
              </a:rPr>
              <a:t>disk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90" dirty="0">
                <a:latin typeface="Trebuchet MS"/>
                <a:cs typeface="Trebuchet MS"/>
              </a:rPr>
              <a:t>and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-5" dirty="0">
                <a:latin typeface="Trebuchet MS"/>
                <a:cs typeface="Trebuchet MS"/>
              </a:rPr>
              <a:t>restart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25" dirty="0">
                <a:latin typeface="Trebuchet MS"/>
                <a:cs typeface="Trebuchet MS"/>
              </a:rPr>
              <a:t>computer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-40" dirty="0">
                <a:latin typeface="Trebuchet MS"/>
                <a:cs typeface="Trebuchet MS"/>
              </a:rPr>
              <a:t>after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dirty="0">
                <a:latin typeface="Trebuchet MS"/>
                <a:cs typeface="Trebuchet MS"/>
              </a:rPr>
              <a:t>the </a:t>
            </a:r>
            <a:r>
              <a:rPr sz="2950" spc="-875" dirty="0">
                <a:latin typeface="Trebuchet MS"/>
                <a:cs typeface="Trebuchet MS"/>
              </a:rPr>
              <a:t> </a:t>
            </a:r>
            <a:r>
              <a:rPr sz="2950" spc="85" dirty="0">
                <a:latin typeface="Trebuchet MS"/>
                <a:cs typeface="Trebuchet MS"/>
              </a:rPr>
              <a:t>commands</a:t>
            </a:r>
            <a:r>
              <a:rPr sz="2950" spc="-114" dirty="0">
                <a:latin typeface="Trebuchet MS"/>
                <a:cs typeface="Trebuchet MS"/>
              </a:rPr>
              <a:t> </a:t>
            </a:r>
            <a:r>
              <a:rPr sz="2950" spc="10" dirty="0">
                <a:latin typeface="Trebuchet MS"/>
                <a:cs typeface="Trebuchet MS"/>
              </a:rPr>
              <a:t>are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-5" dirty="0">
                <a:latin typeface="Trebuchet MS"/>
                <a:cs typeface="Trebuchet MS"/>
              </a:rPr>
              <a:t>executed</a:t>
            </a:r>
            <a:endParaRPr sz="2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414" y="4137097"/>
            <a:ext cx="12792074" cy="41147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91714" y="546941"/>
            <a:ext cx="10882630" cy="29317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149225">
              <a:lnSpc>
                <a:spcPts val="3229"/>
              </a:lnSpc>
              <a:spcBef>
                <a:spcPts val="459"/>
              </a:spcBef>
            </a:pPr>
            <a:r>
              <a:rPr sz="2950" spc="40" dirty="0">
                <a:latin typeface="Trebuchet MS"/>
                <a:cs typeface="Trebuchet MS"/>
              </a:rPr>
              <a:t>Step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-185" dirty="0">
                <a:latin typeface="Trebuchet MS"/>
                <a:cs typeface="Trebuchet MS"/>
              </a:rPr>
              <a:t>4: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20" dirty="0">
                <a:latin typeface="Trebuchet MS"/>
                <a:cs typeface="Trebuchet MS"/>
              </a:rPr>
              <a:t>Reset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45" dirty="0">
                <a:latin typeface="Trebuchet MS"/>
                <a:cs typeface="Trebuchet MS"/>
              </a:rPr>
              <a:t>Windows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-95" dirty="0">
                <a:latin typeface="Trebuchet MS"/>
                <a:cs typeface="Trebuchet MS"/>
              </a:rPr>
              <a:t>10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20" dirty="0">
                <a:latin typeface="Trebuchet MS"/>
                <a:cs typeface="Trebuchet MS"/>
              </a:rPr>
              <a:t>local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65" dirty="0">
                <a:latin typeface="Trebuchet MS"/>
                <a:cs typeface="Trebuchet MS"/>
              </a:rPr>
              <a:t>admin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80" dirty="0">
                <a:latin typeface="Trebuchet MS"/>
                <a:cs typeface="Trebuchet MS"/>
              </a:rPr>
              <a:t>password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-30" dirty="0">
                <a:latin typeface="Trebuchet MS"/>
                <a:cs typeface="Trebuchet MS"/>
              </a:rPr>
              <a:t>with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65" dirty="0">
                <a:latin typeface="Trebuchet MS"/>
                <a:cs typeface="Trebuchet MS"/>
              </a:rPr>
              <a:t>command </a:t>
            </a:r>
            <a:r>
              <a:rPr sz="2950" spc="-875" dirty="0">
                <a:latin typeface="Trebuchet MS"/>
                <a:cs typeface="Trebuchet MS"/>
              </a:rPr>
              <a:t> </a:t>
            </a:r>
            <a:r>
              <a:rPr sz="2950" spc="45" dirty="0">
                <a:latin typeface="Trebuchet MS"/>
                <a:cs typeface="Trebuchet MS"/>
              </a:rPr>
              <a:t>prompt</a:t>
            </a:r>
            <a:endParaRPr sz="2950">
              <a:latin typeface="Trebuchet MS"/>
              <a:cs typeface="Trebuchet MS"/>
            </a:endParaRPr>
          </a:p>
          <a:p>
            <a:pPr marL="12700">
              <a:lnSpc>
                <a:spcPts val="3005"/>
              </a:lnSpc>
            </a:pPr>
            <a:r>
              <a:rPr sz="2950" spc="-55" dirty="0">
                <a:latin typeface="Trebuchet MS"/>
                <a:cs typeface="Trebuchet MS"/>
              </a:rPr>
              <a:t>·When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-5" dirty="0">
                <a:latin typeface="Trebuchet MS"/>
                <a:cs typeface="Trebuchet MS"/>
              </a:rPr>
              <a:t>the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50" dirty="0">
                <a:latin typeface="Trebuchet MS"/>
                <a:cs typeface="Trebuchet MS"/>
              </a:rPr>
              <a:t>login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30" dirty="0">
                <a:latin typeface="Trebuchet MS"/>
                <a:cs typeface="Trebuchet MS"/>
              </a:rPr>
              <a:t>screen</a:t>
            </a:r>
            <a:r>
              <a:rPr sz="2950" spc="-100" dirty="0">
                <a:latin typeface="Trebuchet MS"/>
                <a:cs typeface="Trebuchet MS"/>
              </a:rPr>
              <a:t> </a:t>
            </a:r>
            <a:r>
              <a:rPr sz="2950" spc="5" dirty="0">
                <a:latin typeface="Trebuchet MS"/>
                <a:cs typeface="Trebuchet MS"/>
              </a:rPr>
              <a:t>appears,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-25" dirty="0">
                <a:latin typeface="Trebuchet MS"/>
                <a:cs typeface="Trebuchet MS"/>
              </a:rPr>
              <a:t>click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120" dirty="0">
                <a:latin typeface="Trebuchet MS"/>
                <a:cs typeface="Trebuchet MS"/>
              </a:rPr>
              <a:t>on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-5" dirty="0">
                <a:latin typeface="Trebuchet MS"/>
                <a:cs typeface="Trebuchet MS"/>
              </a:rPr>
              <a:t>the</a:t>
            </a:r>
            <a:r>
              <a:rPr sz="2950" spc="-100" dirty="0">
                <a:latin typeface="Trebuchet MS"/>
                <a:cs typeface="Trebuchet MS"/>
              </a:rPr>
              <a:t> </a:t>
            </a:r>
            <a:r>
              <a:rPr sz="2950" spc="50" dirty="0">
                <a:latin typeface="Trebuchet MS"/>
                <a:cs typeface="Trebuchet MS"/>
              </a:rPr>
              <a:t>Ease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10" dirty="0">
                <a:latin typeface="Trebuchet MS"/>
                <a:cs typeface="Trebuchet MS"/>
              </a:rPr>
              <a:t>of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25" dirty="0">
                <a:latin typeface="Trebuchet MS"/>
                <a:cs typeface="Trebuchet MS"/>
              </a:rPr>
              <a:t>Access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40" dirty="0">
                <a:latin typeface="Trebuchet MS"/>
                <a:cs typeface="Trebuchet MS"/>
              </a:rPr>
              <a:t>icon</a:t>
            </a:r>
            <a:endParaRPr sz="2950">
              <a:latin typeface="Trebuchet MS"/>
              <a:cs typeface="Trebuchet MS"/>
            </a:endParaRPr>
          </a:p>
          <a:p>
            <a:pPr marL="12700">
              <a:lnSpc>
                <a:spcPts val="3225"/>
              </a:lnSpc>
            </a:pPr>
            <a:r>
              <a:rPr sz="2950" spc="120" dirty="0">
                <a:latin typeface="Trebuchet MS"/>
                <a:cs typeface="Trebuchet MS"/>
              </a:rPr>
              <a:t>on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-5" dirty="0">
                <a:latin typeface="Trebuchet MS"/>
                <a:cs typeface="Trebuchet MS"/>
              </a:rPr>
              <a:t>the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10" dirty="0">
                <a:latin typeface="Trebuchet MS"/>
                <a:cs typeface="Trebuchet MS"/>
              </a:rPr>
              <a:t>lower-right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-35" dirty="0">
                <a:latin typeface="Trebuchet MS"/>
                <a:cs typeface="Trebuchet MS"/>
              </a:rPr>
              <a:t>corner,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-5" dirty="0">
                <a:latin typeface="Trebuchet MS"/>
                <a:cs typeface="Trebuchet MS"/>
              </a:rPr>
              <a:t>the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65" dirty="0">
                <a:latin typeface="Trebuchet MS"/>
                <a:cs typeface="Trebuchet MS"/>
              </a:rPr>
              <a:t>command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45" dirty="0">
                <a:latin typeface="Trebuchet MS"/>
                <a:cs typeface="Trebuchet MS"/>
              </a:rPr>
              <a:t>prompt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-35" dirty="0">
                <a:latin typeface="Trebuchet MS"/>
                <a:cs typeface="Trebuchet MS"/>
              </a:rPr>
              <a:t>will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80" dirty="0">
                <a:latin typeface="Trebuchet MS"/>
                <a:cs typeface="Trebuchet MS"/>
              </a:rPr>
              <a:t>show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100" dirty="0">
                <a:latin typeface="Trebuchet MS"/>
                <a:cs typeface="Trebuchet MS"/>
              </a:rPr>
              <a:t>up</a:t>
            </a:r>
            <a:endParaRPr sz="2950">
              <a:latin typeface="Trebuchet MS"/>
              <a:cs typeface="Trebuchet MS"/>
            </a:endParaRPr>
          </a:p>
          <a:p>
            <a:pPr marL="12700" marR="513080">
              <a:lnSpc>
                <a:spcPts val="3229"/>
              </a:lnSpc>
              <a:spcBef>
                <a:spcPts val="209"/>
              </a:spcBef>
            </a:pPr>
            <a:r>
              <a:rPr sz="2950" spc="-100" dirty="0">
                <a:latin typeface="Trebuchet MS"/>
                <a:cs typeface="Trebuchet MS"/>
              </a:rPr>
              <a:t>·Type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-5" dirty="0">
                <a:latin typeface="Trebuchet MS"/>
                <a:cs typeface="Trebuchet MS"/>
              </a:rPr>
              <a:t>the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20" dirty="0">
                <a:latin typeface="Trebuchet MS"/>
                <a:cs typeface="Trebuchet MS"/>
              </a:rPr>
              <a:t>following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80" dirty="0">
                <a:latin typeface="Trebuchet MS"/>
                <a:cs typeface="Trebuchet MS"/>
              </a:rPr>
              <a:t>password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5" dirty="0">
                <a:latin typeface="Trebuchet MS"/>
                <a:cs typeface="Trebuchet MS"/>
              </a:rPr>
              <a:t>reset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65" dirty="0">
                <a:latin typeface="Trebuchet MS"/>
                <a:cs typeface="Trebuchet MS"/>
              </a:rPr>
              <a:t>command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45" dirty="0">
                <a:latin typeface="Trebuchet MS"/>
                <a:cs typeface="Trebuchet MS"/>
              </a:rPr>
              <a:t>in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-5" dirty="0">
                <a:latin typeface="Trebuchet MS"/>
                <a:cs typeface="Trebuchet MS"/>
              </a:rPr>
              <a:t>the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45" dirty="0">
                <a:latin typeface="Trebuchet MS"/>
                <a:cs typeface="Trebuchet MS"/>
              </a:rPr>
              <a:t>windows </a:t>
            </a:r>
            <a:r>
              <a:rPr sz="2950" spc="-869" dirty="0">
                <a:latin typeface="Trebuchet MS"/>
                <a:cs typeface="Trebuchet MS"/>
              </a:rPr>
              <a:t> </a:t>
            </a:r>
            <a:r>
              <a:rPr sz="2950" spc="90" dirty="0">
                <a:latin typeface="Trebuchet MS"/>
                <a:cs typeface="Trebuchet MS"/>
              </a:rPr>
              <a:t>and</a:t>
            </a:r>
            <a:r>
              <a:rPr sz="2950" spc="-114" dirty="0">
                <a:latin typeface="Trebuchet MS"/>
                <a:cs typeface="Trebuchet MS"/>
              </a:rPr>
              <a:t> </a:t>
            </a:r>
            <a:r>
              <a:rPr sz="2950" spc="-5" dirty="0">
                <a:latin typeface="Trebuchet MS"/>
                <a:cs typeface="Trebuchet MS"/>
              </a:rPr>
              <a:t>hit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-10" dirty="0">
                <a:latin typeface="Trebuchet MS"/>
                <a:cs typeface="Trebuchet MS"/>
              </a:rPr>
              <a:t>Enter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10" dirty="0">
                <a:latin typeface="Trebuchet MS"/>
                <a:cs typeface="Trebuchet MS"/>
              </a:rPr>
              <a:t>to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20" dirty="0">
                <a:latin typeface="Trebuchet MS"/>
                <a:cs typeface="Trebuchet MS"/>
              </a:rPr>
              <a:t>set</a:t>
            </a:r>
            <a:r>
              <a:rPr sz="2950" spc="-114" dirty="0">
                <a:latin typeface="Trebuchet MS"/>
                <a:cs typeface="Trebuchet MS"/>
              </a:rPr>
              <a:t> </a:t>
            </a:r>
            <a:r>
              <a:rPr sz="2950" spc="50" dirty="0">
                <a:latin typeface="Trebuchet MS"/>
                <a:cs typeface="Trebuchet MS"/>
              </a:rPr>
              <a:t>a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5" dirty="0">
                <a:latin typeface="Trebuchet MS"/>
                <a:cs typeface="Trebuchet MS"/>
              </a:rPr>
              <a:t>new</a:t>
            </a:r>
            <a:r>
              <a:rPr sz="2950" spc="-110" dirty="0">
                <a:latin typeface="Trebuchet MS"/>
                <a:cs typeface="Trebuchet MS"/>
              </a:rPr>
              <a:t> </a:t>
            </a:r>
            <a:r>
              <a:rPr sz="2950" spc="80" dirty="0">
                <a:latin typeface="Trebuchet MS"/>
                <a:cs typeface="Trebuchet MS"/>
              </a:rPr>
              <a:t>password</a:t>
            </a:r>
            <a:endParaRPr sz="2950">
              <a:latin typeface="Trebuchet MS"/>
              <a:cs typeface="Trebuchet MS"/>
            </a:endParaRPr>
          </a:p>
          <a:p>
            <a:pPr marL="12700">
              <a:lnSpc>
                <a:spcPts val="3165"/>
              </a:lnSpc>
            </a:pPr>
            <a:r>
              <a:rPr sz="2950" spc="-5" dirty="0">
                <a:latin typeface="Trebuchet MS"/>
                <a:cs typeface="Trebuchet MS"/>
              </a:rPr>
              <a:t>net</a:t>
            </a:r>
            <a:r>
              <a:rPr sz="2950" spc="-145" dirty="0">
                <a:latin typeface="Trebuchet MS"/>
                <a:cs typeface="Trebuchet MS"/>
              </a:rPr>
              <a:t> </a:t>
            </a:r>
            <a:r>
              <a:rPr sz="2950" spc="60" dirty="0">
                <a:latin typeface="Trebuchet MS"/>
                <a:cs typeface="Trebuchet MS"/>
              </a:rPr>
              <a:t>user</a:t>
            </a:r>
            <a:endParaRPr sz="2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1029</Words>
  <Application>Microsoft Office PowerPoint</Application>
  <PresentationFormat>Custom</PresentationFormat>
  <Paragraphs>82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Content:</vt:lpstr>
      <vt:lpstr>Technology used:</vt:lpstr>
      <vt:lpstr>Problem statement:</vt:lpstr>
      <vt:lpstr>Problem solution:</vt:lpstr>
      <vt:lpstr>Steps to Reset Password Of windows :-</vt:lpstr>
      <vt:lpstr>Step 3: Replace Utility Manager with Command Prompt</vt:lpstr>
      <vt:lpstr>Slide 8</vt:lpstr>
      <vt:lpstr>Slide 9</vt:lpstr>
      <vt:lpstr>Slide 10</vt:lpstr>
      <vt:lpstr>Slide 11</vt:lpstr>
      <vt:lpstr>If the user knows the correct commands then this  type of interface can be much faster than any  other type of interface.</vt:lpstr>
      <vt:lpstr>For someone who has never used a CLI, it can be  very confusing.</vt:lpstr>
      <vt:lpstr>FUTURE SCOPE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Vintage Illustration Trendy History Theater Arts Reporting Education Presentation</dc:title>
  <dc:creator>KANAK JOSHI CSIT 090</dc:creator>
  <cp:keywords>DAFSBB9XphU,BAFHuWtC4dE</cp:keywords>
  <cp:lastModifiedBy>User</cp:lastModifiedBy>
  <cp:revision>4</cp:revision>
  <dcterms:created xsi:type="dcterms:W3CDTF">2022-11-19T20:33:21Z</dcterms:created>
  <dcterms:modified xsi:type="dcterms:W3CDTF">2022-11-25T13:43:14Z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2022-11-19T00:00:00Z</vt:filetime>
  </property>
  <property fmtid="{D5CDD505-2E9C-101B-9397-08002B2CF9AE}" pid="3" name="Creator">
    <vt:lpwstr>Canva</vt:lpwstr>
  </property>
  <property fmtid="{D5CDD505-2E9C-101B-9397-08002B2CF9AE}" pid="4" name="LastSaved">
    <vt:filetime>2022-11-19T00:00:00Z</vt:filetime>
  </property>
</Properties>
</file>