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>
        <p:scale>
          <a:sx n="117" d="100"/>
          <a:sy n="117" d="100"/>
        </p:scale>
        <p:origin x="3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2D4DB-EE88-4B67-B036-BF6B9C83B1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2073FF-3AD2-498A-88C0-4C4E650CC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 – Individuals, Investors and  Financial Professionals are continuously looking for superior system to yield high returns.</a:t>
          </a:r>
        </a:p>
      </dgm:t>
    </dgm:pt>
    <dgm:pt modelId="{E186A781-E2B4-45FA-B838-486E350483DA}" type="parTrans" cxnId="{DF0EAAAA-868D-406E-8316-94DBC9784C76}">
      <dgm:prSet/>
      <dgm:spPr/>
      <dgm:t>
        <a:bodyPr/>
        <a:lstStyle/>
        <a:p>
          <a:endParaRPr lang="en-US"/>
        </a:p>
      </dgm:t>
    </dgm:pt>
    <dgm:pt modelId="{9074DFF1-2F18-4113-A706-CFA4D3AEE94B}" type="sibTrans" cxnId="{DF0EAAAA-868D-406E-8316-94DBC9784C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6F9CF4-9858-4854-8BB0-610141D062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 – Lagged Correlation Algorithm.</a:t>
          </a:r>
        </a:p>
      </dgm:t>
    </dgm:pt>
    <dgm:pt modelId="{34E49C1A-0968-4AB0-B442-BB8ED4CA145E}" type="parTrans" cxnId="{0A5E00C1-3F80-481E-8BB6-6913D3FFF06A}">
      <dgm:prSet/>
      <dgm:spPr/>
      <dgm:t>
        <a:bodyPr/>
        <a:lstStyle/>
        <a:p>
          <a:endParaRPr lang="en-US"/>
        </a:p>
      </dgm:t>
    </dgm:pt>
    <dgm:pt modelId="{521139D8-0E6B-43E4-9CDA-CC34DE9248B4}" type="sibTrans" cxnId="{0A5E00C1-3F80-481E-8BB6-6913D3FFF0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255051-8E9B-47A5-8F64-863994B01E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Lagged Correlation analyzes correlation between other stocks and reduces short term risks of investing.</a:t>
          </a:r>
        </a:p>
      </dgm:t>
    </dgm:pt>
    <dgm:pt modelId="{C10D8887-C100-4C38-9D5C-8C2FEE1B0E2C}" type="parTrans" cxnId="{35B11A15-5CDB-42EF-920D-50BEB023129D}">
      <dgm:prSet/>
      <dgm:spPr/>
      <dgm:t>
        <a:bodyPr/>
        <a:lstStyle/>
        <a:p>
          <a:endParaRPr lang="en-US"/>
        </a:p>
      </dgm:t>
    </dgm:pt>
    <dgm:pt modelId="{F7F00546-3891-44AF-8BE5-5E4B9FCD958B}" type="sibTrans" cxnId="{35B11A15-5CDB-42EF-920D-50BEB02312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24707D-4412-4719-9A3A-ACC2884785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 – When AAPL stock rises MSFT rises following 5 days (positive correlation). When AAPL rises TSLA falls following 5 days (negative correlation) </a:t>
          </a:r>
          <a:br>
            <a:rPr lang="en-US"/>
          </a:br>
          <a:endParaRPr lang="en-US"/>
        </a:p>
      </dgm:t>
    </dgm:pt>
    <dgm:pt modelId="{6BBF059C-B2E7-491A-8B70-2EC7D51261D4}" type="parTrans" cxnId="{5FCC38CC-6ADD-4292-8A1C-2FEEC01E0CE4}">
      <dgm:prSet/>
      <dgm:spPr/>
      <dgm:t>
        <a:bodyPr/>
        <a:lstStyle/>
        <a:p>
          <a:endParaRPr lang="en-US"/>
        </a:p>
      </dgm:t>
    </dgm:pt>
    <dgm:pt modelId="{C10C273D-5BF0-4B2F-B4E5-75EA13BB7637}" type="sibTrans" cxnId="{5FCC38CC-6ADD-4292-8A1C-2FEEC01E0CE4}">
      <dgm:prSet/>
      <dgm:spPr/>
      <dgm:t>
        <a:bodyPr/>
        <a:lstStyle/>
        <a:p>
          <a:endParaRPr lang="en-US"/>
        </a:p>
      </dgm:t>
    </dgm:pt>
    <dgm:pt modelId="{41A7FD90-E476-4E9C-BCCE-5F6C0F610A42}" type="pres">
      <dgm:prSet presAssocID="{5692D4DB-EE88-4B67-B036-BF6B9C83B145}" presName="root" presStyleCnt="0">
        <dgm:presLayoutVars>
          <dgm:dir/>
          <dgm:resizeHandles val="exact"/>
        </dgm:presLayoutVars>
      </dgm:prSet>
      <dgm:spPr/>
    </dgm:pt>
    <dgm:pt modelId="{6B7049B3-CCB6-408F-BED3-18706E9067AD}" type="pres">
      <dgm:prSet presAssocID="{CD2073FF-3AD2-498A-88C0-4C4E650CC2A1}" presName="compNode" presStyleCnt="0"/>
      <dgm:spPr/>
    </dgm:pt>
    <dgm:pt modelId="{3F999F91-4408-4977-92A5-057977F07DDE}" type="pres">
      <dgm:prSet presAssocID="{CD2073FF-3AD2-498A-88C0-4C4E650CC2A1}" presName="bgRect" presStyleLbl="bgShp" presStyleIdx="0" presStyleCnt="4"/>
      <dgm:spPr/>
    </dgm:pt>
    <dgm:pt modelId="{7C5BAEC7-1BA7-47FA-9376-99202E97E6CA}" type="pres">
      <dgm:prSet presAssocID="{CD2073FF-3AD2-498A-88C0-4C4E650CC2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7D66BA0-C6FF-4E02-AD1A-A1441568AFA9}" type="pres">
      <dgm:prSet presAssocID="{CD2073FF-3AD2-498A-88C0-4C4E650CC2A1}" presName="spaceRect" presStyleCnt="0"/>
      <dgm:spPr/>
    </dgm:pt>
    <dgm:pt modelId="{99DCBB8C-83B0-4CD0-B376-941C68F576DF}" type="pres">
      <dgm:prSet presAssocID="{CD2073FF-3AD2-498A-88C0-4C4E650CC2A1}" presName="parTx" presStyleLbl="revTx" presStyleIdx="0" presStyleCnt="4">
        <dgm:presLayoutVars>
          <dgm:chMax val="0"/>
          <dgm:chPref val="0"/>
        </dgm:presLayoutVars>
      </dgm:prSet>
      <dgm:spPr/>
    </dgm:pt>
    <dgm:pt modelId="{573C324A-403C-4977-8B6B-7368F3C20C03}" type="pres">
      <dgm:prSet presAssocID="{9074DFF1-2F18-4113-A706-CFA4D3AEE94B}" presName="sibTrans" presStyleCnt="0"/>
      <dgm:spPr/>
    </dgm:pt>
    <dgm:pt modelId="{3BF4F860-7508-4D30-A290-1DEBEB3B2FA0}" type="pres">
      <dgm:prSet presAssocID="{946F9CF4-9858-4854-8BB0-610141D0623A}" presName="compNode" presStyleCnt="0"/>
      <dgm:spPr/>
    </dgm:pt>
    <dgm:pt modelId="{2962BFDE-0DCA-4139-8B04-40DF0A1C3AEF}" type="pres">
      <dgm:prSet presAssocID="{946F9CF4-9858-4854-8BB0-610141D0623A}" presName="bgRect" presStyleLbl="bgShp" presStyleIdx="1" presStyleCnt="4"/>
      <dgm:spPr/>
    </dgm:pt>
    <dgm:pt modelId="{1FE178E6-8848-45A1-AFF7-4CFFD38E8F46}" type="pres">
      <dgm:prSet presAssocID="{946F9CF4-9858-4854-8BB0-610141D062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AD7629-2BF1-4632-8106-9AFCD92D26F5}" type="pres">
      <dgm:prSet presAssocID="{946F9CF4-9858-4854-8BB0-610141D0623A}" presName="spaceRect" presStyleCnt="0"/>
      <dgm:spPr/>
    </dgm:pt>
    <dgm:pt modelId="{2E33AC74-E603-4461-A874-DF26FA4F749E}" type="pres">
      <dgm:prSet presAssocID="{946F9CF4-9858-4854-8BB0-610141D0623A}" presName="parTx" presStyleLbl="revTx" presStyleIdx="1" presStyleCnt="4">
        <dgm:presLayoutVars>
          <dgm:chMax val="0"/>
          <dgm:chPref val="0"/>
        </dgm:presLayoutVars>
      </dgm:prSet>
      <dgm:spPr/>
    </dgm:pt>
    <dgm:pt modelId="{78D54734-7725-4F19-A6EC-EC7423B76B9B}" type="pres">
      <dgm:prSet presAssocID="{521139D8-0E6B-43E4-9CDA-CC34DE9248B4}" presName="sibTrans" presStyleCnt="0"/>
      <dgm:spPr/>
    </dgm:pt>
    <dgm:pt modelId="{BA4EC595-7314-40E8-8081-00819A13F5BC}" type="pres">
      <dgm:prSet presAssocID="{3B255051-8E9B-47A5-8F64-863994B01EC6}" presName="compNode" presStyleCnt="0"/>
      <dgm:spPr/>
    </dgm:pt>
    <dgm:pt modelId="{95AD0C31-CEEE-439C-9480-8DB189D747A9}" type="pres">
      <dgm:prSet presAssocID="{3B255051-8E9B-47A5-8F64-863994B01EC6}" presName="bgRect" presStyleLbl="bgShp" presStyleIdx="2" presStyleCnt="4"/>
      <dgm:spPr/>
    </dgm:pt>
    <dgm:pt modelId="{A084D6C2-6220-4B51-920E-27DC0E749BC0}" type="pres">
      <dgm:prSet presAssocID="{3B255051-8E9B-47A5-8F64-863994B01E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775F9A7-78EE-4F85-B1A1-41881AA7C1FA}" type="pres">
      <dgm:prSet presAssocID="{3B255051-8E9B-47A5-8F64-863994B01EC6}" presName="spaceRect" presStyleCnt="0"/>
      <dgm:spPr/>
    </dgm:pt>
    <dgm:pt modelId="{CC149495-0C64-467B-BC46-F27974A6EB86}" type="pres">
      <dgm:prSet presAssocID="{3B255051-8E9B-47A5-8F64-863994B01EC6}" presName="parTx" presStyleLbl="revTx" presStyleIdx="2" presStyleCnt="4">
        <dgm:presLayoutVars>
          <dgm:chMax val="0"/>
          <dgm:chPref val="0"/>
        </dgm:presLayoutVars>
      </dgm:prSet>
      <dgm:spPr/>
    </dgm:pt>
    <dgm:pt modelId="{E7E9ABEE-47EF-47BC-870E-8E3B1AA6A102}" type="pres">
      <dgm:prSet presAssocID="{F7F00546-3891-44AF-8BE5-5E4B9FCD958B}" presName="sibTrans" presStyleCnt="0"/>
      <dgm:spPr/>
    </dgm:pt>
    <dgm:pt modelId="{74C247D6-33C0-48B3-A451-F4C5209458F7}" type="pres">
      <dgm:prSet presAssocID="{A224707D-4412-4719-9A3A-ACC2884785C5}" presName="compNode" presStyleCnt="0"/>
      <dgm:spPr/>
    </dgm:pt>
    <dgm:pt modelId="{4F985B6A-564C-4167-A9FA-C8F41AC405C9}" type="pres">
      <dgm:prSet presAssocID="{A224707D-4412-4719-9A3A-ACC2884785C5}" presName="bgRect" presStyleLbl="bgShp" presStyleIdx="3" presStyleCnt="4"/>
      <dgm:spPr/>
    </dgm:pt>
    <dgm:pt modelId="{8A6699A3-AA97-41F8-B893-AA710F12FA90}" type="pres">
      <dgm:prSet presAssocID="{A224707D-4412-4719-9A3A-ACC2884785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C568FD4-A15E-4EA8-BDED-0C0EB3CC4428}" type="pres">
      <dgm:prSet presAssocID="{A224707D-4412-4719-9A3A-ACC2884785C5}" presName="spaceRect" presStyleCnt="0"/>
      <dgm:spPr/>
    </dgm:pt>
    <dgm:pt modelId="{505244F7-D115-44CE-B450-CBDE6AE1B78D}" type="pres">
      <dgm:prSet presAssocID="{A224707D-4412-4719-9A3A-ACC2884785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B11A15-5CDB-42EF-920D-50BEB023129D}" srcId="{5692D4DB-EE88-4B67-B036-BF6B9C83B145}" destId="{3B255051-8E9B-47A5-8F64-863994B01EC6}" srcOrd="2" destOrd="0" parTransId="{C10D8887-C100-4C38-9D5C-8C2FEE1B0E2C}" sibTransId="{F7F00546-3891-44AF-8BE5-5E4B9FCD958B}"/>
    <dgm:cxn modelId="{7385583E-CF68-C14B-915F-23F5991423C3}" type="presOf" srcId="{946F9CF4-9858-4854-8BB0-610141D0623A}" destId="{2E33AC74-E603-4461-A874-DF26FA4F749E}" srcOrd="0" destOrd="0" presId="urn:microsoft.com/office/officeart/2018/2/layout/IconVerticalSolidList"/>
    <dgm:cxn modelId="{9E0F4251-9A99-0648-9295-C57FB1DE94A5}" type="presOf" srcId="{3B255051-8E9B-47A5-8F64-863994B01EC6}" destId="{CC149495-0C64-467B-BC46-F27974A6EB86}" srcOrd="0" destOrd="0" presId="urn:microsoft.com/office/officeart/2018/2/layout/IconVerticalSolidList"/>
    <dgm:cxn modelId="{4FDA0B93-F533-D043-BA27-5688AAE4F927}" type="presOf" srcId="{5692D4DB-EE88-4B67-B036-BF6B9C83B145}" destId="{41A7FD90-E476-4E9C-BCCE-5F6C0F610A42}" srcOrd="0" destOrd="0" presId="urn:microsoft.com/office/officeart/2018/2/layout/IconVerticalSolidList"/>
    <dgm:cxn modelId="{DF0EAAAA-868D-406E-8316-94DBC9784C76}" srcId="{5692D4DB-EE88-4B67-B036-BF6B9C83B145}" destId="{CD2073FF-3AD2-498A-88C0-4C4E650CC2A1}" srcOrd="0" destOrd="0" parTransId="{E186A781-E2B4-45FA-B838-486E350483DA}" sibTransId="{9074DFF1-2F18-4113-A706-CFA4D3AEE94B}"/>
    <dgm:cxn modelId="{1058BFB5-F706-9948-9A07-30384914B4C6}" type="presOf" srcId="{A224707D-4412-4719-9A3A-ACC2884785C5}" destId="{505244F7-D115-44CE-B450-CBDE6AE1B78D}" srcOrd="0" destOrd="0" presId="urn:microsoft.com/office/officeart/2018/2/layout/IconVerticalSolidList"/>
    <dgm:cxn modelId="{0A5E00C1-3F80-481E-8BB6-6913D3FFF06A}" srcId="{5692D4DB-EE88-4B67-B036-BF6B9C83B145}" destId="{946F9CF4-9858-4854-8BB0-610141D0623A}" srcOrd="1" destOrd="0" parTransId="{34E49C1A-0968-4AB0-B442-BB8ED4CA145E}" sibTransId="{521139D8-0E6B-43E4-9CDA-CC34DE9248B4}"/>
    <dgm:cxn modelId="{5FCC38CC-6ADD-4292-8A1C-2FEEC01E0CE4}" srcId="{5692D4DB-EE88-4B67-B036-BF6B9C83B145}" destId="{A224707D-4412-4719-9A3A-ACC2884785C5}" srcOrd="3" destOrd="0" parTransId="{6BBF059C-B2E7-491A-8B70-2EC7D51261D4}" sibTransId="{C10C273D-5BF0-4B2F-B4E5-75EA13BB7637}"/>
    <dgm:cxn modelId="{FCBA14E7-8379-ED40-8675-F2DAC1E27FC1}" type="presOf" srcId="{CD2073FF-3AD2-498A-88C0-4C4E650CC2A1}" destId="{99DCBB8C-83B0-4CD0-B376-941C68F576DF}" srcOrd="0" destOrd="0" presId="urn:microsoft.com/office/officeart/2018/2/layout/IconVerticalSolidList"/>
    <dgm:cxn modelId="{CB648070-E167-544A-9F60-77F3EF4E1728}" type="presParOf" srcId="{41A7FD90-E476-4E9C-BCCE-5F6C0F610A42}" destId="{6B7049B3-CCB6-408F-BED3-18706E9067AD}" srcOrd="0" destOrd="0" presId="urn:microsoft.com/office/officeart/2018/2/layout/IconVerticalSolidList"/>
    <dgm:cxn modelId="{824D75F6-DB7B-0540-B1CC-311FF3C7FC0B}" type="presParOf" srcId="{6B7049B3-CCB6-408F-BED3-18706E9067AD}" destId="{3F999F91-4408-4977-92A5-057977F07DDE}" srcOrd="0" destOrd="0" presId="urn:microsoft.com/office/officeart/2018/2/layout/IconVerticalSolidList"/>
    <dgm:cxn modelId="{4650AA42-791F-FB4C-9D1D-04CB8914BFFD}" type="presParOf" srcId="{6B7049B3-CCB6-408F-BED3-18706E9067AD}" destId="{7C5BAEC7-1BA7-47FA-9376-99202E97E6CA}" srcOrd="1" destOrd="0" presId="urn:microsoft.com/office/officeart/2018/2/layout/IconVerticalSolidList"/>
    <dgm:cxn modelId="{140A62B9-2237-7441-9D8D-35A24F488402}" type="presParOf" srcId="{6B7049B3-CCB6-408F-BED3-18706E9067AD}" destId="{A7D66BA0-C6FF-4E02-AD1A-A1441568AFA9}" srcOrd="2" destOrd="0" presId="urn:microsoft.com/office/officeart/2018/2/layout/IconVerticalSolidList"/>
    <dgm:cxn modelId="{C41220BF-BB89-E04B-ABEF-FF140F4472A2}" type="presParOf" srcId="{6B7049B3-CCB6-408F-BED3-18706E9067AD}" destId="{99DCBB8C-83B0-4CD0-B376-941C68F576DF}" srcOrd="3" destOrd="0" presId="urn:microsoft.com/office/officeart/2018/2/layout/IconVerticalSolidList"/>
    <dgm:cxn modelId="{2FC92371-CDEE-4541-9DE5-8AE5C6F4CB8C}" type="presParOf" srcId="{41A7FD90-E476-4E9C-BCCE-5F6C0F610A42}" destId="{573C324A-403C-4977-8B6B-7368F3C20C03}" srcOrd="1" destOrd="0" presId="urn:microsoft.com/office/officeart/2018/2/layout/IconVerticalSolidList"/>
    <dgm:cxn modelId="{D1EC8E86-FD23-D945-A249-03719436DEE0}" type="presParOf" srcId="{41A7FD90-E476-4E9C-BCCE-5F6C0F610A42}" destId="{3BF4F860-7508-4D30-A290-1DEBEB3B2FA0}" srcOrd="2" destOrd="0" presId="urn:microsoft.com/office/officeart/2018/2/layout/IconVerticalSolidList"/>
    <dgm:cxn modelId="{E88F257E-156F-0544-ACE4-26FA753BC2DD}" type="presParOf" srcId="{3BF4F860-7508-4D30-A290-1DEBEB3B2FA0}" destId="{2962BFDE-0DCA-4139-8B04-40DF0A1C3AEF}" srcOrd="0" destOrd="0" presId="urn:microsoft.com/office/officeart/2018/2/layout/IconVerticalSolidList"/>
    <dgm:cxn modelId="{85302090-F03C-8D40-B12B-7EA84F29C33C}" type="presParOf" srcId="{3BF4F860-7508-4D30-A290-1DEBEB3B2FA0}" destId="{1FE178E6-8848-45A1-AFF7-4CFFD38E8F46}" srcOrd="1" destOrd="0" presId="urn:microsoft.com/office/officeart/2018/2/layout/IconVerticalSolidList"/>
    <dgm:cxn modelId="{7A78447A-CF3A-5848-999C-4DD8DB189DD9}" type="presParOf" srcId="{3BF4F860-7508-4D30-A290-1DEBEB3B2FA0}" destId="{C7AD7629-2BF1-4632-8106-9AFCD92D26F5}" srcOrd="2" destOrd="0" presId="urn:microsoft.com/office/officeart/2018/2/layout/IconVerticalSolidList"/>
    <dgm:cxn modelId="{EE268358-8E65-A84A-9D73-5C96AA51ADF5}" type="presParOf" srcId="{3BF4F860-7508-4D30-A290-1DEBEB3B2FA0}" destId="{2E33AC74-E603-4461-A874-DF26FA4F749E}" srcOrd="3" destOrd="0" presId="urn:microsoft.com/office/officeart/2018/2/layout/IconVerticalSolidList"/>
    <dgm:cxn modelId="{A3589085-BCD2-2441-B742-81C567CBC211}" type="presParOf" srcId="{41A7FD90-E476-4E9C-BCCE-5F6C0F610A42}" destId="{78D54734-7725-4F19-A6EC-EC7423B76B9B}" srcOrd="3" destOrd="0" presId="urn:microsoft.com/office/officeart/2018/2/layout/IconVerticalSolidList"/>
    <dgm:cxn modelId="{76516ACD-AA7D-8A47-BA38-64810F56DD68}" type="presParOf" srcId="{41A7FD90-E476-4E9C-BCCE-5F6C0F610A42}" destId="{BA4EC595-7314-40E8-8081-00819A13F5BC}" srcOrd="4" destOrd="0" presId="urn:microsoft.com/office/officeart/2018/2/layout/IconVerticalSolidList"/>
    <dgm:cxn modelId="{B391A8FE-411D-CF43-908E-906F5A06F1EA}" type="presParOf" srcId="{BA4EC595-7314-40E8-8081-00819A13F5BC}" destId="{95AD0C31-CEEE-439C-9480-8DB189D747A9}" srcOrd="0" destOrd="0" presId="urn:microsoft.com/office/officeart/2018/2/layout/IconVerticalSolidList"/>
    <dgm:cxn modelId="{092E2BCB-C01E-8345-AAC5-0D1C984E1263}" type="presParOf" srcId="{BA4EC595-7314-40E8-8081-00819A13F5BC}" destId="{A084D6C2-6220-4B51-920E-27DC0E749BC0}" srcOrd="1" destOrd="0" presId="urn:microsoft.com/office/officeart/2018/2/layout/IconVerticalSolidList"/>
    <dgm:cxn modelId="{D6239C73-6F6F-E740-8F98-A8B6C59FE016}" type="presParOf" srcId="{BA4EC595-7314-40E8-8081-00819A13F5BC}" destId="{4775F9A7-78EE-4F85-B1A1-41881AA7C1FA}" srcOrd="2" destOrd="0" presId="urn:microsoft.com/office/officeart/2018/2/layout/IconVerticalSolidList"/>
    <dgm:cxn modelId="{D041243C-E573-8943-8806-A79D92E2D094}" type="presParOf" srcId="{BA4EC595-7314-40E8-8081-00819A13F5BC}" destId="{CC149495-0C64-467B-BC46-F27974A6EB86}" srcOrd="3" destOrd="0" presId="urn:microsoft.com/office/officeart/2018/2/layout/IconVerticalSolidList"/>
    <dgm:cxn modelId="{02DA2902-2D95-BB4D-8BC5-CF873F250514}" type="presParOf" srcId="{41A7FD90-E476-4E9C-BCCE-5F6C0F610A42}" destId="{E7E9ABEE-47EF-47BC-870E-8E3B1AA6A102}" srcOrd="5" destOrd="0" presId="urn:microsoft.com/office/officeart/2018/2/layout/IconVerticalSolidList"/>
    <dgm:cxn modelId="{D191902A-ACF6-194D-BA61-B2778258A38A}" type="presParOf" srcId="{41A7FD90-E476-4E9C-BCCE-5F6C0F610A42}" destId="{74C247D6-33C0-48B3-A451-F4C5209458F7}" srcOrd="6" destOrd="0" presId="urn:microsoft.com/office/officeart/2018/2/layout/IconVerticalSolidList"/>
    <dgm:cxn modelId="{BAAADC36-3BD9-D149-9F11-FE63DE72E9CB}" type="presParOf" srcId="{74C247D6-33C0-48B3-A451-F4C5209458F7}" destId="{4F985B6A-564C-4167-A9FA-C8F41AC405C9}" srcOrd="0" destOrd="0" presId="urn:microsoft.com/office/officeart/2018/2/layout/IconVerticalSolidList"/>
    <dgm:cxn modelId="{13C1CCEE-18A1-3D44-90B5-9A782880824C}" type="presParOf" srcId="{74C247D6-33C0-48B3-A451-F4C5209458F7}" destId="{8A6699A3-AA97-41F8-B893-AA710F12FA90}" srcOrd="1" destOrd="0" presId="urn:microsoft.com/office/officeart/2018/2/layout/IconVerticalSolidList"/>
    <dgm:cxn modelId="{8FB7CBBC-6C98-364C-B482-A20F271A20C8}" type="presParOf" srcId="{74C247D6-33C0-48B3-A451-F4C5209458F7}" destId="{8C568FD4-A15E-4EA8-BDED-0C0EB3CC4428}" srcOrd="2" destOrd="0" presId="urn:microsoft.com/office/officeart/2018/2/layout/IconVerticalSolidList"/>
    <dgm:cxn modelId="{34DBED59-9E26-0845-A334-6CB8D607E2CD}" type="presParOf" srcId="{74C247D6-33C0-48B3-A451-F4C5209458F7}" destId="{505244F7-D115-44CE-B450-CBDE6AE1B7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B1EB8-0065-443E-8ACE-1BEF6A82AF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BEEA69-69F9-4A05-BD62-C9D516ECF090}">
      <dgm:prSet/>
      <dgm:spPr/>
      <dgm:t>
        <a:bodyPr/>
        <a:lstStyle/>
        <a:p>
          <a:r>
            <a:rPr lang="en-US" dirty="0"/>
            <a:t>User input parameters are Lag (K) and Correlation (R)</a:t>
          </a:r>
        </a:p>
      </dgm:t>
    </dgm:pt>
    <dgm:pt modelId="{68B604AC-6821-4BD7-9705-2F77CC5F1214}" type="parTrans" cxnId="{A833C84C-0034-42A2-A7BC-4ABFA27274C2}">
      <dgm:prSet/>
      <dgm:spPr/>
      <dgm:t>
        <a:bodyPr/>
        <a:lstStyle/>
        <a:p>
          <a:endParaRPr lang="en-US"/>
        </a:p>
      </dgm:t>
    </dgm:pt>
    <dgm:pt modelId="{4EEA60E5-C143-42A4-BD5C-D54AAAA3494F}" type="sibTrans" cxnId="{A833C84C-0034-42A2-A7BC-4ABFA27274C2}">
      <dgm:prSet/>
      <dgm:spPr/>
      <dgm:t>
        <a:bodyPr/>
        <a:lstStyle/>
        <a:p>
          <a:endParaRPr lang="en-US"/>
        </a:p>
      </dgm:t>
    </dgm:pt>
    <dgm:pt modelId="{85FF1EB4-ED02-474A-B8A9-218CE9A8D460}">
      <dgm:prSet/>
      <dgm:spPr/>
      <dgm:t>
        <a:bodyPr/>
        <a:lstStyle/>
        <a:p>
          <a:r>
            <a:rPr lang="en-US"/>
            <a:t>m = 0</a:t>
          </a:r>
        </a:p>
      </dgm:t>
    </dgm:pt>
    <dgm:pt modelId="{188E83F1-7842-41EC-A32D-6A20850A5595}" type="parTrans" cxnId="{08CCC035-D629-42F4-BBEF-B6A73FFDFB72}">
      <dgm:prSet/>
      <dgm:spPr/>
      <dgm:t>
        <a:bodyPr/>
        <a:lstStyle/>
        <a:p>
          <a:endParaRPr lang="en-US"/>
        </a:p>
      </dgm:t>
    </dgm:pt>
    <dgm:pt modelId="{E560ACBB-A6D9-4720-B626-33649B02F0A2}" type="sibTrans" cxnId="{08CCC035-D629-42F4-BBEF-B6A73FFDFB72}">
      <dgm:prSet/>
      <dgm:spPr/>
      <dgm:t>
        <a:bodyPr/>
        <a:lstStyle/>
        <a:p>
          <a:endParaRPr lang="en-US"/>
        </a:p>
      </dgm:t>
    </dgm:pt>
    <dgm:pt modelId="{50BDBACB-1824-4359-8E15-BCCF6755E4A9}">
      <dgm:prSet/>
      <dgm:spPr/>
      <dgm:t>
        <a:bodyPr/>
        <a:lstStyle/>
        <a:p>
          <a:r>
            <a:rPr lang="en-US"/>
            <a:t>For each i = 1 to n (stocks in the market)</a:t>
          </a:r>
        </a:p>
      </dgm:t>
    </dgm:pt>
    <dgm:pt modelId="{42FF26BD-B6D5-4EE5-BEF5-A245A3F79290}" type="parTrans" cxnId="{125ECA81-C2EC-4A77-8BDB-B6D706B6ED8F}">
      <dgm:prSet/>
      <dgm:spPr/>
      <dgm:t>
        <a:bodyPr/>
        <a:lstStyle/>
        <a:p>
          <a:endParaRPr lang="en-US"/>
        </a:p>
      </dgm:t>
    </dgm:pt>
    <dgm:pt modelId="{081A3D8D-E481-4793-BF2B-6954BF716A79}" type="sibTrans" cxnId="{125ECA81-C2EC-4A77-8BDB-B6D706B6ED8F}">
      <dgm:prSet/>
      <dgm:spPr/>
      <dgm:t>
        <a:bodyPr/>
        <a:lstStyle/>
        <a:p>
          <a:endParaRPr lang="en-US"/>
        </a:p>
      </dgm:t>
    </dgm:pt>
    <dgm:pt modelId="{FDB19B66-7D00-4613-A74C-77619EDEEA36}">
      <dgm:prSet/>
      <dgm:spPr/>
      <dgm:t>
        <a:bodyPr/>
        <a:lstStyle/>
        <a:p>
          <a:r>
            <a:rPr lang="en-US"/>
            <a:t>Get all dates and closing price</a:t>
          </a:r>
        </a:p>
      </dgm:t>
    </dgm:pt>
    <dgm:pt modelId="{93703FB5-9601-4E74-9920-727D96B33989}" type="parTrans" cxnId="{C981691E-D2D4-43F1-AB1C-58E79A37B6C4}">
      <dgm:prSet/>
      <dgm:spPr/>
      <dgm:t>
        <a:bodyPr/>
        <a:lstStyle/>
        <a:p>
          <a:endParaRPr lang="en-US"/>
        </a:p>
      </dgm:t>
    </dgm:pt>
    <dgm:pt modelId="{56A837DD-A060-4BAF-BA61-E3EB127032B9}" type="sibTrans" cxnId="{C981691E-D2D4-43F1-AB1C-58E79A37B6C4}">
      <dgm:prSet/>
      <dgm:spPr/>
      <dgm:t>
        <a:bodyPr/>
        <a:lstStyle/>
        <a:p>
          <a:endParaRPr lang="en-US"/>
        </a:p>
      </dgm:t>
    </dgm:pt>
    <dgm:pt modelId="{7496D1F4-1730-4FCF-A8C7-647C8D8900A3}">
      <dgm:prSet/>
      <dgm:spPr/>
      <dgm:t>
        <a:bodyPr/>
        <a:lstStyle/>
        <a:p>
          <a:r>
            <a:rPr lang="en-US"/>
            <a:t>each (j + i) to n (stocks in the market)</a:t>
          </a:r>
        </a:p>
      </dgm:t>
    </dgm:pt>
    <dgm:pt modelId="{C82268A4-2069-4F83-B051-6735E42E7253}" type="parTrans" cxnId="{F89C2FB1-EEE9-4BA9-9530-D42E106CF300}">
      <dgm:prSet/>
      <dgm:spPr/>
      <dgm:t>
        <a:bodyPr/>
        <a:lstStyle/>
        <a:p>
          <a:endParaRPr lang="en-US"/>
        </a:p>
      </dgm:t>
    </dgm:pt>
    <dgm:pt modelId="{0797E1DF-3D03-4EF5-9170-A75F5DEA0BD0}" type="sibTrans" cxnId="{F89C2FB1-EEE9-4BA9-9530-D42E106CF300}">
      <dgm:prSet/>
      <dgm:spPr/>
      <dgm:t>
        <a:bodyPr/>
        <a:lstStyle/>
        <a:p>
          <a:endParaRPr lang="en-US"/>
        </a:p>
      </dgm:t>
    </dgm:pt>
    <dgm:pt modelId="{E02EF877-DC72-4F8F-A0C5-E7D3FEB68F36}">
      <dgm:prSet/>
      <dgm:spPr/>
      <dgm:t>
        <a:bodyPr/>
        <a:lstStyle/>
        <a:p>
          <a:r>
            <a:rPr lang="en-US"/>
            <a:t>Get all dates and closing price</a:t>
          </a:r>
        </a:p>
      </dgm:t>
    </dgm:pt>
    <dgm:pt modelId="{DA585A97-0208-4E25-8A91-6AA4E6C84AD1}" type="parTrans" cxnId="{5AEF1709-0A12-4DEE-A168-56787310A672}">
      <dgm:prSet/>
      <dgm:spPr/>
      <dgm:t>
        <a:bodyPr/>
        <a:lstStyle/>
        <a:p>
          <a:endParaRPr lang="en-US"/>
        </a:p>
      </dgm:t>
    </dgm:pt>
    <dgm:pt modelId="{6B59E799-2387-4C06-8A5F-FB8402E4AFC5}" type="sibTrans" cxnId="{5AEF1709-0A12-4DEE-A168-56787310A672}">
      <dgm:prSet/>
      <dgm:spPr/>
      <dgm:t>
        <a:bodyPr/>
        <a:lstStyle/>
        <a:p>
          <a:endParaRPr lang="en-US"/>
        </a:p>
      </dgm:t>
    </dgm:pt>
    <dgm:pt modelId="{07CF7631-7D2A-4C84-BA0E-C451E2A986D2}">
      <dgm:prSet/>
      <dgm:spPr/>
      <dgm:t>
        <a:bodyPr/>
        <a:lstStyle/>
        <a:p>
          <a:r>
            <a:rPr lang="en-US"/>
            <a:t>For each lag for 1 to K</a:t>
          </a:r>
        </a:p>
      </dgm:t>
    </dgm:pt>
    <dgm:pt modelId="{FD8FF2F6-7263-4681-A5C3-8B4C7DCE655C}" type="parTrans" cxnId="{676283A6-A930-4FCA-8D10-B03EA0820AD5}">
      <dgm:prSet/>
      <dgm:spPr/>
      <dgm:t>
        <a:bodyPr/>
        <a:lstStyle/>
        <a:p>
          <a:endParaRPr lang="en-US"/>
        </a:p>
      </dgm:t>
    </dgm:pt>
    <dgm:pt modelId="{79E7AD50-751E-43B2-B898-C48FCF82E536}" type="sibTrans" cxnId="{676283A6-A930-4FCA-8D10-B03EA0820AD5}">
      <dgm:prSet/>
      <dgm:spPr/>
      <dgm:t>
        <a:bodyPr/>
        <a:lstStyle/>
        <a:p>
          <a:endParaRPr lang="en-US"/>
        </a:p>
      </dgm:t>
    </dgm:pt>
    <dgm:pt modelId="{6D3A30C3-625A-4FE3-B9DF-6B908AA5598D}">
      <dgm:prSet/>
      <dgm:spPr/>
      <dgm:t>
        <a:bodyPr/>
        <a:lstStyle/>
        <a:p>
          <a:r>
            <a:rPr lang="en-US"/>
            <a:t>Shift the closing price by lag</a:t>
          </a:r>
        </a:p>
      </dgm:t>
    </dgm:pt>
    <dgm:pt modelId="{4F1CC1EA-1E63-46D6-A670-267135B62CEA}" type="parTrans" cxnId="{49E8E10E-8E7B-48B6-BA73-25A971318CDC}">
      <dgm:prSet/>
      <dgm:spPr/>
      <dgm:t>
        <a:bodyPr/>
        <a:lstStyle/>
        <a:p>
          <a:endParaRPr lang="en-US"/>
        </a:p>
      </dgm:t>
    </dgm:pt>
    <dgm:pt modelId="{BDE43996-63A4-4C68-A4C8-08E463E1DC97}" type="sibTrans" cxnId="{49E8E10E-8E7B-48B6-BA73-25A971318CDC}">
      <dgm:prSet/>
      <dgm:spPr/>
      <dgm:t>
        <a:bodyPr/>
        <a:lstStyle/>
        <a:p>
          <a:endParaRPr lang="en-US"/>
        </a:p>
      </dgm:t>
    </dgm:pt>
    <dgm:pt modelId="{DC092D2A-E0E8-4B3D-9896-0DF4CDC51410}">
      <dgm:prSet/>
      <dgm:spPr/>
      <dgm:t>
        <a:bodyPr/>
        <a:lstStyle/>
        <a:p>
          <a:r>
            <a:rPr lang="en-US"/>
            <a:t>Calculate the correlation coefficient between the two stocks</a:t>
          </a:r>
        </a:p>
      </dgm:t>
    </dgm:pt>
    <dgm:pt modelId="{6A1E58B1-B6DD-41AC-8011-7EC865445CEA}" type="parTrans" cxnId="{C5D7E6D7-4F32-43C6-A137-4B2840BC6E0B}">
      <dgm:prSet/>
      <dgm:spPr/>
      <dgm:t>
        <a:bodyPr/>
        <a:lstStyle/>
        <a:p>
          <a:endParaRPr lang="en-US"/>
        </a:p>
      </dgm:t>
    </dgm:pt>
    <dgm:pt modelId="{97F8210A-EBEF-44CE-AAC9-08EF7F726261}" type="sibTrans" cxnId="{C5D7E6D7-4F32-43C6-A137-4B2840BC6E0B}">
      <dgm:prSet/>
      <dgm:spPr/>
      <dgm:t>
        <a:bodyPr/>
        <a:lstStyle/>
        <a:p>
          <a:endParaRPr lang="en-US"/>
        </a:p>
      </dgm:t>
    </dgm:pt>
    <dgm:pt modelId="{E611B761-FF78-4B7D-86A7-BA9F79949648}">
      <dgm:prSet/>
      <dgm:spPr/>
      <dgm:t>
        <a:bodyPr/>
        <a:lstStyle/>
        <a:p>
          <a:r>
            <a:rPr lang="en-US" dirty="0"/>
            <a:t>If r &gt; R or r &lt; -R then</a:t>
          </a:r>
        </a:p>
      </dgm:t>
    </dgm:pt>
    <dgm:pt modelId="{EBC15D17-933D-484A-BC30-3AA3E76F2962}" type="parTrans" cxnId="{7CD67845-B55F-4AED-88A9-1E848237F239}">
      <dgm:prSet/>
      <dgm:spPr/>
      <dgm:t>
        <a:bodyPr/>
        <a:lstStyle/>
        <a:p>
          <a:endParaRPr lang="en-US"/>
        </a:p>
      </dgm:t>
    </dgm:pt>
    <dgm:pt modelId="{E55A89AB-ACE5-4560-8987-09A00C10B90A}" type="sibTrans" cxnId="{7CD67845-B55F-4AED-88A9-1E848237F239}">
      <dgm:prSet/>
      <dgm:spPr/>
      <dgm:t>
        <a:bodyPr/>
        <a:lstStyle/>
        <a:p>
          <a:endParaRPr lang="en-US"/>
        </a:p>
      </dgm:t>
    </dgm:pt>
    <dgm:pt modelId="{9CB61B8A-6C85-48D3-944B-4E16CB837FF0}">
      <dgm:prSet/>
      <dgm:spPr/>
      <dgm:t>
        <a:bodyPr/>
        <a:lstStyle/>
        <a:p>
          <a:r>
            <a:rPr lang="en-US" dirty="0"/>
            <a:t>m = m + 1</a:t>
          </a:r>
        </a:p>
      </dgm:t>
    </dgm:pt>
    <dgm:pt modelId="{2C1A6017-36AA-48D1-99F5-D7A985C0B5AE}" type="parTrans" cxnId="{EFB01F4A-016C-462A-A6BF-FA72654B2A44}">
      <dgm:prSet/>
      <dgm:spPr/>
      <dgm:t>
        <a:bodyPr/>
        <a:lstStyle/>
        <a:p>
          <a:endParaRPr lang="en-US"/>
        </a:p>
      </dgm:t>
    </dgm:pt>
    <dgm:pt modelId="{E222FD73-3CCF-4E0F-9567-CFB23436F521}" type="sibTrans" cxnId="{EFB01F4A-016C-462A-A6BF-FA72654B2A44}">
      <dgm:prSet/>
      <dgm:spPr/>
      <dgm:t>
        <a:bodyPr/>
        <a:lstStyle/>
        <a:p>
          <a:endParaRPr lang="en-US"/>
        </a:p>
      </dgm:t>
    </dgm:pt>
    <dgm:pt modelId="{8A76CD49-8033-48D6-8CFD-96C77BCB72B6}">
      <dgm:prSet/>
      <dgm:spPr/>
      <dgm:t>
        <a:bodyPr/>
        <a:lstStyle/>
        <a:p>
          <a:r>
            <a:rPr lang="en-US" dirty="0"/>
            <a:t>Stock1NameArray(m) = Stock(</a:t>
          </a:r>
          <a:r>
            <a:rPr lang="en-US" dirty="0" err="1"/>
            <a:t>i</a:t>
          </a:r>
          <a:r>
            <a:rPr lang="en-US" dirty="0"/>
            <a:t>)</a:t>
          </a:r>
        </a:p>
      </dgm:t>
    </dgm:pt>
    <dgm:pt modelId="{AEED7737-1C9D-4DF7-A51E-3AF482FF7538}" type="parTrans" cxnId="{5E6650DE-0FE0-42DE-AB29-1055EAA013D8}">
      <dgm:prSet/>
      <dgm:spPr/>
      <dgm:t>
        <a:bodyPr/>
        <a:lstStyle/>
        <a:p>
          <a:endParaRPr lang="en-US"/>
        </a:p>
      </dgm:t>
    </dgm:pt>
    <dgm:pt modelId="{0944A6AE-64D4-4B1F-8F18-9F45ECBDE409}" type="sibTrans" cxnId="{5E6650DE-0FE0-42DE-AB29-1055EAA013D8}">
      <dgm:prSet/>
      <dgm:spPr/>
      <dgm:t>
        <a:bodyPr/>
        <a:lstStyle/>
        <a:p>
          <a:endParaRPr lang="en-US"/>
        </a:p>
      </dgm:t>
    </dgm:pt>
    <dgm:pt modelId="{97B21902-1551-4744-8411-A0E7051E8154}">
      <dgm:prSet/>
      <dgm:spPr/>
      <dgm:t>
        <a:bodyPr/>
        <a:lstStyle/>
        <a:p>
          <a:r>
            <a:rPr lang="en-US" dirty="0"/>
            <a:t>Stock1RArray(m) = mod(r)</a:t>
          </a:r>
        </a:p>
      </dgm:t>
    </dgm:pt>
    <dgm:pt modelId="{0C15E7DB-374B-47AB-A0E4-3A0DA55D044D}" type="parTrans" cxnId="{E2CC73B6-719F-4AFD-8DC0-3F80096C00D8}">
      <dgm:prSet/>
      <dgm:spPr/>
      <dgm:t>
        <a:bodyPr/>
        <a:lstStyle/>
        <a:p>
          <a:endParaRPr lang="en-US"/>
        </a:p>
      </dgm:t>
    </dgm:pt>
    <dgm:pt modelId="{7C3A5743-D6C1-4643-8343-6C81DD4DEAA4}" type="sibTrans" cxnId="{E2CC73B6-719F-4AFD-8DC0-3F80096C00D8}">
      <dgm:prSet/>
      <dgm:spPr/>
      <dgm:t>
        <a:bodyPr/>
        <a:lstStyle/>
        <a:p>
          <a:endParaRPr lang="en-US"/>
        </a:p>
      </dgm:t>
    </dgm:pt>
    <dgm:pt modelId="{5A433761-1E63-4D22-A209-ADB4DA976619}">
      <dgm:prSet/>
      <dgm:spPr/>
      <dgm:t>
        <a:bodyPr/>
        <a:lstStyle/>
        <a:p>
          <a:r>
            <a:rPr lang="en-US" dirty="0"/>
            <a:t>Stock2NameArray(m) = Stock(j)</a:t>
          </a:r>
        </a:p>
      </dgm:t>
    </dgm:pt>
    <dgm:pt modelId="{64DCAF6E-98A5-4022-BD50-27F0AB771DD0}" type="parTrans" cxnId="{995A05D9-A663-4CC2-89FF-4BB5126F999E}">
      <dgm:prSet/>
      <dgm:spPr/>
      <dgm:t>
        <a:bodyPr/>
        <a:lstStyle/>
        <a:p>
          <a:endParaRPr lang="en-US"/>
        </a:p>
      </dgm:t>
    </dgm:pt>
    <dgm:pt modelId="{B3E93169-21BD-421E-8070-1FF6D6E298C1}" type="sibTrans" cxnId="{995A05D9-A663-4CC2-89FF-4BB5126F999E}">
      <dgm:prSet/>
      <dgm:spPr/>
      <dgm:t>
        <a:bodyPr/>
        <a:lstStyle/>
        <a:p>
          <a:endParaRPr lang="en-US"/>
        </a:p>
      </dgm:t>
    </dgm:pt>
    <dgm:pt modelId="{5752D0AB-C1AD-47FD-9E56-E341F33747D1}">
      <dgm:prSet/>
      <dgm:spPr/>
      <dgm:t>
        <a:bodyPr/>
        <a:lstStyle/>
        <a:p>
          <a:r>
            <a:rPr lang="en-US" dirty="0"/>
            <a:t>Stock2RArray(m) = mod(r)</a:t>
          </a:r>
        </a:p>
      </dgm:t>
    </dgm:pt>
    <dgm:pt modelId="{29FC985A-F6B3-44A5-B92E-81B736061843}" type="parTrans" cxnId="{E2196080-3B03-4100-9627-7AFC9B3ABA48}">
      <dgm:prSet/>
      <dgm:spPr/>
      <dgm:t>
        <a:bodyPr/>
        <a:lstStyle/>
        <a:p>
          <a:endParaRPr lang="en-US"/>
        </a:p>
      </dgm:t>
    </dgm:pt>
    <dgm:pt modelId="{B372596F-293A-4BCF-AFE9-E63D689AB703}" type="sibTrans" cxnId="{E2196080-3B03-4100-9627-7AFC9B3ABA48}">
      <dgm:prSet/>
      <dgm:spPr/>
      <dgm:t>
        <a:bodyPr/>
        <a:lstStyle/>
        <a:p>
          <a:endParaRPr lang="en-US"/>
        </a:p>
      </dgm:t>
    </dgm:pt>
    <dgm:pt modelId="{9A299CDA-11C2-485C-95B5-1100C56DA258}">
      <dgm:prSet/>
      <dgm:spPr/>
      <dgm:t>
        <a:bodyPr/>
        <a:lstStyle/>
        <a:p>
          <a:r>
            <a:rPr lang="en-US"/>
            <a:t>End if</a:t>
          </a:r>
        </a:p>
      </dgm:t>
    </dgm:pt>
    <dgm:pt modelId="{E6382A87-F4C0-4F64-9149-D169D23D6600}" type="parTrans" cxnId="{B49CC973-F383-4D23-BB88-5C70E298F972}">
      <dgm:prSet/>
      <dgm:spPr/>
      <dgm:t>
        <a:bodyPr/>
        <a:lstStyle/>
        <a:p>
          <a:endParaRPr lang="en-US"/>
        </a:p>
      </dgm:t>
    </dgm:pt>
    <dgm:pt modelId="{5981E5BD-BFD9-4730-BCD4-130E83DA9F1E}" type="sibTrans" cxnId="{B49CC973-F383-4D23-BB88-5C70E298F972}">
      <dgm:prSet/>
      <dgm:spPr/>
      <dgm:t>
        <a:bodyPr/>
        <a:lstStyle/>
        <a:p>
          <a:endParaRPr lang="en-US"/>
        </a:p>
      </dgm:t>
    </dgm:pt>
    <dgm:pt modelId="{F8F35FD6-2990-4BF4-AEE2-8582376B156B}">
      <dgm:prSet/>
      <dgm:spPr/>
      <dgm:t>
        <a:bodyPr/>
        <a:lstStyle/>
        <a:p>
          <a:r>
            <a:rPr lang="en-US"/>
            <a:t>Next Lag</a:t>
          </a:r>
        </a:p>
      </dgm:t>
    </dgm:pt>
    <dgm:pt modelId="{3A2E156A-DF90-41B0-952D-A6C878B0CAD2}" type="parTrans" cxnId="{8492697C-D690-41D8-A51A-1D3EFE86CF70}">
      <dgm:prSet/>
      <dgm:spPr/>
      <dgm:t>
        <a:bodyPr/>
        <a:lstStyle/>
        <a:p>
          <a:endParaRPr lang="en-US"/>
        </a:p>
      </dgm:t>
    </dgm:pt>
    <dgm:pt modelId="{2D3E2861-BCA9-4395-83E5-7E80F30D614C}" type="sibTrans" cxnId="{8492697C-D690-41D8-A51A-1D3EFE86CF70}">
      <dgm:prSet/>
      <dgm:spPr/>
      <dgm:t>
        <a:bodyPr/>
        <a:lstStyle/>
        <a:p>
          <a:endParaRPr lang="en-US"/>
        </a:p>
      </dgm:t>
    </dgm:pt>
    <dgm:pt modelId="{6678BB54-B691-4347-89AC-DA7853B58C2C}">
      <dgm:prSet/>
      <dgm:spPr/>
      <dgm:t>
        <a:bodyPr/>
        <a:lstStyle/>
        <a:p>
          <a:r>
            <a:rPr lang="en-US"/>
            <a:t>Next j</a:t>
          </a:r>
        </a:p>
      </dgm:t>
    </dgm:pt>
    <dgm:pt modelId="{FA07B830-BA29-44E2-82D5-942A4C98B5F8}" type="parTrans" cxnId="{FA3EEC50-5EF9-4199-967B-BDBCB2AF4D2F}">
      <dgm:prSet/>
      <dgm:spPr/>
      <dgm:t>
        <a:bodyPr/>
        <a:lstStyle/>
        <a:p>
          <a:endParaRPr lang="en-US"/>
        </a:p>
      </dgm:t>
    </dgm:pt>
    <dgm:pt modelId="{5255357C-CDAE-4946-9ED8-89D4C38A8311}" type="sibTrans" cxnId="{FA3EEC50-5EF9-4199-967B-BDBCB2AF4D2F}">
      <dgm:prSet/>
      <dgm:spPr/>
      <dgm:t>
        <a:bodyPr/>
        <a:lstStyle/>
        <a:p>
          <a:endParaRPr lang="en-US"/>
        </a:p>
      </dgm:t>
    </dgm:pt>
    <dgm:pt modelId="{E2614C34-1802-42F2-87C8-296ECA14A07C}">
      <dgm:prSet/>
      <dgm:spPr/>
      <dgm:t>
        <a:bodyPr/>
        <a:lstStyle/>
        <a:p>
          <a:r>
            <a:rPr lang="en-US"/>
            <a:t>Next i</a:t>
          </a:r>
        </a:p>
      </dgm:t>
    </dgm:pt>
    <dgm:pt modelId="{A68EEA72-9A6B-4FAE-A9B9-5078068E2B90}" type="parTrans" cxnId="{0838EA7F-A1F6-4547-873D-BDE1BF737DA9}">
      <dgm:prSet/>
      <dgm:spPr/>
      <dgm:t>
        <a:bodyPr/>
        <a:lstStyle/>
        <a:p>
          <a:endParaRPr lang="en-US"/>
        </a:p>
      </dgm:t>
    </dgm:pt>
    <dgm:pt modelId="{2D2E4236-B821-4920-B241-EF13F1CD5FCF}" type="sibTrans" cxnId="{0838EA7F-A1F6-4547-873D-BDE1BF737DA9}">
      <dgm:prSet/>
      <dgm:spPr/>
      <dgm:t>
        <a:bodyPr/>
        <a:lstStyle/>
        <a:p>
          <a:endParaRPr lang="en-US"/>
        </a:p>
      </dgm:t>
    </dgm:pt>
    <dgm:pt modelId="{07082075-D4ED-4E47-A1AC-4022D3E77A92}" type="pres">
      <dgm:prSet presAssocID="{807B1EB8-0065-443E-8ACE-1BEF6A82AF88}" presName="linear" presStyleCnt="0">
        <dgm:presLayoutVars>
          <dgm:animLvl val="lvl"/>
          <dgm:resizeHandles val="exact"/>
        </dgm:presLayoutVars>
      </dgm:prSet>
      <dgm:spPr/>
    </dgm:pt>
    <dgm:pt modelId="{C7D81248-298D-CB4B-BC85-E42E903A0AFA}" type="pres">
      <dgm:prSet presAssocID="{71BEEA69-69F9-4A05-BD62-C9D516ECF090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7B9289C-5B96-5146-A120-89263BE225D1}" type="pres">
      <dgm:prSet presAssocID="{4EEA60E5-C143-42A4-BD5C-D54AAAA3494F}" presName="spacer" presStyleCnt="0"/>
      <dgm:spPr/>
    </dgm:pt>
    <dgm:pt modelId="{893BA709-268B-904F-A9CE-1D0D543B48A0}" type="pres">
      <dgm:prSet presAssocID="{85FF1EB4-ED02-474A-B8A9-218CE9A8D46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16E650E-C183-1148-89B9-9FA5EE2F2124}" type="pres">
      <dgm:prSet presAssocID="{E560ACBB-A6D9-4720-B626-33649B02F0A2}" presName="spacer" presStyleCnt="0"/>
      <dgm:spPr/>
    </dgm:pt>
    <dgm:pt modelId="{C98228E3-1081-D241-8994-15E910E38445}" type="pres">
      <dgm:prSet presAssocID="{50BDBACB-1824-4359-8E15-BCCF6755E4A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3377BB0-4CEC-8947-A932-E719D7EA16F7}" type="pres">
      <dgm:prSet presAssocID="{50BDBACB-1824-4359-8E15-BCCF6755E4A9}" presName="childText" presStyleLbl="revTx" presStyleIdx="0" presStyleCnt="2">
        <dgm:presLayoutVars>
          <dgm:bulletEnabled val="1"/>
        </dgm:presLayoutVars>
      </dgm:prSet>
      <dgm:spPr/>
    </dgm:pt>
    <dgm:pt modelId="{5E717337-18A0-2F40-9752-EE85263FFA7E}" type="pres">
      <dgm:prSet presAssocID="{6D3A30C3-625A-4FE3-B9DF-6B908AA5598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49CA064-9BAF-4043-AFBE-A00F05D88242}" type="pres">
      <dgm:prSet presAssocID="{BDE43996-63A4-4C68-A4C8-08E463E1DC97}" presName="spacer" presStyleCnt="0"/>
      <dgm:spPr/>
    </dgm:pt>
    <dgm:pt modelId="{820D5ED9-5447-FC48-BFFD-0F476FCAA3AB}" type="pres">
      <dgm:prSet presAssocID="{DC092D2A-E0E8-4B3D-9896-0DF4CDC5141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7309AA3-2E3B-404D-A73A-159638440895}" type="pres">
      <dgm:prSet presAssocID="{DC092D2A-E0E8-4B3D-9896-0DF4CDC51410}" presName="childText" presStyleLbl="revTx" presStyleIdx="1" presStyleCnt="2">
        <dgm:presLayoutVars>
          <dgm:bulletEnabled val="1"/>
        </dgm:presLayoutVars>
      </dgm:prSet>
      <dgm:spPr/>
    </dgm:pt>
    <dgm:pt modelId="{64DC1467-1EEA-0F4D-95AF-DCC33C9E6D75}" type="pres">
      <dgm:prSet presAssocID="{9A299CDA-11C2-485C-95B5-1100C56DA25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516275F-3434-F442-9F54-46D9B9A32145}" type="pres">
      <dgm:prSet presAssocID="{5981E5BD-BFD9-4730-BCD4-130E83DA9F1E}" presName="spacer" presStyleCnt="0"/>
      <dgm:spPr/>
    </dgm:pt>
    <dgm:pt modelId="{FB282C7E-A428-354F-BAB0-862CB63C2A1F}" type="pres">
      <dgm:prSet presAssocID="{F8F35FD6-2990-4BF4-AEE2-8582376B15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2ED8DE5-8E01-4A4F-935C-9EE54DE16BF5}" type="pres">
      <dgm:prSet presAssocID="{2D3E2861-BCA9-4395-83E5-7E80F30D614C}" presName="spacer" presStyleCnt="0"/>
      <dgm:spPr/>
    </dgm:pt>
    <dgm:pt modelId="{347F407E-2EDB-2A43-8758-6F98A055C3F2}" type="pres">
      <dgm:prSet presAssocID="{6678BB54-B691-4347-89AC-DA7853B58C2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781B31C-A16E-3145-97BB-6FF61E318CC9}" type="pres">
      <dgm:prSet presAssocID="{5255357C-CDAE-4946-9ED8-89D4C38A8311}" presName="spacer" presStyleCnt="0"/>
      <dgm:spPr/>
    </dgm:pt>
    <dgm:pt modelId="{1D904386-94B4-E84C-9363-525B1A12D5C5}" type="pres">
      <dgm:prSet presAssocID="{E2614C34-1802-42F2-87C8-296ECA14A07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AEF1709-0A12-4DEE-A168-56787310A672}" srcId="{7496D1F4-1730-4FCF-A8C7-647C8D8900A3}" destId="{E02EF877-DC72-4F8F-A0C5-E7D3FEB68F36}" srcOrd="0" destOrd="0" parTransId="{DA585A97-0208-4E25-8A91-6AA4E6C84AD1}" sibTransId="{6B59E799-2387-4C06-8A5F-FB8402E4AFC5}"/>
    <dgm:cxn modelId="{49E8E10E-8E7B-48B6-BA73-25A971318CDC}" srcId="{807B1EB8-0065-443E-8ACE-1BEF6A82AF88}" destId="{6D3A30C3-625A-4FE3-B9DF-6B908AA5598D}" srcOrd="3" destOrd="0" parTransId="{4F1CC1EA-1E63-46D6-A670-267135B62CEA}" sibTransId="{BDE43996-63A4-4C68-A4C8-08E463E1DC97}"/>
    <dgm:cxn modelId="{0C193B13-8B91-DF45-A7F1-0CB786BE986F}" type="presOf" srcId="{97B21902-1551-4744-8411-A0E7051E8154}" destId="{97309AA3-2E3B-404D-A73A-159638440895}" srcOrd="0" destOrd="3" presId="urn:microsoft.com/office/officeart/2005/8/layout/vList2"/>
    <dgm:cxn modelId="{C981691E-D2D4-43F1-AB1C-58E79A37B6C4}" srcId="{50BDBACB-1824-4359-8E15-BCCF6755E4A9}" destId="{FDB19B66-7D00-4613-A74C-77619EDEEA36}" srcOrd="0" destOrd="0" parTransId="{93703FB5-9601-4E74-9920-727D96B33989}" sibTransId="{56A837DD-A060-4BAF-BA61-E3EB127032B9}"/>
    <dgm:cxn modelId="{72BDCC2D-E843-7641-876F-1B0AC05942B8}" type="presOf" srcId="{6D3A30C3-625A-4FE3-B9DF-6B908AA5598D}" destId="{5E717337-18A0-2F40-9752-EE85263FFA7E}" srcOrd="0" destOrd="0" presId="urn:microsoft.com/office/officeart/2005/8/layout/vList2"/>
    <dgm:cxn modelId="{08CCC035-D629-42F4-BBEF-B6A73FFDFB72}" srcId="{807B1EB8-0065-443E-8ACE-1BEF6A82AF88}" destId="{85FF1EB4-ED02-474A-B8A9-218CE9A8D460}" srcOrd="1" destOrd="0" parTransId="{188E83F1-7842-41EC-A32D-6A20850A5595}" sibTransId="{E560ACBB-A6D9-4720-B626-33649B02F0A2}"/>
    <dgm:cxn modelId="{7CD67845-B55F-4AED-88A9-1E848237F239}" srcId="{DC092D2A-E0E8-4B3D-9896-0DF4CDC51410}" destId="{E611B761-FF78-4B7D-86A7-BA9F79949648}" srcOrd="0" destOrd="0" parTransId="{EBC15D17-933D-484A-BC30-3AA3E76F2962}" sibTransId="{E55A89AB-ACE5-4560-8987-09A00C10B90A}"/>
    <dgm:cxn modelId="{AEDF2948-2030-8141-ADC9-AFA600B38283}" type="presOf" srcId="{5A433761-1E63-4D22-A209-ADB4DA976619}" destId="{97309AA3-2E3B-404D-A73A-159638440895}" srcOrd="0" destOrd="4" presId="urn:microsoft.com/office/officeart/2005/8/layout/vList2"/>
    <dgm:cxn modelId="{CBED1A49-E94B-8B40-8DA5-37BC4BC79636}" type="presOf" srcId="{F8F35FD6-2990-4BF4-AEE2-8582376B156B}" destId="{FB282C7E-A428-354F-BAB0-862CB63C2A1F}" srcOrd="0" destOrd="0" presId="urn:microsoft.com/office/officeart/2005/8/layout/vList2"/>
    <dgm:cxn modelId="{EFB01F4A-016C-462A-A6BF-FA72654B2A44}" srcId="{DC092D2A-E0E8-4B3D-9896-0DF4CDC51410}" destId="{9CB61B8A-6C85-48D3-944B-4E16CB837FF0}" srcOrd="1" destOrd="0" parTransId="{2C1A6017-36AA-48D1-99F5-D7A985C0B5AE}" sibTransId="{E222FD73-3CCF-4E0F-9567-CFB23436F521}"/>
    <dgm:cxn modelId="{33DF5A4A-C947-C544-B6E1-2D6E8890D803}" type="presOf" srcId="{FDB19B66-7D00-4613-A74C-77619EDEEA36}" destId="{83377BB0-4CEC-8947-A932-E719D7EA16F7}" srcOrd="0" destOrd="0" presId="urn:microsoft.com/office/officeart/2005/8/layout/vList2"/>
    <dgm:cxn modelId="{A833C84C-0034-42A2-A7BC-4ABFA27274C2}" srcId="{807B1EB8-0065-443E-8ACE-1BEF6A82AF88}" destId="{71BEEA69-69F9-4A05-BD62-C9D516ECF090}" srcOrd="0" destOrd="0" parTransId="{68B604AC-6821-4BD7-9705-2F77CC5F1214}" sibTransId="{4EEA60E5-C143-42A4-BD5C-D54AAAA3494F}"/>
    <dgm:cxn modelId="{FA3EEC50-5EF9-4199-967B-BDBCB2AF4D2F}" srcId="{807B1EB8-0065-443E-8ACE-1BEF6A82AF88}" destId="{6678BB54-B691-4347-89AC-DA7853B58C2C}" srcOrd="7" destOrd="0" parTransId="{FA07B830-BA29-44E2-82D5-942A4C98B5F8}" sibTransId="{5255357C-CDAE-4946-9ED8-89D4C38A8311}"/>
    <dgm:cxn modelId="{45003453-1C5F-C34E-80FB-F08D7CA9B7AD}" type="presOf" srcId="{8A76CD49-8033-48D6-8CFD-96C77BCB72B6}" destId="{97309AA3-2E3B-404D-A73A-159638440895}" srcOrd="0" destOrd="2" presId="urn:microsoft.com/office/officeart/2005/8/layout/vList2"/>
    <dgm:cxn modelId="{1EAC7957-44CD-954C-863E-6B39EA330214}" type="presOf" srcId="{71BEEA69-69F9-4A05-BD62-C9D516ECF090}" destId="{C7D81248-298D-CB4B-BC85-E42E903A0AFA}" srcOrd="0" destOrd="0" presId="urn:microsoft.com/office/officeart/2005/8/layout/vList2"/>
    <dgm:cxn modelId="{B49CC973-F383-4D23-BB88-5C70E298F972}" srcId="{807B1EB8-0065-443E-8ACE-1BEF6A82AF88}" destId="{9A299CDA-11C2-485C-95B5-1100C56DA258}" srcOrd="5" destOrd="0" parTransId="{E6382A87-F4C0-4F64-9149-D169D23D6600}" sibTransId="{5981E5BD-BFD9-4730-BCD4-130E83DA9F1E}"/>
    <dgm:cxn modelId="{4E7C3279-AE2B-7842-B9FA-DA606BC8C0C8}" type="presOf" srcId="{9A299CDA-11C2-485C-95B5-1100C56DA258}" destId="{64DC1467-1EEA-0F4D-95AF-DCC33C9E6D75}" srcOrd="0" destOrd="0" presId="urn:microsoft.com/office/officeart/2005/8/layout/vList2"/>
    <dgm:cxn modelId="{8492697C-D690-41D8-A51A-1D3EFE86CF70}" srcId="{807B1EB8-0065-443E-8ACE-1BEF6A82AF88}" destId="{F8F35FD6-2990-4BF4-AEE2-8582376B156B}" srcOrd="6" destOrd="0" parTransId="{3A2E156A-DF90-41B0-952D-A6C878B0CAD2}" sibTransId="{2D3E2861-BCA9-4395-83E5-7E80F30D614C}"/>
    <dgm:cxn modelId="{5A8B647D-5DA1-6943-A5F6-C129943BC48C}" type="presOf" srcId="{E2614C34-1802-42F2-87C8-296ECA14A07C}" destId="{1D904386-94B4-E84C-9363-525B1A12D5C5}" srcOrd="0" destOrd="0" presId="urn:microsoft.com/office/officeart/2005/8/layout/vList2"/>
    <dgm:cxn modelId="{0838EA7F-A1F6-4547-873D-BDE1BF737DA9}" srcId="{807B1EB8-0065-443E-8ACE-1BEF6A82AF88}" destId="{E2614C34-1802-42F2-87C8-296ECA14A07C}" srcOrd="8" destOrd="0" parTransId="{A68EEA72-9A6B-4FAE-A9B9-5078068E2B90}" sibTransId="{2D2E4236-B821-4920-B241-EF13F1CD5FCF}"/>
    <dgm:cxn modelId="{E2196080-3B03-4100-9627-7AFC9B3ABA48}" srcId="{8A76CD49-8033-48D6-8CFD-96C77BCB72B6}" destId="{5752D0AB-C1AD-47FD-9E56-E341F33747D1}" srcOrd="2" destOrd="0" parTransId="{29FC985A-F6B3-44A5-B92E-81B736061843}" sibTransId="{B372596F-293A-4BCF-AFE9-E63D689AB703}"/>
    <dgm:cxn modelId="{125ECA81-C2EC-4A77-8BDB-B6D706B6ED8F}" srcId="{807B1EB8-0065-443E-8ACE-1BEF6A82AF88}" destId="{50BDBACB-1824-4359-8E15-BCCF6755E4A9}" srcOrd="2" destOrd="0" parTransId="{42FF26BD-B6D5-4EE5-BEF5-A245A3F79290}" sibTransId="{081A3D8D-E481-4793-BF2B-6954BF716A79}"/>
    <dgm:cxn modelId="{A7CC7A88-DFCC-DA43-91AA-9EF03325B736}" type="presOf" srcId="{7496D1F4-1730-4FCF-A8C7-647C8D8900A3}" destId="{83377BB0-4CEC-8947-A932-E719D7EA16F7}" srcOrd="0" destOrd="1" presId="urn:microsoft.com/office/officeart/2005/8/layout/vList2"/>
    <dgm:cxn modelId="{2165799A-13C1-3F49-B459-6FF654B4CFB2}" type="presOf" srcId="{6678BB54-B691-4347-89AC-DA7853B58C2C}" destId="{347F407E-2EDB-2A43-8758-6F98A055C3F2}" srcOrd="0" destOrd="0" presId="urn:microsoft.com/office/officeart/2005/8/layout/vList2"/>
    <dgm:cxn modelId="{676283A6-A930-4FCA-8D10-B03EA0820AD5}" srcId="{7496D1F4-1730-4FCF-A8C7-647C8D8900A3}" destId="{07CF7631-7D2A-4C84-BA0E-C451E2A986D2}" srcOrd="1" destOrd="0" parTransId="{FD8FF2F6-7263-4681-A5C3-8B4C7DCE655C}" sibTransId="{79E7AD50-751E-43B2-B898-C48FCF82E536}"/>
    <dgm:cxn modelId="{81940DAD-CA2C-BE42-82A5-7FD3FA44EFE7}" type="presOf" srcId="{807B1EB8-0065-443E-8ACE-1BEF6A82AF88}" destId="{07082075-D4ED-4E47-A1AC-4022D3E77A92}" srcOrd="0" destOrd="0" presId="urn:microsoft.com/office/officeart/2005/8/layout/vList2"/>
    <dgm:cxn modelId="{F89C2FB1-EEE9-4BA9-9530-D42E106CF300}" srcId="{50BDBACB-1824-4359-8E15-BCCF6755E4A9}" destId="{7496D1F4-1730-4FCF-A8C7-647C8D8900A3}" srcOrd="1" destOrd="0" parTransId="{C82268A4-2069-4F83-B051-6735E42E7253}" sibTransId="{0797E1DF-3D03-4EF5-9170-A75F5DEA0BD0}"/>
    <dgm:cxn modelId="{E2CC73B6-719F-4AFD-8DC0-3F80096C00D8}" srcId="{8A76CD49-8033-48D6-8CFD-96C77BCB72B6}" destId="{97B21902-1551-4744-8411-A0E7051E8154}" srcOrd="0" destOrd="0" parTransId="{0C15E7DB-374B-47AB-A0E4-3A0DA55D044D}" sibTransId="{7C3A5743-D6C1-4643-8343-6C81DD4DEAA4}"/>
    <dgm:cxn modelId="{15FB99D0-B707-3944-A692-D2DD7E97A8C2}" type="presOf" srcId="{E02EF877-DC72-4F8F-A0C5-E7D3FEB68F36}" destId="{83377BB0-4CEC-8947-A932-E719D7EA16F7}" srcOrd="0" destOrd="2" presId="urn:microsoft.com/office/officeart/2005/8/layout/vList2"/>
    <dgm:cxn modelId="{3C7E03D6-CCED-E148-8283-AB508DDB6D75}" type="presOf" srcId="{DC092D2A-E0E8-4B3D-9896-0DF4CDC51410}" destId="{820D5ED9-5447-FC48-BFFD-0F476FCAA3AB}" srcOrd="0" destOrd="0" presId="urn:microsoft.com/office/officeart/2005/8/layout/vList2"/>
    <dgm:cxn modelId="{C5D7E6D7-4F32-43C6-A137-4B2840BC6E0B}" srcId="{807B1EB8-0065-443E-8ACE-1BEF6A82AF88}" destId="{DC092D2A-E0E8-4B3D-9896-0DF4CDC51410}" srcOrd="4" destOrd="0" parTransId="{6A1E58B1-B6DD-41AC-8011-7EC865445CEA}" sibTransId="{97F8210A-EBEF-44CE-AAC9-08EF7F726261}"/>
    <dgm:cxn modelId="{995A05D9-A663-4CC2-89FF-4BB5126F999E}" srcId="{8A76CD49-8033-48D6-8CFD-96C77BCB72B6}" destId="{5A433761-1E63-4D22-A209-ADB4DA976619}" srcOrd="1" destOrd="0" parTransId="{64DCAF6E-98A5-4022-BD50-27F0AB771DD0}" sibTransId="{B3E93169-21BD-421E-8070-1FF6D6E298C1}"/>
    <dgm:cxn modelId="{D326B9DB-1C43-284C-A628-6E08768E9CB8}" type="presOf" srcId="{50BDBACB-1824-4359-8E15-BCCF6755E4A9}" destId="{C98228E3-1081-D241-8994-15E910E38445}" srcOrd="0" destOrd="0" presId="urn:microsoft.com/office/officeart/2005/8/layout/vList2"/>
    <dgm:cxn modelId="{B139C5DC-755C-9A42-BB5E-C06916999C16}" type="presOf" srcId="{85FF1EB4-ED02-474A-B8A9-218CE9A8D460}" destId="{893BA709-268B-904F-A9CE-1D0D543B48A0}" srcOrd="0" destOrd="0" presId="urn:microsoft.com/office/officeart/2005/8/layout/vList2"/>
    <dgm:cxn modelId="{5E6650DE-0FE0-42DE-AB29-1055EAA013D8}" srcId="{DC092D2A-E0E8-4B3D-9896-0DF4CDC51410}" destId="{8A76CD49-8033-48D6-8CFD-96C77BCB72B6}" srcOrd="2" destOrd="0" parTransId="{AEED7737-1C9D-4DF7-A51E-3AF482FF7538}" sibTransId="{0944A6AE-64D4-4B1F-8F18-9F45ECBDE409}"/>
    <dgm:cxn modelId="{2D2D40FA-0B46-C146-97C4-09E8F5F1CD0C}" type="presOf" srcId="{9CB61B8A-6C85-48D3-944B-4E16CB837FF0}" destId="{97309AA3-2E3B-404D-A73A-159638440895}" srcOrd="0" destOrd="1" presId="urn:microsoft.com/office/officeart/2005/8/layout/vList2"/>
    <dgm:cxn modelId="{0E1185FB-F05A-5C42-B430-888C706C6C0B}" type="presOf" srcId="{E611B761-FF78-4B7D-86A7-BA9F79949648}" destId="{97309AA3-2E3B-404D-A73A-159638440895}" srcOrd="0" destOrd="0" presId="urn:microsoft.com/office/officeart/2005/8/layout/vList2"/>
    <dgm:cxn modelId="{1FA6D5FE-8155-5948-BA62-E68010BE7825}" type="presOf" srcId="{5752D0AB-C1AD-47FD-9E56-E341F33747D1}" destId="{97309AA3-2E3B-404D-A73A-159638440895}" srcOrd="0" destOrd="5" presId="urn:microsoft.com/office/officeart/2005/8/layout/vList2"/>
    <dgm:cxn modelId="{23A8E4FF-3523-E541-AD8A-6C1608568261}" type="presOf" srcId="{07CF7631-7D2A-4C84-BA0E-C451E2A986D2}" destId="{83377BB0-4CEC-8947-A932-E719D7EA16F7}" srcOrd="0" destOrd="3" presId="urn:microsoft.com/office/officeart/2005/8/layout/vList2"/>
    <dgm:cxn modelId="{6723AEBF-B754-A645-8991-D22A09095A26}" type="presParOf" srcId="{07082075-D4ED-4E47-A1AC-4022D3E77A92}" destId="{C7D81248-298D-CB4B-BC85-E42E903A0AFA}" srcOrd="0" destOrd="0" presId="urn:microsoft.com/office/officeart/2005/8/layout/vList2"/>
    <dgm:cxn modelId="{8AA21E9D-378D-4C4C-9411-9CE4CBDDF949}" type="presParOf" srcId="{07082075-D4ED-4E47-A1AC-4022D3E77A92}" destId="{67B9289C-5B96-5146-A120-89263BE225D1}" srcOrd="1" destOrd="0" presId="urn:microsoft.com/office/officeart/2005/8/layout/vList2"/>
    <dgm:cxn modelId="{FE88B074-0CCD-9A49-B137-12E9B95B6FE0}" type="presParOf" srcId="{07082075-D4ED-4E47-A1AC-4022D3E77A92}" destId="{893BA709-268B-904F-A9CE-1D0D543B48A0}" srcOrd="2" destOrd="0" presId="urn:microsoft.com/office/officeart/2005/8/layout/vList2"/>
    <dgm:cxn modelId="{2117E3F2-312D-6B42-80E8-24C404034E76}" type="presParOf" srcId="{07082075-D4ED-4E47-A1AC-4022D3E77A92}" destId="{E16E650E-C183-1148-89B9-9FA5EE2F2124}" srcOrd="3" destOrd="0" presId="urn:microsoft.com/office/officeart/2005/8/layout/vList2"/>
    <dgm:cxn modelId="{675CD87B-7109-264E-ACF2-2D04EEA9BFFF}" type="presParOf" srcId="{07082075-D4ED-4E47-A1AC-4022D3E77A92}" destId="{C98228E3-1081-D241-8994-15E910E38445}" srcOrd="4" destOrd="0" presId="urn:microsoft.com/office/officeart/2005/8/layout/vList2"/>
    <dgm:cxn modelId="{BA7BE6C9-D7E3-7649-907B-A93F13674DCE}" type="presParOf" srcId="{07082075-D4ED-4E47-A1AC-4022D3E77A92}" destId="{83377BB0-4CEC-8947-A932-E719D7EA16F7}" srcOrd="5" destOrd="0" presId="urn:microsoft.com/office/officeart/2005/8/layout/vList2"/>
    <dgm:cxn modelId="{585C1F73-C057-E943-891B-AD2F6D3AB494}" type="presParOf" srcId="{07082075-D4ED-4E47-A1AC-4022D3E77A92}" destId="{5E717337-18A0-2F40-9752-EE85263FFA7E}" srcOrd="6" destOrd="0" presId="urn:microsoft.com/office/officeart/2005/8/layout/vList2"/>
    <dgm:cxn modelId="{B840DC91-00FE-5B48-A672-8D0777C8C142}" type="presParOf" srcId="{07082075-D4ED-4E47-A1AC-4022D3E77A92}" destId="{949CA064-9BAF-4043-AFBE-A00F05D88242}" srcOrd="7" destOrd="0" presId="urn:microsoft.com/office/officeart/2005/8/layout/vList2"/>
    <dgm:cxn modelId="{40AA2470-4A8F-B94E-99A9-540E70116CF1}" type="presParOf" srcId="{07082075-D4ED-4E47-A1AC-4022D3E77A92}" destId="{820D5ED9-5447-FC48-BFFD-0F476FCAA3AB}" srcOrd="8" destOrd="0" presId="urn:microsoft.com/office/officeart/2005/8/layout/vList2"/>
    <dgm:cxn modelId="{5F397ECA-CBE7-2D40-ABA6-5B136775984E}" type="presParOf" srcId="{07082075-D4ED-4E47-A1AC-4022D3E77A92}" destId="{97309AA3-2E3B-404D-A73A-159638440895}" srcOrd="9" destOrd="0" presId="urn:microsoft.com/office/officeart/2005/8/layout/vList2"/>
    <dgm:cxn modelId="{03E3B135-597C-EE4E-A88B-8E766418219C}" type="presParOf" srcId="{07082075-D4ED-4E47-A1AC-4022D3E77A92}" destId="{64DC1467-1EEA-0F4D-95AF-DCC33C9E6D75}" srcOrd="10" destOrd="0" presId="urn:microsoft.com/office/officeart/2005/8/layout/vList2"/>
    <dgm:cxn modelId="{00DA1F7C-0A2C-1443-991D-4DBBFD908A4E}" type="presParOf" srcId="{07082075-D4ED-4E47-A1AC-4022D3E77A92}" destId="{2516275F-3434-F442-9F54-46D9B9A32145}" srcOrd="11" destOrd="0" presId="urn:microsoft.com/office/officeart/2005/8/layout/vList2"/>
    <dgm:cxn modelId="{801B4714-9C20-4746-A9C5-59F8D8D878BB}" type="presParOf" srcId="{07082075-D4ED-4E47-A1AC-4022D3E77A92}" destId="{FB282C7E-A428-354F-BAB0-862CB63C2A1F}" srcOrd="12" destOrd="0" presId="urn:microsoft.com/office/officeart/2005/8/layout/vList2"/>
    <dgm:cxn modelId="{B7F15AA6-D5D1-6C42-A074-BF2B59F8D437}" type="presParOf" srcId="{07082075-D4ED-4E47-A1AC-4022D3E77A92}" destId="{A2ED8DE5-8E01-4A4F-935C-9EE54DE16BF5}" srcOrd="13" destOrd="0" presId="urn:microsoft.com/office/officeart/2005/8/layout/vList2"/>
    <dgm:cxn modelId="{5890C3ED-D4EA-0341-BFA4-82FFEAC263AF}" type="presParOf" srcId="{07082075-D4ED-4E47-A1AC-4022D3E77A92}" destId="{347F407E-2EDB-2A43-8758-6F98A055C3F2}" srcOrd="14" destOrd="0" presId="urn:microsoft.com/office/officeart/2005/8/layout/vList2"/>
    <dgm:cxn modelId="{2A6A06A0-9739-4545-9ACC-C2167F2ECEF6}" type="presParOf" srcId="{07082075-D4ED-4E47-A1AC-4022D3E77A92}" destId="{5781B31C-A16E-3145-97BB-6FF61E318CC9}" srcOrd="15" destOrd="0" presId="urn:microsoft.com/office/officeart/2005/8/layout/vList2"/>
    <dgm:cxn modelId="{8572795C-FC8A-EC47-85D3-8F795169721B}" type="presParOf" srcId="{07082075-D4ED-4E47-A1AC-4022D3E77A92}" destId="{1D904386-94B4-E84C-9363-525B1A12D5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7DDD57-5439-4D01-8B4B-B96FA2530D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3653F8F-8C7F-4CBC-897B-11D2B779E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Programming</a:t>
          </a:r>
        </a:p>
      </dgm:t>
    </dgm:pt>
    <dgm:pt modelId="{72208D0C-349A-4FF1-A723-03CA929AFBCF}" type="parTrans" cxnId="{62E3EAAF-8EC4-494A-9B9C-8030EF004FD9}">
      <dgm:prSet/>
      <dgm:spPr/>
      <dgm:t>
        <a:bodyPr/>
        <a:lstStyle/>
        <a:p>
          <a:endParaRPr lang="en-US"/>
        </a:p>
      </dgm:t>
    </dgm:pt>
    <dgm:pt modelId="{A7EB8667-6C5F-4D90-9D9D-48FD1304E40E}" type="sibTrans" cxnId="{62E3EAAF-8EC4-494A-9B9C-8030EF004FD9}">
      <dgm:prSet/>
      <dgm:spPr/>
      <dgm:t>
        <a:bodyPr/>
        <a:lstStyle/>
        <a:p>
          <a:endParaRPr lang="en-US"/>
        </a:p>
      </dgm:t>
    </dgm:pt>
    <dgm:pt modelId="{8BB46534-63CE-4232-90FE-8257357C67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Kaggle Dataset</a:t>
          </a:r>
        </a:p>
      </dgm:t>
    </dgm:pt>
    <dgm:pt modelId="{31AF9F25-42FA-467B-92B1-E1708783D0D7}" type="parTrans" cxnId="{64DABBD0-057E-4FEF-A80C-2E038DE6F1F8}">
      <dgm:prSet/>
      <dgm:spPr/>
      <dgm:t>
        <a:bodyPr/>
        <a:lstStyle/>
        <a:p>
          <a:endParaRPr lang="en-US"/>
        </a:p>
      </dgm:t>
    </dgm:pt>
    <dgm:pt modelId="{00753409-11A5-4596-A35F-E2FC335753A1}" type="sibTrans" cxnId="{64DABBD0-057E-4FEF-A80C-2E038DE6F1F8}">
      <dgm:prSet/>
      <dgm:spPr/>
      <dgm:t>
        <a:bodyPr/>
        <a:lstStyle/>
        <a:p>
          <a:endParaRPr lang="en-US"/>
        </a:p>
      </dgm:t>
    </dgm:pt>
    <dgm:pt modelId="{18198144-F927-4BCB-A508-28048CA20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SP500</a:t>
          </a:r>
        </a:p>
      </dgm:t>
    </dgm:pt>
    <dgm:pt modelId="{46D363A8-3CE0-42D7-8D21-5DF42D924A18}" type="parTrans" cxnId="{7A45955B-4EA5-4271-95F3-397AD2F7DC43}">
      <dgm:prSet/>
      <dgm:spPr/>
      <dgm:t>
        <a:bodyPr/>
        <a:lstStyle/>
        <a:p>
          <a:endParaRPr lang="en-US"/>
        </a:p>
      </dgm:t>
    </dgm:pt>
    <dgm:pt modelId="{262E1332-3321-4A2A-BFA4-47C067FCBE1F}" type="sibTrans" cxnId="{7A45955B-4EA5-4271-95F3-397AD2F7DC43}">
      <dgm:prSet/>
      <dgm:spPr/>
      <dgm:t>
        <a:bodyPr/>
        <a:lstStyle/>
        <a:p>
          <a:endParaRPr lang="en-US"/>
        </a:p>
      </dgm:t>
    </dgm:pt>
    <dgm:pt modelId="{F91A3622-98D1-4E6A-8E8C-F9965A3B1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NASDAQ</a:t>
          </a:r>
        </a:p>
      </dgm:t>
    </dgm:pt>
    <dgm:pt modelId="{1E0E1E32-BB4C-4D40-BDE5-C4B8051188AB}" type="parTrans" cxnId="{C3232149-8089-4B1B-AC98-8AFA1E95CEB1}">
      <dgm:prSet/>
      <dgm:spPr/>
      <dgm:t>
        <a:bodyPr/>
        <a:lstStyle/>
        <a:p>
          <a:endParaRPr lang="en-US"/>
        </a:p>
      </dgm:t>
    </dgm:pt>
    <dgm:pt modelId="{224605C3-6D29-45FF-B9F5-4414183F0065}" type="sibTrans" cxnId="{C3232149-8089-4B1B-AC98-8AFA1E95CEB1}">
      <dgm:prSet/>
      <dgm:spPr/>
      <dgm:t>
        <a:bodyPr/>
        <a:lstStyle/>
        <a:p>
          <a:endParaRPr lang="en-US"/>
        </a:p>
      </dgm:t>
    </dgm:pt>
    <dgm:pt modelId="{72950ACD-D578-4E9D-9865-86762D7CE8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NYSE</a:t>
          </a:r>
        </a:p>
      </dgm:t>
    </dgm:pt>
    <dgm:pt modelId="{37C9C986-8BE4-43BD-A552-974237782C5C}" type="parTrans" cxnId="{91FC3C45-A95C-4ACA-86AA-8E3A7F343677}">
      <dgm:prSet/>
      <dgm:spPr/>
      <dgm:t>
        <a:bodyPr/>
        <a:lstStyle/>
        <a:p>
          <a:endParaRPr lang="en-US"/>
        </a:p>
      </dgm:t>
    </dgm:pt>
    <dgm:pt modelId="{64CC155D-2361-4276-9C57-23912B42B00F}" type="sibTrans" cxnId="{91FC3C45-A95C-4ACA-86AA-8E3A7F343677}">
      <dgm:prSet/>
      <dgm:spPr/>
      <dgm:t>
        <a:bodyPr/>
        <a:lstStyle/>
        <a:p>
          <a:endParaRPr lang="en-US"/>
        </a:p>
      </dgm:t>
    </dgm:pt>
    <dgm:pt modelId="{2EA954F6-4B23-4958-8BAC-E5E2020231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FORTUNE 2000</a:t>
          </a:r>
        </a:p>
      </dgm:t>
    </dgm:pt>
    <dgm:pt modelId="{9EC7C157-9E7F-472D-96D9-2254623BB857}" type="parTrans" cxnId="{9385A5A2-0925-468D-97A0-649E71F1F156}">
      <dgm:prSet/>
      <dgm:spPr/>
      <dgm:t>
        <a:bodyPr/>
        <a:lstStyle/>
        <a:p>
          <a:endParaRPr lang="en-US"/>
        </a:p>
      </dgm:t>
    </dgm:pt>
    <dgm:pt modelId="{A767EEC1-A9C2-4FC6-838E-2BF4C96BD07D}" type="sibTrans" cxnId="{9385A5A2-0925-468D-97A0-649E71F1F156}">
      <dgm:prSet/>
      <dgm:spPr/>
      <dgm:t>
        <a:bodyPr/>
        <a:lstStyle/>
        <a:p>
          <a:endParaRPr lang="en-US"/>
        </a:p>
      </dgm:t>
    </dgm:pt>
    <dgm:pt modelId="{7C9D83A1-5701-478C-A0B4-F9A08C7B4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 10 Stocks (Manual Dataset)</a:t>
          </a:r>
        </a:p>
      </dgm:t>
    </dgm:pt>
    <dgm:pt modelId="{9C33C1DD-7543-4D4A-85E9-373851EC341D}" type="parTrans" cxnId="{EA0BE9D1-96C4-4FE1-A264-60654246852E}">
      <dgm:prSet/>
      <dgm:spPr/>
      <dgm:t>
        <a:bodyPr/>
        <a:lstStyle/>
        <a:p>
          <a:endParaRPr lang="en-US"/>
        </a:p>
      </dgm:t>
    </dgm:pt>
    <dgm:pt modelId="{1A645C23-8068-4FD7-B627-FEB86F4955A2}" type="sibTrans" cxnId="{EA0BE9D1-96C4-4FE1-A264-60654246852E}">
      <dgm:prSet/>
      <dgm:spPr/>
      <dgm:t>
        <a:bodyPr/>
        <a:lstStyle/>
        <a:p>
          <a:endParaRPr lang="en-US"/>
        </a:p>
      </dgm:t>
    </dgm:pt>
    <dgm:pt modelId="{4373E2D2-E976-6344-8F9F-FEC155DEA7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3A84C69E-6F1F-2E4B-B92A-278CF162E3BE}" type="parTrans" cxnId="{6D422ACB-8A1C-6D4B-A42B-C1CBA7D0DF77}">
      <dgm:prSet/>
      <dgm:spPr/>
      <dgm:t>
        <a:bodyPr/>
        <a:lstStyle/>
        <a:p>
          <a:endParaRPr lang="en-US"/>
        </a:p>
      </dgm:t>
    </dgm:pt>
    <dgm:pt modelId="{C21DE0C2-1902-7545-9972-1C4E55088BD3}" type="sibTrans" cxnId="{6D422ACB-8A1C-6D4B-A42B-C1CBA7D0DF77}">
      <dgm:prSet/>
      <dgm:spPr/>
      <dgm:t>
        <a:bodyPr/>
        <a:lstStyle/>
        <a:p>
          <a:endParaRPr lang="en-US"/>
        </a:p>
      </dgm:t>
    </dgm:pt>
    <dgm:pt modelId="{F7646A0F-8EB0-4F4D-9A89-E117FE1C4011}" type="pres">
      <dgm:prSet presAssocID="{247DDD57-5439-4D01-8B4B-B96FA2530D56}" presName="root" presStyleCnt="0">
        <dgm:presLayoutVars>
          <dgm:dir/>
          <dgm:resizeHandles val="exact"/>
        </dgm:presLayoutVars>
      </dgm:prSet>
      <dgm:spPr/>
    </dgm:pt>
    <dgm:pt modelId="{C83D35B6-D1E0-42FA-A07C-E0B99FEDC95F}" type="pres">
      <dgm:prSet presAssocID="{13653F8F-8C7F-4CBC-897B-11D2B779E41A}" presName="compNode" presStyleCnt="0"/>
      <dgm:spPr/>
    </dgm:pt>
    <dgm:pt modelId="{6581E071-5881-4722-AB3B-98B6E39422DE}" type="pres">
      <dgm:prSet presAssocID="{13653F8F-8C7F-4CBC-897B-11D2B779E41A}" presName="bgRect" presStyleLbl="bgShp" presStyleIdx="0" presStyleCnt="2"/>
      <dgm:spPr/>
    </dgm:pt>
    <dgm:pt modelId="{2A99D04A-111B-4CF5-9090-59E0091A2819}" type="pres">
      <dgm:prSet presAssocID="{13653F8F-8C7F-4CBC-897B-11D2B779E4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03BF3ED-634D-4AA0-A92B-C76C76D0099B}" type="pres">
      <dgm:prSet presAssocID="{13653F8F-8C7F-4CBC-897B-11D2B779E41A}" presName="spaceRect" presStyleCnt="0"/>
      <dgm:spPr/>
    </dgm:pt>
    <dgm:pt modelId="{E1485084-C78E-4A76-A5F2-CAC712433B22}" type="pres">
      <dgm:prSet presAssocID="{13653F8F-8C7F-4CBC-897B-11D2B779E41A}" presName="parTx" presStyleLbl="revTx" presStyleIdx="0" presStyleCnt="4">
        <dgm:presLayoutVars>
          <dgm:chMax val="0"/>
          <dgm:chPref val="0"/>
        </dgm:presLayoutVars>
      </dgm:prSet>
      <dgm:spPr/>
    </dgm:pt>
    <dgm:pt modelId="{EBAACA25-89A6-481B-B302-72B66C40CF0A}" type="pres">
      <dgm:prSet presAssocID="{13653F8F-8C7F-4CBC-897B-11D2B779E41A}" presName="desTx" presStyleLbl="revTx" presStyleIdx="1" presStyleCnt="4">
        <dgm:presLayoutVars/>
      </dgm:prSet>
      <dgm:spPr/>
    </dgm:pt>
    <dgm:pt modelId="{86CB23A1-1274-464A-A800-1D5A9DB36B00}" type="pres">
      <dgm:prSet presAssocID="{A7EB8667-6C5F-4D90-9D9D-48FD1304E40E}" presName="sibTrans" presStyleCnt="0"/>
      <dgm:spPr/>
    </dgm:pt>
    <dgm:pt modelId="{0B39C54C-CF35-4B65-82F4-58C2019BA837}" type="pres">
      <dgm:prSet presAssocID="{8BB46534-63CE-4232-90FE-8257357C675F}" presName="compNode" presStyleCnt="0"/>
      <dgm:spPr/>
    </dgm:pt>
    <dgm:pt modelId="{30E6A756-91BF-4809-9D74-FC79BFFD02AA}" type="pres">
      <dgm:prSet presAssocID="{8BB46534-63CE-4232-90FE-8257357C675F}" presName="bgRect" presStyleLbl="bgShp" presStyleIdx="1" presStyleCnt="2" custScaleY="141232"/>
      <dgm:spPr/>
    </dgm:pt>
    <dgm:pt modelId="{A3092ECF-ED35-42B9-946A-76410C140982}" type="pres">
      <dgm:prSet presAssocID="{8BB46534-63CE-4232-90FE-8257357C67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134D9F-5B7C-4446-AF76-B428461E4320}" type="pres">
      <dgm:prSet presAssocID="{8BB46534-63CE-4232-90FE-8257357C675F}" presName="spaceRect" presStyleCnt="0"/>
      <dgm:spPr/>
    </dgm:pt>
    <dgm:pt modelId="{7FAE3D45-E145-4F86-8944-9BB59F7CE139}" type="pres">
      <dgm:prSet presAssocID="{8BB46534-63CE-4232-90FE-8257357C675F}" presName="parTx" presStyleLbl="revTx" presStyleIdx="2" presStyleCnt="4">
        <dgm:presLayoutVars>
          <dgm:chMax val="0"/>
          <dgm:chPref val="0"/>
        </dgm:presLayoutVars>
      </dgm:prSet>
      <dgm:spPr/>
    </dgm:pt>
    <dgm:pt modelId="{AA33C5BA-48E3-4262-9DA0-B376B25A30A7}" type="pres">
      <dgm:prSet presAssocID="{8BB46534-63CE-4232-90FE-8257357C675F}" presName="desTx" presStyleLbl="revTx" presStyleIdx="3" presStyleCnt="4">
        <dgm:presLayoutVars/>
      </dgm:prSet>
      <dgm:spPr/>
    </dgm:pt>
  </dgm:ptLst>
  <dgm:cxnLst>
    <dgm:cxn modelId="{D99EAF26-683E-994C-8725-7F9EDEBA4877}" type="presOf" srcId="{2EA954F6-4B23-4958-8BAC-E5E202023149}" destId="{AA33C5BA-48E3-4262-9DA0-B376B25A30A7}" srcOrd="0" destOrd="3" presId="urn:microsoft.com/office/officeart/2018/2/layout/IconVerticalSolidList"/>
    <dgm:cxn modelId="{FC782D29-9A8B-284D-8D36-BF8D812BC315}" type="presOf" srcId="{18198144-F927-4BCB-A508-28048CA20339}" destId="{AA33C5BA-48E3-4262-9DA0-B376B25A30A7}" srcOrd="0" destOrd="0" presId="urn:microsoft.com/office/officeart/2018/2/layout/IconVerticalSolidList"/>
    <dgm:cxn modelId="{BEA52B30-9D54-DC41-8591-71E50EEC4496}" type="presOf" srcId="{8BB46534-63CE-4232-90FE-8257357C675F}" destId="{7FAE3D45-E145-4F86-8944-9BB59F7CE139}" srcOrd="0" destOrd="0" presId="urn:microsoft.com/office/officeart/2018/2/layout/IconVerticalSolidList"/>
    <dgm:cxn modelId="{C74EE543-4210-2E48-9AB4-1401B588C46B}" type="presOf" srcId="{7C9D83A1-5701-478C-A0B4-F9A08C7B4FA5}" destId="{AA33C5BA-48E3-4262-9DA0-B376B25A30A7}" srcOrd="0" destOrd="4" presId="urn:microsoft.com/office/officeart/2018/2/layout/IconVerticalSolidList"/>
    <dgm:cxn modelId="{BB9C3644-EE40-BB45-9DF2-EAAA092959EA}" type="presOf" srcId="{13653F8F-8C7F-4CBC-897B-11D2B779E41A}" destId="{E1485084-C78E-4A76-A5F2-CAC712433B22}" srcOrd="0" destOrd="0" presId="urn:microsoft.com/office/officeart/2018/2/layout/IconVerticalSolidList"/>
    <dgm:cxn modelId="{91FC3C45-A95C-4ACA-86AA-8E3A7F343677}" srcId="{8BB46534-63CE-4232-90FE-8257357C675F}" destId="{72950ACD-D578-4E9D-9865-86762D7CE8F5}" srcOrd="2" destOrd="0" parTransId="{37C9C986-8BE4-43BD-A552-974237782C5C}" sibTransId="{64CC155D-2361-4276-9C57-23912B42B00F}"/>
    <dgm:cxn modelId="{C3232149-8089-4B1B-AC98-8AFA1E95CEB1}" srcId="{8BB46534-63CE-4232-90FE-8257357C675F}" destId="{F91A3622-98D1-4E6A-8E8C-F9965A3B14F4}" srcOrd="1" destOrd="0" parTransId="{1E0E1E32-BB4C-4D40-BDE5-C4B8051188AB}" sibTransId="{224605C3-6D29-45FF-B9F5-4414183F0065}"/>
    <dgm:cxn modelId="{7A45955B-4EA5-4271-95F3-397AD2F7DC43}" srcId="{8BB46534-63CE-4232-90FE-8257357C675F}" destId="{18198144-F927-4BCB-A508-28048CA20339}" srcOrd="0" destOrd="0" parTransId="{46D363A8-3CE0-42D7-8D21-5DF42D924A18}" sibTransId="{262E1332-3321-4A2A-BFA4-47C067FCBE1F}"/>
    <dgm:cxn modelId="{C51A337D-7D2C-FE46-B0C6-037A01A2E5B8}" type="presOf" srcId="{4373E2D2-E976-6344-8F9F-FEC155DEA75D}" destId="{EBAACA25-89A6-481B-B302-72B66C40CF0A}" srcOrd="0" destOrd="0" presId="urn:microsoft.com/office/officeart/2018/2/layout/IconVerticalSolidList"/>
    <dgm:cxn modelId="{9385A5A2-0925-468D-97A0-649E71F1F156}" srcId="{8BB46534-63CE-4232-90FE-8257357C675F}" destId="{2EA954F6-4B23-4958-8BAC-E5E202023149}" srcOrd="3" destOrd="0" parTransId="{9EC7C157-9E7F-472D-96D9-2254623BB857}" sibTransId="{A767EEC1-A9C2-4FC6-838E-2BF4C96BD07D}"/>
    <dgm:cxn modelId="{62E3EAAF-8EC4-494A-9B9C-8030EF004FD9}" srcId="{247DDD57-5439-4D01-8B4B-B96FA2530D56}" destId="{13653F8F-8C7F-4CBC-897B-11D2B779E41A}" srcOrd="0" destOrd="0" parTransId="{72208D0C-349A-4FF1-A723-03CA929AFBCF}" sibTransId="{A7EB8667-6C5F-4D90-9D9D-48FD1304E40E}"/>
    <dgm:cxn modelId="{7F669FC8-3289-4346-872C-9CF2F5257C8F}" type="presOf" srcId="{72950ACD-D578-4E9D-9865-86762D7CE8F5}" destId="{AA33C5BA-48E3-4262-9DA0-B376B25A30A7}" srcOrd="0" destOrd="2" presId="urn:microsoft.com/office/officeart/2018/2/layout/IconVerticalSolidList"/>
    <dgm:cxn modelId="{6D422ACB-8A1C-6D4B-A42B-C1CBA7D0DF77}" srcId="{13653F8F-8C7F-4CBC-897B-11D2B779E41A}" destId="{4373E2D2-E976-6344-8F9F-FEC155DEA75D}" srcOrd="0" destOrd="0" parTransId="{3A84C69E-6F1F-2E4B-B92A-278CF162E3BE}" sibTransId="{C21DE0C2-1902-7545-9972-1C4E55088BD3}"/>
    <dgm:cxn modelId="{64DABBD0-057E-4FEF-A80C-2E038DE6F1F8}" srcId="{247DDD57-5439-4D01-8B4B-B96FA2530D56}" destId="{8BB46534-63CE-4232-90FE-8257357C675F}" srcOrd="1" destOrd="0" parTransId="{31AF9F25-42FA-467B-92B1-E1708783D0D7}" sibTransId="{00753409-11A5-4596-A35F-E2FC335753A1}"/>
    <dgm:cxn modelId="{9CD5BFD0-C3C8-C242-AE2F-2DB25CD47B65}" type="presOf" srcId="{247DDD57-5439-4D01-8B4B-B96FA2530D56}" destId="{F7646A0F-8EB0-4F4D-9A89-E117FE1C4011}" srcOrd="0" destOrd="0" presId="urn:microsoft.com/office/officeart/2018/2/layout/IconVerticalSolidList"/>
    <dgm:cxn modelId="{EA0BE9D1-96C4-4FE1-A264-60654246852E}" srcId="{8BB46534-63CE-4232-90FE-8257357C675F}" destId="{7C9D83A1-5701-478C-A0B4-F9A08C7B4FA5}" srcOrd="4" destOrd="0" parTransId="{9C33C1DD-7543-4D4A-85E9-373851EC341D}" sibTransId="{1A645C23-8068-4FD7-B627-FEB86F4955A2}"/>
    <dgm:cxn modelId="{60AD38E8-74C0-FD42-9C5E-86CEFF87C9D7}" type="presOf" srcId="{F91A3622-98D1-4E6A-8E8C-F9965A3B14F4}" destId="{AA33C5BA-48E3-4262-9DA0-B376B25A30A7}" srcOrd="0" destOrd="1" presId="urn:microsoft.com/office/officeart/2018/2/layout/IconVerticalSolidList"/>
    <dgm:cxn modelId="{C6E6719F-AD6D-5048-B93C-A28CD8564322}" type="presParOf" srcId="{F7646A0F-8EB0-4F4D-9A89-E117FE1C4011}" destId="{C83D35B6-D1E0-42FA-A07C-E0B99FEDC95F}" srcOrd="0" destOrd="0" presId="urn:microsoft.com/office/officeart/2018/2/layout/IconVerticalSolidList"/>
    <dgm:cxn modelId="{B53F6975-9FCF-E04B-AC9E-203F6A2784D4}" type="presParOf" srcId="{C83D35B6-D1E0-42FA-A07C-E0B99FEDC95F}" destId="{6581E071-5881-4722-AB3B-98B6E39422DE}" srcOrd="0" destOrd="0" presId="urn:microsoft.com/office/officeart/2018/2/layout/IconVerticalSolidList"/>
    <dgm:cxn modelId="{DA2C4BB2-B198-0544-A40A-76BB0EEA6EA1}" type="presParOf" srcId="{C83D35B6-D1E0-42FA-A07C-E0B99FEDC95F}" destId="{2A99D04A-111B-4CF5-9090-59E0091A2819}" srcOrd="1" destOrd="0" presId="urn:microsoft.com/office/officeart/2018/2/layout/IconVerticalSolidList"/>
    <dgm:cxn modelId="{EB0AB1BA-8D6E-ED45-ADC7-8F532B0570C3}" type="presParOf" srcId="{C83D35B6-D1E0-42FA-A07C-E0B99FEDC95F}" destId="{603BF3ED-634D-4AA0-A92B-C76C76D0099B}" srcOrd="2" destOrd="0" presId="urn:microsoft.com/office/officeart/2018/2/layout/IconVerticalSolidList"/>
    <dgm:cxn modelId="{9DD76DA1-1004-8F47-8993-D5C13B88A915}" type="presParOf" srcId="{C83D35B6-D1E0-42FA-A07C-E0B99FEDC95F}" destId="{E1485084-C78E-4A76-A5F2-CAC712433B22}" srcOrd="3" destOrd="0" presId="urn:microsoft.com/office/officeart/2018/2/layout/IconVerticalSolidList"/>
    <dgm:cxn modelId="{15AAF291-D111-114A-9F66-07E6ACC4702E}" type="presParOf" srcId="{C83D35B6-D1E0-42FA-A07C-E0B99FEDC95F}" destId="{EBAACA25-89A6-481B-B302-72B66C40CF0A}" srcOrd="4" destOrd="0" presId="urn:microsoft.com/office/officeart/2018/2/layout/IconVerticalSolidList"/>
    <dgm:cxn modelId="{21475D03-A4FF-4D4B-A3C5-0D1437774E32}" type="presParOf" srcId="{F7646A0F-8EB0-4F4D-9A89-E117FE1C4011}" destId="{86CB23A1-1274-464A-A800-1D5A9DB36B00}" srcOrd="1" destOrd="0" presId="urn:microsoft.com/office/officeart/2018/2/layout/IconVerticalSolidList"/>
    <dgm:cxn modelId="{2898C9D7-C40A-074A-B379-9761DFD533AC}" type="presParOf" srcId="{F7646A0F-8EB0-4F4D-9A89-E117FE1C4011}" destId="{0B39C54C-CF35-4B65-82F4-58C2019BA837}" srcOrd="2" destOrd="0" presId="urn:microsoft.com/office/officeart/2018/2/layout/IconVerticalSolidList"/>
    <dgm:cxn modelId="{7835892A-699E-7248-B41F-97F7D26D4752}" type="presParOf" srcId="{0B39C54C-CF35-4B65-82F4-58C2019BA837}" destId="{30E6A756-91BF-4809-9D74-FC79BFFD02AA}" srcOrd="0" destOrd="0" presId="urn:microsoft.com/office/officeart/2018/2/layout/IconVerticalSolidList"/>
    <dgm:cxn modelId="{5D676C22-83D3-F749-BFB8-792AB483D2E3}" type="presParOf" srcId="{0B39C54C-CF35-4B65-82F4-58C2019BA837}" destId="{A3092ECF-ED35-42B9-946A-76410C140982}" srcOrd="1" destOrd="0" presId="urn:microsoft.com/office/officeart/2018/2/layout/IconVerticalSolidList"/>
    <dgm:cxn modelId="{F433B8F0-AA42-5C4E-894A-969694A5B61A}" type="presParOf" srcId="{0B39C54C-CF35-4B65-82F4-58C2019BA837}" destId="{6B134D9F-5B7C-4446-AF76-B428461E4320}" srcOrd="2" destOrd="0" presId="urn:microsoft.com/office/officeart/2018/2/layout/IconVerticalSolidList"/>
    <dgm:cxn modelId="{02FEB3FA-299C-214E-8024-18D217FF1527}" type="presParOf" srcId="{0B39C54C-CF35-4B65-82F4-58C2019BA837}" destId="{7FAE3D45-E145-4F86-8944-9BB59F7CE139}" srcOrd="3" destOrd="0" presId="urn:microsoft.com/office/officeart/2018/2/layout/IconVerticalSolidList"/>
    <dgm:cxn modelId="{C2EF61F4-C19A-5B4C-92FD-5D5AFC7EFBB6}" type="presParOf" srcId="{0B39C54C-CF35-4B65-82F4-58C2019BA837}" destId="{AA33C5BA-48E3-4262-9DA0-B376B25A30A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99F91-4408-4977-92A5-057977F07DDE}">
      <dsp:nvSpPr>
        <dsp:cNvPr id="0" name=""/>
        <dsp:cNvSpPr/>
      </dsp:nvSpPr>
      <dsp:spPr>
        <a:xfrm>
          <a:off x="0" y="4668"/>
          <a:ext cx="5741533" cy="1053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AEC7-1BA7-47FA-9376-99202E97E6CA}">
      <dsp:nvSpPr>
        <dsp:cNvPr id="0" name=""/>
        <dsp:cNvSpPr/>
      </dsp:nvSpPr>
      <dsp:spPr>
        <a:xfrm>
          <a:off x="318754" y="241758"/>
          <a:ext cx="580119" cy="5795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CBB8C-83B0-4CD0-B376-941C68F576DF}">
      <dsp:nvSpPr>
        <dsp:cNvPr id="0" name=""/>
        <dsp:cNvSpPr/>
      </dsp:nvSpPr>
      <dsp:spPr>
        <a:xfrm>
          <a:off x="1217628" y="4668"/>
          <a:ext cx="4505153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Problem Statement – Individuals, Investors and  Financial Professionals are continuously looking for superior system to yield high returns.</a:t>
          </a:r>
        </a:p>
      </dsp:txBody>
      <dsp:txXfrm>
        <a:off x="1217628" y="4668"/>
        <a:ext cx="4505153" cy="1086662"/>
      </dsp:txXfrm>
    </dsp:sp>
    <dsp:sp modelId="{2962BFDE-0DCA-4139-8B04-40DF0A1C3AEF}">
      <dsp:nvSpPr>
        <dsp:cNvPr id="0" name=""/>
        <dsp:cNvSpPr/>
      </dsp:nvSpPr>
      <dsp:spPr>
        <a:xfrm>
          <a:off x="0" y="1362996"/>
          <a:ext cx="5741533" cy="1053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178E6-8848-45A1-AFF7-4CFFD38E8F46}">
      <dsp:nvSpPr>
        <dsp:cNvPr id="0" name=""/>
        <dsp:cNvSpPr/>
      </dsp:nvSpPr>
      <dsp:spPr>
        <a:xfrm>
          <a:off x="318754" y="1600086"/>
          <a:ext cx="580119" cy="5795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3AC74-E603-4461-A874-DF26FA4F749E}">
      <dsp:nvSpPr>
        <dsp:cNvPr id="0" name=""/>
        <dsp:cNvSpPr/>
      </dsp:nvSpPr>
      <dsp:spPr>
        <a:xfrm>
          <a:off x="1217628" y="1362996"/>
          <a:ext cx="4505153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Solution – Lagged Correlation Algorithm.</a:t>
          </a:r>
        </a:p>
      </dsp:txBody>
      <dsp:txXfrm>
        <a:off x="1217628" y="1362996"/>
        <a:ext cx="4505153" cy="1086662"/>
      </dsp:txXfrm>
    </dsp:sp>
    <dsp:sp modelId="{95AD0C31-CEEE-439C-9480-8DB189D747A9}">
      <dsp:nvSpPr>
        <dsp:cNvPr id="0" name=""/>
        <dsp:cNvSpPr/>
      </dsp:nvSpPr>
      <dsp:spPr>
        <a:xfrm>
          <a:off x="0" y="2721324"/>
          <a:ext cx="5741533" cy="1053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4D6C2-6220-4B51-920E-27DC0E749BC0}">
      <dsp:nvSpPr>
        <dsp:cNvPr id="0" name=""/>
        <dsp:cNvSpPr/>
      </dsp:nvSpPr>
      <dsp:spPr>
        <a:xfrm>
          <a:off x="318754" y="2958414"/>
          <a:ext cx="580119" cy="5795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49495-0C64-467B-BC46-F27974A6EB86}">
      <dsp:nvSpPr>
        <dsp:cNvPr id="0" name=""/>
        <dsp:cNvSpPr/>
      </dsp:nvSpPr>
      <dsp:spPr>
        <a:xfrm>
          <a:off x="1217628" y="2721324"/>
          <a:ext cx="4505153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Lagged Correlation analyzes correlation between other stocks and reduces short term risks of investing.</a:t>
          </a:r>
        </a:p>
      </dsp:txBody>
      <dsp:txXfrm>
        <a:off x="1217628" y="2721324"/>
        <a:ext cx="4505153" cy="1086662"/>
      </dsp:txXfrm>
    </dsp:sp>
    <dsp:sp modelId="{4F985B6A-564C-4167-A9FA-C8F41AC405C9}">
      <dsp:nvSpPr>
        <dsp:cNvPr id="0" name=""/>
        <dsp:cNvSpPr/>
      </dsp:nvSpPr>
      <dsp:spPr>
        <a:xfrm>
          <a:off x="0" y="4079651"/>
          <a:ext cx="5741533" cy="1053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699A3-AA97-41F8-B893-AA710F12FA90}">
      <dsp:nvSpPr>
        <dsp:cNvPr id="0" name=""/>
        <dsp:cNvSpPr/>
      </dsp:nvSpPr>
      <dsp:spPr>
        <a:xfrm>
          <a:off x="319065" y="4316741"/>
          <a:ext cx="580119" cy="5795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244F7-D115-44CE-B450-CBDE6AE1B78D}">
      <dsp:nvSpPr>
        <dsp:cNvPr id="0" name=""/>
        <dsp:cNvSpPr/>
      </dsp:nvSpPr>
      <dsp:spPr>
        <a:xfrm>
          <a:off x="1218251" y="4079651"/>
          <a:ext cx="4485212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Example – When AAPL stock rises MSFT rises following 5 days (positive correlation). When AAPL rises TSLA falls following 5 days (negative correlation) </a:t>
          </a:r>
          <a:br>
            <a:rPr lang="en-US" sz="1400" kern="1200"/>
          </a:br>
          <a:endParaRPr lang="en-US" sz="1400" kern="1200"/>
        </a:p>
      </dsp:txBody>
      <dsp:txXfrm>
        <a:off x="1218251" y="4079651"/>
        <a:ext cx="4485212" cy="108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81248-298D-CB4B-BC85-E42E903A0AFA}">
      <dsp:nvSpPr>
        <dsp:cNvPr id="0" name=""/>
        <dsp:cNvSpPr/>
      </dsp:nvSpPr>
      <dsp:spPr>
        <a:xfrm>
          <a:off x="0" y="106223"/>
          <a:ext cx="521289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input parameters are Lag (K) and Correlation (R)</a:t>
          </a:r>
        </a:p>
      </dsp:txBody>
      <dsp:txXfrm>
        <a:off x="18734" y="124957"/>
        <a:ext cx="5175427" cy="346292"/>
      </dsp:txXfrm>
    </dsp:sp>
    <dsp:sp modelId="{893BA709-268B-904F-A9CE-1D0D543B48A0}">
      <dsp:nvSpPr>
        <dsp:cNvPr id="0" name=""/>
        <dsp:cNvSpPr/>
      </dsp:nvSpPr>
      <dsp:spPr>
        <a:xfrm>
          <a:off x="0" y="536063"/>
          <a:ext cx="5212895" cy="383760"/>
        </a:xfrm>
        <a:prstGeom prst="roundRect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 = 0</a:t>
          </a:r>
        </a:p>
      </dsp:txBody>
      <dsp:txXfrm>
        <a:off x="18734" y="554797"/>
        <a:ext cx="5175427" cy="346292"/>
      </dsp:txXfrm>
    </dsp:sp>
    <dsp:sp modelId="{C98228E3-1081-D241-8994-15E910E38445}">
      <dsp:nvSpPr>
        <dsp:cNvPr id="0" name=""/>
        <dsp:cNvSpPr/>
      </dsp:nvSpPr>
      <dsp:spPr>
        <a:xfrm>
          <a:off x="0" y="965903"/>
          <a:ext cx="5212895" cy="383760"/>
        </a:xfrm>
        <a:prstGeom prst="round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each i = 1 to n (stocks in the market)</a:t>
          </a:r>
        </a:p>
      </dsp:txBody>
      <dsp:txXfrm>
        <a:off x="18734" y="984637"/>
        <a:ext cx="5175427" cy="346292"/>
      </dsp:txXfrm>
    </dsp:sp>
    <dsp:sp modelId="{83377BB0-4CEC-8947-A932-E719D7EA16F7}">
      <dsp:nvSpPr>
        <dsp:cNvPr id="0" name=""/>
        <dsp:cNvSpPr/>
      </dsp:nvSpPr>
      <dsp:spPr>
        <a:xfrm>
          <a:off x="0" y="1349663"/>
          <a:ext cx="5212895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0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all dates and closing price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each (j + i) to n (stocks in the market)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Get all dates and closing price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For each lag for 1 to K</a:t>
          </a:r>
        </a:p>
      </dsp:txBody>
      <dsp:txXfrm>
        <a:off x="0" y="1349663"/>
        <a:ext cx="5212895" cy="828000"/>
      </dsp:txXfrm>
    </dsp:sp>
    <dsp:sp modelId="{5E717337-18A0-2F40-9752-EE85263FFA7E}">
      <dsp:nvSpPr>
        <dsp:cNvPr id="0" name=""/>
        <dsp:cNvSpPr/>
      </dsp:nvSpPr>
      <dsp:spPr>
        <a:xfrm>
          <a:off x="0" y="2177663"/>
          <a:ext cx="5212895" cy="383760"/>
        </a:xfrm>
        <a:prstGeom prst="roundRect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Shift the closing price by lag</a:t>
          </a:r>
        </a:p>
      </dsp:txBody>
      <dsp:txXfrm>
        <a:off x="18734" y="2196397"/>
        <a:ext cx="5175427" cy="346292"/>
      </dsp:txXfrm>
    </dsp:sp>
    <dsp:sp modelId="{820D5ED9-5447-FC48-BFFD-0F476FCAA3AB}">
      <dsp:nvSpPr>
        <dsp:cNvPr id="0" name=""/>
        <dsp:cNvSpPr/>
      </dsp:nvSpPr>
      <dsp:spPr>
        <a:xfrm>
          <a:off x="0" y="2607503"/>
          <a:ext cx="5212895" cy="383760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 the correlation coefficient between the two stocks</a:t>
          </a:r>
        </a:p>
      </dsp:txBody>
      <dsp:txXfrm>
        <a:off x="18734" y="2626237"/>
        <a:ext cx="5175427" cy="346292"/>
      </dsp:txXfrm>
    </dsp:sp>
    <dsp:sp modelId="{97309AA3-2E3B-404D-A73A-159638440895}">
      <dsp:nvSpPr>
        <dsp:cNvPr id="0" name=""/>
        <dsp:cNvSpPr/>
      </dsp:nvSpPr>
      <dsp:spPr>
        <a:xfrm>
          <a:off x="0" y="2991263"/>
          <a:ext cx="5212895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0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If r &gt; R or r &lt; -R then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m = m + 1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Stock1NameArray(m) = Stock(</a:t>
          </a:r>
          <a:r>
            <a:rPr lang="en-US" sz="1200" kern="1200" dirty="0" err="1"/>
            <a:t>i</a:t>
          </a:r>
          <a:r>
            <a:rPr lang="en-US" sz="1200" kern="1200" dirty="0"/>
            <a:t>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Stock1RArray(m) = mod(r)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Stock2NameArray(m) = Stock(j)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Stock2RArray(m) = mod(r)</a:t>
          </a:r>
        </a:p>
      </dsp:txBody>
      <dsp:txXfrm>
        <a:off x="0" y="2991263"/>
        <a:ext cx="5212895" cy="1258560"/>
      </dsp:txXfrm>
    </dsp:sp>
    <dsp:sp modelId="{64DC1467-1EEA-0F4D-95AF-DCC33C9E6D75}">
      <dsp:nvSpPr>
        <dsp:cNvPr id="0" name=""/>
        <dsp:cNvSpPr/>
      </dsp:nvSpPr>
      <dsp:spPr>
        <a:xfrm>
          <a:off x="0" y="4249823"/>
          <a:ext cx="5212895" cy="383760"/>
        </a:xfrm>
        <a:prstGeom prst="roundRect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End if</a:t>
          </a:r>
        </a:p>
      </dsp:txBody>
      <dsp:txXfrm>
        <a:off x="18734" y="4268557"/>
        <a:ext cx="5175427" cy="346292"/>
      </dsp:txXfrm>
    </dsp:sp>
    <dsp:sp modelId="{FB282C7E-A428-354F-BAB0-862CB63C2A1F}">
      <dsp:nvSpPr>
        <dsp:cNvPr id="0" name=""/>
        <dsp:cNvSpPr/>
      </dsp:nvSpPr>
      <dsp:spPr>
        <a:xfrm>
          <a:off x="0" y="4679663"/>
          <a:ext cx="5212895" cy="383760"/>
        </a:xfrm>
        <a:prstGeom prst="roundRec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 Lag</a:t>
          </a:r>
        </a:p>
      </dsp:txBody>
      <dsp:txXfrm>
        <a:off x="18734" y="4698397"/>
        <a:ext cx="5175427" cy="346292"/>
      </dsp:txXfrm>
    </dsp:sp>
    <dsp:sp modelId="{347F407E-2EDB-2A43-8758-6F98A055C3F2}">
      <dsp:nvSpPr>
        <dsp:cNvPr id="0" name=""/>
        <dsp:cNvSpPr/>
      </dsp:nvSpPr>
      <dsp:spPr>
        <a:xfrm>
          <a:off x="0" y="5109503"/>
          <a:ext cx="5212895" cy="383760"/>
        </a:xfrm>
        <a:prstGeom prst="roundRect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 j</a:t>
          </a:r>
        </a:p>
      </dsp:txBody>
      <dsp:txXfrm>
        <a:off x="18734" y="5128237"/>
        <a:ext cx="5175427" cy="346292"/>
      </dsp:txXfrm>
    </dsp:sp>
    <dsp:sp modelId="{1D904386-94B4-E84C-9363-525B1A12D5C5}">
      <dsp:nvSpPr>
        <dsp:cNvPr id="0" name=""/>
        <dsp:cNvSpPr/>
      </dsp:nvSpPr>
      <dsp:spPr>
        <a:xfrm>
          <a:off x="0" y="5539343"/>
          <a:ext cx="5212895" cy="38376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 i</a:t>
          </a:r>
        </a:p>
      </dsp:txBody>
      <dsp:txXfrm>
        <a:off x="18734" y="5558077"/>
        <a:ext cx="5175427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1E071-5881-4722-AB3B-98B6E39422DE}">
      <dsp:nvSpPr>
        <dsp:cNvPr id="0" name=""/>
        <dsp:cNvSpPr/>
      </dsp:nvSpPr>
      <dsp:spPr>
        <a:xfrm>
          <a:off x="0" y="315686"/>
          <a:ext cx="5741533" cy="931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D04A-111B-4CF5-9090-59E0091A2819}">
      <dsp:nvSpPr>
        <dsp:cNvPr id="0" name=""/>
        <dsp:cNvSpPr/>
      </dsp:nvSpPr>
      <dsp:spPr>
        <a:xfrm>
          <a:off x="281891" y="525357"/>
          <a:ext cx="512529" cy="512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85084-C78E-4A76-A5F2-CAC712433B22}">
      <dsp:nvSpPr>
        <dsp:cNvPr id="0" name=""/>
        <dsp:cNvSpPr/>
      </dsp:nvSpPr>
      <dsp:spPr>
        <a:xfrm>
          <a:off x="1076311" y="315686"/>
          <a:ext cx="2583690" cy="93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23" tIns="98623" rIns="98623" bIns="9862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 Programming</a:t>
          </a:r>
        </a:p>
      </dsp:txBody>
      <dsp:txXfrm>
        <a:off x="1076311" y="315686"/>
        <a:ext cx="2583690" cy="931871"/>
      </dsp:txXfrm>
    </dsp:sp>
    <dsp:sp modelId="{EBAACA25-89A6-481B-B302-72B66C40CF0A}">
      <dsp:nvSpPr>
        <dsp:cNvPr id="0" name=""/>
        <dsp:cNvSpPr/>
      </dsp:nvSpPr>
      <dsp:spPr>
        <a:xfrm>
          <a:off x="3660001" y="315686"/>
          <a:ext cx="2080480" cy="93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23" tIns="98623" rIns="98623" bIns="986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Jupyter</a:t>
          </a:r>
          <a:r>
            <a:rPr lang="en-US" sz="1100" kern="1200" dirty="0"/>
            <a:t> Notebook</a:t>
          </a:r>
        </a:p>
      </dsp:txBody>
      <dsp:txXfrm>
        <a:off x="3660001" y="315686"/>
        <a:ext cx="2080480" cy="931871"/>
      </dsp:txXfrm>
    </dsp:sp>
    <dsp:sp modelId="{30E6A756-91BF-4809-9D74-FC79BFFD02AA}">
      <dsp:nvSpPr>
        <dsp:cNvPr id="0" name=""/>
        <dsp:cNvSpPr/>
      </dsp:nvSpPr>
      <dsp:spPr>
        <a:xfrm>
          <a:off x="0" y="1480525"/>
          <a:ext cx="5741533" cy="1316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92ECF-ED35-42B9-946A-76410C140982}">
      <dsp:nvSpPr>
        <dsp:cNvPr id="0" name=""/>
        <dsp:cNvSpPr/>
      </dsp:nvSpPr>
      <dsp:spPr>
        <a:xfrm>
          <a:off x="281891" y="1882311"/>
          <a:ext cx="512529" cy="512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E3D45-E145-4F86-8944-9BB59F7CE139}">
      <dsp:nvSpPr>
        <dsp:cNvPr id="0" name=""/>
        <dsp:cNvSpPr/>
      </dsp:nvSpPr>
      <dsp:spPr>
        <a:xfrm>
          <a:off x="1076311" y="1672640"/>
          <a:ext cx="2583690" cy="93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23" tIns="98623" rIns="98623" bIns="9862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Kaggle Dataset</a:t>
          </a:r>
        </a:p>
      </dsp:txBody>
      <dsp:txXfrm>
        <a:off x="1076311" y="1672640"/>
        <a:ext cx="2583690" cy="931871"/>
      </dsp:txXfrm>
    </dsp:sp>
    <dsp:sp modelId="{AA33C5BA-48E3-4262-9DA0-B376B25A30A7}">
      <dsp:nvSpPr>
        <dsp:cNvPr id="0" name=""/>
        <dsp:cNvSpPr/>
      </dsp:nvSpPr>
      <dsp:spPr>
        <a:xfrm>
          <a:off x="3660001" y="1672640"/>
          <a:ext cx="2080480" cy="93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23" tIns="98623" rIns="98623" bIns="986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SP500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NASDAQ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NYSE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FORTUNE 2000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 10 Stocks (Manual Dataset)</a:t>
          </a:r>
        </a:p>
      </dsp:txBody>
      <dsp:txXfrm>
        <a:off x="3660001" y="1672640"/>
        <a:ext cx="2080480" cy="931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8A27E-FDF1-204B-B5C4-4A82E89E87C5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6D21-29AA-9D45-B820-ED8AE7BF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B6D21-29AA-9D45-B820-ED8AE7BF5D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from Start date of the stocks till 14 February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B6D21-29AA-9D45-B820-ED8AE7BF5D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1518-FFFE-A545-9E19-1B2E453A7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Data mining algorithm to analyze stock market using lagged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67CA3-BB8F-8041-BF56-8FF8093F4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Kanak Prajapati - B00822362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Group 36</a:t>
            </a:r>
          </a:p>
        </p:txBody>
      </p:sp>
    </p:spTree>
    <p:extLst>
      <p:ext uri="{BB962C8B-B14F-4D97-AF65-F5344CB8AC3E}">
        <p14:creationId xmlns:p14="http://schemas.microsoft.com/office/powerpoint/2010/main" val="122517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EA9E9C-EFC1-E54F-9FE1-4D596A42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 / Problem to be solved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B6E50D-2BC4-98B1-ACBF-24F8A73E1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21629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71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79C75-6D38-814E-9142-24BE6D36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algorithm works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19548D1-31D3-3006-B702-F6509567A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09503"/>
              </p:ext>
            </p:extLst>
          </p:nvPr>
        </p:nvGraphicFramePr>
        <p:xfrm>
          <a:off x="6096000" y="300037"/>
          <a:ext cx="5212896" cy="6029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1564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96415-71B7-DF40-80B3-FD20F163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Implementation description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EFA7D-5143-3A5E-7C4E-CA171B3A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666284"/>
              </p:ext>
            </p:extLst>
          </p:nvPr>
        </p:nvGraphicFramePr>
        <p:xfrm>
          <a:off x="5617029" y="316687"/>
          <a:ext cx="5741534" cy="311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50E46B-8453-074D-A08A-869ABA9D90FB}"/>
              </a:ext>
            </a:extLst>
          </p:cNvPr>
          <p:cNvSpPr txBox="1"/>
          <p:nvPr/>
        </p:nvSpPr>
        <p:spPr>
          <a:xfrm>
            <a:off x="6094412" y="6279703"/>
            <a:ext cx="563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 https://</a:t>
            </a:r>
            <a:r>
              <a:rPr lang="en-US" sz="1100" dirty="0" err="1"/>
              <a:t>www.kaggle.com</a:t>
            </a:r>
            <a:r>
              <a:rPr lang="en-US" sz="1100" dirty="0"/>
              <a:t>/datasets/</a:t>
            </a:r>
            <a:r>
              <a:rPr lang="en-US" sz="1100" dirty="0" err="1"/>
              <a:t>paultimothymooney</a:t>
            </a:r>
            <a:r>
              <a:rPr lang="en-US" sz="1100" dirty="0"/>
              <a:t>/stock-market-data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A7F9EB-42F3-0343-936D-9515CA79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27917"/>
              </p:ext>
            </p:extLst>
          </p:nvPr>
        </p:nvGraphicFramePr>
        <p:xfrm>
          <a:off x="5741951" y="3626626"/>
          <a:ext cx="5491689" cy="2338176"/>
        </p:xfrm>
        <a:graphic>
          <a:graphicData uri="http://schemas.openxmlformats.org/drawingml/2006/table">
            <a:tbl>
              <a:tblPr/>
              <a:tblGrid>
                <a:gridCol w="462832">
                  <a:extLst>
                    <a:ext uri="{9D8B030D-6E8A-4147-A177-3AD203B41FA5}">
                      <a16:colId xmlns:a16="http://schemas.microsoft.com/office/drawing/2014/main" val="4198813725"/>
                    </a:ext>
                  </a:extLst>
                </a:gridCol>
                <a:gridCol w="916765">
                  <a:extLst>
                    <a:ext uri="{9D8B030D-6E8A-4147-A177-3AD203B41FA5}">
                      <a16:colId xmlns:a16="http://schemas.microsoft.com/office/drawing/2014/main" val="902352979"/>
                    </a:ext>
                  </a:extLst>
                </a:gridCol>
                <a:gridCol w="916765">
                  <a:extLst>
                    <a:ext uri="{9D8B030D-6E8A-4147-A177-3AD203B41FA5}">
                      <a16:colId xmlns:a16="http://schemas.microsoft.com/office/drawing/2014/main" val="3418482620"/>
                    </a:ext>
                  </a:extLst>
                </a:gridCol>
                <a:gridCol w="445032">
                  <a:extLst>
                    <a:ext uri="{9D8B030D-6E8A-4147-A177-3AD203B41FA5}">
                      <a16:colId xmlns:a16="http://schemas.microsoft.com/office/drawing/2014/main" val="1921479998"/>
                    </a:ext>
                  </a:extLst>
                </a:gridCol>
                <a:gridCol w="916765">
                  <a:extLst>
                    <a:ext uri="{9D8B030D-6E8A-4147-A177-3AD203B41FA5}">
                      <a16:colId xmlns:a16="http://schemas.microsoft.com/office/drawing/2014/main" val="3447629157"/>
                    </a:ext>
                  </a:extLst>
                </a:gridCol>
                <a:gridCol w="916765">
                  <a:extLst>
                    <a:ext uri="{9D8B030D-6E8A-4147-A177-3AD203B41FA5}">
                      <a16:colId xmlns:a16="http://schemas.microsoft.com/office/drawing/2014/main" val="4197693168"/>
                    </a:ext>
                  </a:extLst>
                </a:gridCol>
                <a:gridCol w="916765">
                  <a:extLst>
                    <a:ext uri="{9D8B030D-6E8A-4147-A177-3AD203B41FA5}">
                      <a16:colId xmlns:a16="http://schemas.microsoft.com/office/drawing/2014/main" val="732254667"/>
                    </a:ext>
                  </a:extLst>
                </a:gridCol>
              </a:tblGrid>
              <a:tr h="375892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Date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Open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Volume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Close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Adjusted Close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21035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12-12-1980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0.1283479928970340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0.1283479928970340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469033600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0.1289059966802600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0.1283479928970340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0.10032564401626600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620994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15-12-1980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0.12165199965238600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0.12221000343561200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175884800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0.12221000343561200</a:t>
                      </a:r>
                      <a:endParaRPr lang="en-US" sz="800" dirty="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0.12165199965238600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0.09509161859750750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511314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16-12-1980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0.11272300034761400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0.1132809966802600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105728000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0.1132809966802600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0.11272300034761400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0.08811209350824360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199099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17-12-1980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0.11551299691200300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0.11551299691200300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86441600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0.11607100069522900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0.11551299691200300</a:t>
                      </a:r>
                      <a:endParaRPr lang="en-US" sz="80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0.09029290080070500</a:t>
                      </a:r>
                      <a:endParaRPr lang="en-US" sz="800" dirty="0">
                        <a:effectLst/>
                      </a:endParaRPr>
                    </a:p>
                  </a:txBody>
                  <a:tcPr marL="17513" marR="17513" marT="17513" marB="175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2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261-EDCE-1847-B1A9-3D9D1977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41" y="1956068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8598-7457-6748-AFF7-0DEEC4AE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41" y="2762313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Lag (K) = 5</a:t>
            </a:r>
          </a:p>
          <a:p>
            <a:r>
              <a:rPr lang="en-US" dirty="0"/>
              <a:t>R = 0.3 (-1 to +1)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C1B3CB-E694-2D48-927E-859DB727F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29998"/>
              </p:ext>
            </p:extLst>
          </p:nvPr>
        </p:nvGraphicFramePr>
        <p:xfrm>
          <a:off x="5339255" y="294291"/>
          <a:ext cx="5039089" cy="62250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8904">
                  <a:extLst>
                    <a:ext uri="{9D8B030D-6E8A-4147-A177-3AD203B41FA5}">
                      <a16:colId xmlns:a16="http://schemas.microsoft.com/office/drawing/2014/main" val="536624832"/>
                    </a:ext>
                  </a:extLst>
                </a:gridCol>
                <a:gridCol w="1552174">
                  <a:extLst>
                    <a:ext uri="{9D8B030D-6E8A-4147-A177-3AD203B41FA5}">
                      <a16:colId xmlns:a16="http://schemas.microsoft.com/office/drawing/2014/main" val="2211832169"/>
                    </a:ext>
                  </a:extLst>
                </a:gridCol>
                <a:gridCol w="1828011">
                  <a:extLst>
                    <a:ext uri="{9D8B030D-6E8A-4147-A177-3AD203B41FA5}">
                      <a16:colId xmlns:a16="http://schemas.microsoft.com/office/drawing/2014/main" val="1558120676"/>
                    </a:ext>
                  </a:extLst>
                </a:gridCol>
              </a:tblGrid>
              <a:tr h="34750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Company A</a:t>
                      </a:r>
                      <a:endParaRPr 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Company B</a:t>
                      </a:r>
                      <a:endParaRPr 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Co-relation</a:t>
                      </a:r>
                      <a:endParaRPr 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222951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Output_GOOG.csv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Output_DIS.csv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0.3698814404112270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196916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Output_GOOG.csv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Output_AAPL.csv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0.567996860633749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899758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Output_GOOG.csv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Output_AMZN.csv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0.9531329012465760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361535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Output_GOOG.csv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Output_NVDA.csv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0.7736698953353940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963636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Output_DIS.csv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Output_AAPL.csv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0.8196903626413400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241818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Output_DIS.csv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Output_WMT.csv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0.6192256692323290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689736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Output_DIS.csv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Output_TSLA.csv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0.6654268677674220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4395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Output_DIS.csv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Output_JNJ.csv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0.6432869514530300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281761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Output_DIS.csv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Output_AMZN.csv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0.5342012528814310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263437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Output_AAPL.csv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Output_WMT.csv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0.8028220895842000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742132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Output_AAPL.csv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Output_TSLA.csv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0.8180053658541670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480800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Output_AAPL.csv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Output_AMZN.csv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0.7208918723743440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605925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Output_AAPL.csv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Output_NVDA.csv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0.644908359398055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38548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Output_WMT.csv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Output_TSLA.csv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0.8334229203733490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4967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Output_WMT.csv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Output_JNJ.csv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0.4260431570862900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010889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Output_WMT.csv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Output_MSFT.csv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-0.516979483087668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130333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Output_TSLA.csv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Output_AMZN.csv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0.3109969532116820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18777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Output_TSLA.csv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Output_NVDA.csv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0.4177247325629720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448380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Output_JNJ.csv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Output_NVDA.csv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-0.5658721214033830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67008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Output_AMZN.csv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Output_NVDA.csv</a:t>
                      </a:r>
                      <a:endParaRPr 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0.8377393542225560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5274" marR="86456" marT="57637" marB="576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55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336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Yellow and blue symbols">
            <a:extLst>
              <a:ext uri="{FF2B5EF4-FFF2-40B4-BE49-F238E27FC236}">
                <a16:creationId xmlns:a16="http://schemas.microsoft.com/office/drawing/2014/main" id="{119AD90C-44BB-C5E0-F153-53DC39094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2909" b="135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42D41A-0496-ED4B-8227-5C065234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357C-DE31-2647-BB88-9E06C826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Open for any Questions or Suggestions.</a:t>
            </a:r>
          </a:p>
        </p:txBody>
      </p:sp>
    </p:spTree>
    <p:extLst>
      <p:ext uri="{BB962C8B-B14F-4D97-AF65-F5344CB8AC3E}">
        <p14:creationId xmlns:p14="http://schemas.microsoft.com/office/powerpoint/2010/main" val="32756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115</TotalTime>
  <Words>568</Words>
  <Application>Microsoft Macintosh PowerPoint</Application>
  <PresentationFormat>Widescreen</PresentationFormat>
  <Paragraphs>144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Celestial</vt:lpstr>
      <vt:lpstr>Data mining algorithm to analyze stock market using lagged correlation</vt:lpstr>
      <vt:lpstr>Background / Problem to be solved</vt:lpstr>
      <vt:lpstr>How algorithm works</vt:lpstr>
      <vt:lpstr>Implementation description</vt:lpstr>
      <vt:lpstr>Experimental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algorithm to analyze stock market using lagged correlation</dc:title>
  <dc:creator>Kanak Prajapati</dc:creator>
  <cp:lastModifiedBy>Kanak Prajapati</cp:lastModifiedBy>
  <cp:revision>18</cp:revision>
  <dcterms:created xsi:type="dcterms:W3CDTF">2022-03-30T04:57:17Z</dcterms:created>
  <dcterms:modified xsi:type="dcterms:W3CDTF">2022-04-01T13:26:04Z</dcterms:modified>
</cp:coreProperties>
</file>