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5BDA-959E-833D-857D-A45BBBD68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D1642-ACD6-F72A-BA49-836441895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OrsProject10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98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8DA6-CA7E-053F-9D03-2365F917A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21" y="1"/>
            <a:ext cx="8791576" cy="831272"/>
          </a:xfrm>
        </p:spPr>
        <p:txBody>
          <a:bodyPr/>
          <a:lstStyle/>
          <a:p>
            <a:r>
              <a:rPr lang="en-US" dirty="0"/>
              <a:t>Create docker file in backend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AF94C-5EAC-86F8-3299-08AC5351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22" y="1219200"/>
            <a:ext cx="9898378" cy="4038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62B15-6B62-5E49-A248-7181E37D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8" y="996153"/>
            <a:ext cx="11608827" cy="48656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81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D7A8-0D90-197F-93BB-296D8AE7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79120"/>
            <a:ext cx="9905998" cy="2141220"/>
          </a:xfrm>
        </p:spPr>
        <p:txBody>
          <a:bodyPr/>
          <a:lstStyle/>
          <a:p>
            <a:r>
              <a:rPr lang="en-US" dirty="0"/>
              <a:t>2. Create docker-</a:t>
            </a:r>
            <a:r>
              <a:rPr lang="en-US" dirty="0" err="1"/>
              <a:t>compose.yml</a:t>
            </a:r>
            <a:r>
              <a:rPr lang="en-US" dirty="0"/>
              <a:t> file in backend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218D3-E5FC-B1E4-7785-0FDCDB068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95" y="971940"/>
            <a:ext cx="10340828" cy="5569527"/>
          </a:xfrm>
        </p:spPr>
      </p:pic>
    </p:spTree>
    <p:extLst>
      <p:ext uri="{BB962C8B-B14F-4D97-AF65-F5344CB8AC3E}">
        <p14:creationId xmlns:p14="http://schemas.microsoft.com/office/powerpoint/2010/main" val="406859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6891-0BB0-1ED6-875B-513252F8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docker file in frontend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1EA7D-3D03-CFB7-87B9-560CB9A8A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4" y="1369970"/>
            <a:ext cx="9183946" cy="4448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276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243D-35F1-B79A-4822-EFB4B9FE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32708"/>
            <a:ext cx="9905998" cy="164379"/>
          </a:xfrm>
        </p:spPr>
        <p:txBody>
          <a:bodyPr>
            <a:normAutofit fontScale="90000"/>
          </a:bodyPr>
          <a:lstStyle/>
          <a:p>
            <a:r>
              <a:rPr lang="en-US" dirty="0"/>
              <a:t>Now last step</a:t>
            </a:r>
            <a:br>
              <a:rPr lang="en-US" dirty="0"/>
            </a:br>
            <a:r>
              <a:rPr lang="en-US" sz="3100" dirty="0"/>
              <a:t>1.copy the back backend file </a:t>
            </a:r>
            <a:r>
              <a:rPr lang="en-US" sz="3100" dirty="0" err="1"/>
              <a:t>dockercompose.yml</a:t>
            </a:r>
            <a:r>
              <a:rPr lang="en-US" sz="3100" dirty="0"/>
              <a:t> and paste with frontend and backend this is connector file.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2. now run the command “docker-compose build “ and docker-compose  up</a:t>
            </a:r>
            <a:br>
              <a:rPr lang="en-US" sz="3100" dirty="0"/>
            </a:br>
            <a:br>
              <a:rPr lang="en-US" sz="3100" dirty="0"/>
            </a:b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105579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</TotalTime>
  <Words>67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Docker</vt:lpstr>
      <vt:lpstr>Create docker file in backend</vt:lpstr>
      <vt:lpstr>2. Create docker-compose.yml file in backend</vt:lpstr>
      <vt:lpstr>Create docker file in frontend   </vt:lpstr>
      <vt:lpstr>Now last step 1.copy the back backend file dockercompose.yml and paste with frontend and backend this is connector file.    2. now run the command “docker-compose build “ and docker-compose  up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Kanak Soni</dc:creator>
  <cp:lastModifiedBy>Kanak Soni</cp:lastModifiedBy>
  <cp:revision>2</cp:revision>
  <dcterms:created xsi:type="dcterms:W3CDTF">2025-06-28T12:18:57Z</dcterms:created>
  <dcterms:modified xsi:type="dcterms:W3CDTF">2025-07-01T05:28:39Z</dcterms:modified>
</cp:coreProperties>
</file>