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 Id="rId3" Type="http://schemas.openxmlformats.org/officeDocument/2006/relationships/image" Target="../media/image2.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British Airways – Customer Sentiment Analysis</a:t>
            </a:r>
          </a:p>
        </p:txBody>
      </p:sp>
      <p:pic>
        <p:nvPicPr>
          <p:cNvPr id="3" name="Picture 2" descr="sentiment_pie_chart.png"/>
          <p:cNvPicPr>
            <a:picLocks noChangeAspect="1"/>
          </p:cNvPicPr>
          <p:nvPr/>
        </p:nvPicPr>
        <p:blipFill>
          <a:blip r:embed="rId2"/>
          <a:stretch>
            <a:fillRect/>
          </a:stretch>
        </p:blipFill>
        <p:spPr>
          <a:xfrm>
            <a:off x="274320" y="1005840"/>
            <a:ext cx="2286000" cy="2286000"/>
          </a:xfrm>
          <a:prstGeom prst="rect">
            <a:avLst/>
          </a:prstGeom>
        </p:spPr>
      </p:pic>
      <p:pic>
        <p:nvPicPr>
          <p:cNvPr id="4" name="Picture 3" descr="review_wordcloud.png"/>
          <p:cNvPicPr>
            <a:picLocks noChangeAspect="1"/>
          </p:cNvPicPr>
          <p:nvPr/>
        </p:nvPicPr>
        <p:blipFill>
          <a:blip r:embed="rId3"/>
          <a:stretch>
            <a:fillRect/>
          </a:stretch>
        </p:blipFill>
        <p:spPr>
          <a:xfrm>
            <a:off x="4754880" y="1005840"/>
            <a:ext cx="4572000" cy="2286000"/>
          </a:xfrm>
          <a:prstGeom prst="rect">
            <a:avLst/>
          </a:prstGeom>
        </p:spPr>
      </p:pic>
      <p:sp>
        <p:nvSpPr>
          <p:cNvPr id="5" name="TextBox 4"/>
          <p:cNvSpPr txBox="1"/>
          <p:nvPr/>
        </p:nvSpPr>
        <p:spPr>
          <a:xfrm>
            <a:off x="274320" y="3474720"/>
            <a:ext cx="4114800" cy="1828800"/>
          </a:xfrm>
          <a:prstGeom prst="rect">
            <a:avLst/>
          </a:prstGeom>
          <a:noFill/>
        </p:spPr>
        <p:txBody>
          <a:bodyPr wrap="square">
            <a:spAutoFit/>
          </a:bodyPr>
          <a:lstStyle/>
          <a:p>
            <a:r>
              <a:t>🔹 **Key Metrics**</a:t>
            </a:r>
          </a:p>
          <a:p>
            <a:r>
              <a:t>• Total Reviews Analyzed: 90</a:t>
            </a:r>
          </a:p>
          <a:p>
            <a:r>
              <a:t>• Positive: 37</a:t>
            </a:r>
          </a:p>
          <a:p>
            <a:r>
              <a:t>• Negative: 51</a:t>
            </a:r>
          </a:p>
          <a:p>
            <a:r>
              <a:t>• Neutral: 2</a:t>
            </a:r>
          </a:p>
        </p:txBody>
      </p:sp>
      <p:sp>
        <p:nvSpPr>
          <p:cNvPr id="6" name="TextBox 5"/>
          <p:cNvSpPr txBox="1"/>
          <p:nvPr/>
        </p:nvSpPr>
        <p:spPr>
          <a:xfrm>
            <a:off x="4754880" y="3474720"/>
            <a:ext cx="4114800" cy="1828800"/>
          </a:xfrm>
          <a:prstGeom prst="rect">
            <a:avLst/>
          </a:prstGeom>
          <a:noFill/>
        </p:spPr>
        <p:txBody>
          <a:bodyPr wrap="square">
            <a:spAutoFit/>
          </a:bodyPr>
          <a:lstStyle/>
          <a:p>
            <a:r>
              <a:t>🔍 **Summary Insight**</a:t>
            </a:r>
          </a:p>
          <a:p>
            <a:r>
              <a:t>Majority of feedback is negative, with delays, baggage issues, and staff behavior being common complaints. However, customers praised punctual flights and onboard services. Improving operational communication and recovery processes may enhance customer satisfaction.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