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Sentiment Analysis – British Airways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DCAEB-5A1E-B91B-083D-6AEA1ECA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90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Metrics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Total Reviews Analyzed: 90</a:t>
            </a:r>
          </a:p>
          <a:p>
            <a:r>
              <a:rPr lang="en-US" dirty="0"/>
              <a:t>• Positive: 37</a:t>
            </a:r>
          </a:p>
          <a:p>
            <a:r>
              <a:rPr lang="en-US" dirty="0"/>
              <a:t>• Negative: 51</a:t>
            </a:r>
          </a:p>
          <a:p>
            <a:r>
              <a:rPr lang="en-US" dirty="0"/>
              <a:t>• Neutral: 2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D936-5125-2E84-39C8-262A4BF1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48" y="1690688"/>
            <a:ext cx="5556179" cy="55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Sentiment Analysis – British Airways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kanak chouksey</cp:lastModifiedBy>
  <cp:revision>2</cp:revision>
  <dcterms:created xsi:type="dcterms:W3CDTF">2022-12-06T11:13:27Z</dcterms:created>
  <dcterms:modified xsi:type="dcterms:W3CDTF">2025-05-14T08:37:20Z</dcterms:modified>
</cp:coreProperties>
</file>